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4" r:id="rId5"/>
    <p:sldId id="283" r:id="rId6"/>
    <p:sldId id="320" r:id="rId7"/>
    <p:sldId id="319" r:id="rId8"/>
    <p:sldId id="321" r:id="rId9"/>
    <p:sldId id="323" r:id="rId10"/>
    <p:sldId id="324" r:id="rId11"/>
    <p:sldId id="326" r:id="rId12"/>
    <p:sldId id="327" r:id="rId13"/>
    <p:sldId id="322" r:id="rId14"/>
    <p:sldId id="328" r:id="rId15"/>
    <p:sldId id="334" r:id="rId16"/>
    <p:sldId id="329" r:id="rId17"/>
    <p:sldId id="330" r:id="rId18"/>
    <p:sldId id="332" r:id="rId19"/>
    <p:sldId id="331" r:id="rId20"/>
    <p:sldId id="333" r:id="rId21"/>
    <p:sldId id="29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  <p:cmAuthor id="2" name="Baechler Jonathan" initials="BJ" lastIdx="2" clrIdx="1">
    <p:extLst>
      <p:ext uri="{19B8F6BF-5375-455C-9EA6-DF929625EA0E}">
        <p15:presenceInfo xmlns:p15="http://schemas.microsoft.com/office/powerpoint/2012/main" userId="Baechler Jonat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595" autoAdjust="0"/>
  </p:normalViewPr>
  <p:slideViewPr>
    <p:cSldViewPr snapToGrid="0">
      <p:cViewPr varScale="1">
        <p:scale>
          <a:sx n="59" d="100"/>
          <a:sy n="59" d="100"/>
        </p:scale>
        <p:origin x="8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" userId="47f0ae59-e29e-4ab1-be6f-043bae60ed99" providerId="ADAL" clId="{87C31A74-5A67-40C2-89D4-4F856C0835D4}"/>
    <pc:docChg chg="addSld modSld">
      <pc:chgData name="Jonathan" userId="47f0ae59-e29e-4ab1-be6f-043bae60ed99" providerId="ADAL" clId="{87C31A74-5A67-40C2-89D4-4F856C0835D4}" dt="2021-02-19T11:04:54.798" v="0"/>
      <pc:docMkLst>
        <pc:docMk/>
      </pc:docMkLst>
      <pc:sldChg chg="add">
        <pc:chgData name="Jonathan" userId="47f0ae59-e29e-4ab1-be6f-043bae60ed99" providerId="ADAL" clId="{87C31A74-5A67-40C2-89D4-4F856C0835D4}" dt="2021-02-19T11:04:54.798" v="0"/>
        <pc:sldMkLst>
          <pc:docMk/>
          <pc:sldMk cId="1918500886" sldId="292"/>
        </pc:sldMkLst>
      </pc:sldChg>
    </pc:docChg>
  </pc:docChgLst>
  <pc:docChgLst>
    <pc:chgData name="Baechler Jonathan" userId="47f0ae59-e29e-4ab1-be6f-043bae60ed99" providerId="ADAL" clId="{A96AC4A6-0F16-490F-B950-EEA3DF2697C9}"/>
    <pc:docChg chg="modSld">
      <pc:chgData name="Baechler Jonathan" userId="47f0ae59-e29e-4ab1-be6f-043bae60ed99" providerId="ADAL" clId="{A96AC4A6-0F16-490F-B950-EEA3DF2697C9}" dt="2022-09-19T06:09:07.895" v="23" actId="20577"/>
      <pc:docMkLst>
        <pc:docMk/>
      </pc:docMkLst>
      <pc:sldChg chg="addSp modSp mod">
        <pc:chgData name="Baechler Jonathan" userId="47f0ae59-e29e-4ab1-be6f-043bae60ed99" providerId="ADAL" clId="{A96AC4A6-0F16-490F-B950-EEA3DF2697C9}" dt="2022-09-19T05:56:59.475" v="8" actId="20577"/>
        <pc:sldMkLst>
          <pc:docMk/>
          <pc:sldMk cId="59873361" sldId="322"/>
        </pc:sldMkLst>
        <pc:spChg chg="add mod">
          <ac:chgData name="Baechler Jonathan" userId="47f0ae59-e29e-4ab1-be6f-043bae60ed99" providerId="ADAL" clId="{A96AC4A6-0F16-490F-B950-EEA3DF2697C9}" dt="2022-09-19T05:56:59.475" v="8" actId="20577"/>
          <ac:spMkLst>
            <pc:docMk/>
            <pc:sldMk cId="59873361" sldId="322"/>
            <ac:spMk id="3" creationId="{8E75D245-2AC6-A529-9C88-C91394E34191}"/>
          </ac:spMkLst>
        </pc:spChg>
      </pc:sldChg>
      <pc:sldChg chg="addSp modSp mod">
        <pc:chgData name="Baechler Jonathan" userId="47f0ae59-e29e-4ab1-be6f-043bae60ed99" providerId="ADAL" clId="{A96AC4A6-0F16-490F-B950-EEA3DF2697C9}" dt="2022-09-19T06:09:07.895" v="23" actId="20577"/>
        <pc:sldMkLst>
          <pc:docMk/>
          <pc:sldMk cId="465743156" sldId="330"/>
        </pc:sldMkLst>
        <pc:spChg chg="add mod">
          <ac:chgData name="Baechler Jonathan" userId="47f0ae59-e29e-4ab1-be6f-043bae60ed99" providerId="ADAL" clId="{A96AC4A6-0F16-490F-B950-EEA3DF2697C9}" dt="2022-09-19T06:09:07.895" v="23" actId="20577"/>
          <ac:spMkLst>
            <pc:docMk/>
            <pc:sldMk cId="465743156" sldId="330"/>
            <ac:spMk id="4" creationId="{129A32A4-4A89-363D-1470-C243025CA3F4}"/>
          </ac:spMkLst>
        </pc:spChg>
        <pc:picChg chg="mod">
          <ac:chgData name="Baechler Jonathan" userId="47f0ae59-e29e-4ab1-be6f-043bae60ed99" providerId="ADAL" clId="{A96AC4A6-0F16-490F-B950-EEA3DF2697C9}" dt="2022-09-19T05:59:09.497" v="18" actId="1076"/>
          <ac:picMkLst>
            <pc:docMk/>
            <pc:sldMk cId="465743156" sldId="330"/>
            <ac:picMk id="2052" creationId="{3003BE17-878D-415B-9E85-DA272765022C}"/>
          </ac:picMkLst>
        </pc:picChg>
      </pc:sldChg>
    </pc:docChg>
  </pc:docChgLst>
  <pc:docChgLst>
    <pc:chgData name="Baechler Jonathan" userId="864bdf7e-a37c-47b0-9041-94832e3e9f2f" providerId="ADAL" clId="{640F6932-D48B-4F94-B8E7-368E62A4A5F8}"/>
    <pc:docChg chg="undo redo custSel mod addSld delSld modSld">
      <pc:chgData name="Baechler Jonathan" userId="864bdf7e-a37c-47b0-9041-94832e3e9f2f" providerId="ADAL" clId="{640F6932-D48B-4F94-B8E7-368E62A4A5F8}" dt="2020-08-24T07:23:26.115" v="1255"/>
      <pc:docMkLst>
        <pc:docMk/>
      </pc:docMkLst>
      <pc:sldChg chg="modSp mod">
        <pc:chgData name="Baechler Jonathan" userId="864bdf7e-a37c-47b0-9041-94832e3e9f2f" providerId="ADAL" clId="{640F6932-D48B-4F94-B8E7-368E62A4A5F8}" dt="2020-08-24T07:09:55.093" v="1144" actId="1076"/>
        <pc:sldMkLst>
          <pc:docMk/>
          <pc:sldMk cId="3209799926" sldId="284"/>
        </pc:sldMkLst>
        <pc:spChg chg="mod">
          <ac:chgData name="Baechler Jonathan" userId="864bdf7e-a37c-47b0-9041-94832e3e9f2f" providerId="ADAL" clId="{640F6932-D48B-4F94-B8E7-368E62A4A5F8}" dt="2020-08-24T07:09:55.093" v="1144" actId="1076"/>
          <ac:spMkLst>
            <pc:docMk/>
            <pc:sldMk cId="3209799926" sldId="284"/>
            <ac:spMk id="4" creationId="{B1D7A542-FFE4-4746-953F-1ACA92DFACDA}"/>
          </ac:spMkLst>
        </pc:spChg>
      </pc:sldChg>
      <pc:sldChg chg="addSp modSp mod setBg">
        <pc:chgData name="Baechler Jonathan" userId="864bdf7e-a37c-47b0-9041-94832e3e9f2f" providerId="ADAL" clId="{640F6932-D48B-4F94-B8E7-368E62A4A5F8}" dt="2020-08-24T06:19:31.389" v="311" actId="5793"/>
        <pc:sldMkLst>
          <pc:docMk/>
          <pc:sldMk cId="2477032290" sldId="313"/>
        </pc:sldMkLst>
        <pc:spChg chg="mod">
          <ac:chgData name="Baechler Jonathan" userId="864bdf7e-a37c-47b0-9041-94832e3e9f2f" providerId="ADAL" clId="{640F6932-D48B-4F94-B8E7-368E62A4A5F8}" dt="2020-08-24T06:16:04.740" v="275" actId="14100"/>
          <ac:spMkLst>
            <pc:docMk/>
            <pc:sldMk cId="2477032290" sldId="313"/>
            <ac:spMk id="2" creationId="{FA969806-1C2F-44AE-AE64-F461352904D7}"/>
          </ac:spMkLst>
        </pc:spChg>
        <pc:spChg chg="mod">
          <ac:chgData name="Baechler Jonathan" userId="864bdf7e-a37c-47b0-9041-94832e3e9f2f" providerId="ADAL" clId="{640F6932-D48B-4F94-B8E7-368E62A4A5F8}" dt="2020-08-24T06:19:31.389" v="311" actId="5793"/>
          <ac:spMkLst>
            <pc:docMk/>
            <pc:sldMk cId="2477032290" sldId="313"/>
            <ac:spMk id="3" creationId="{53280C54-FCF5-439D-AD83-CC56EEEB4A49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77" creationId="{9425D4AB-CD98-4DD6-9398-3C8961DE032F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1" creationId="{D8B47C9F-A960-4902-8507-38F18DD3D00E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3" creationId="{D4E15E95-445D-4A45-BC1E-8468CE17050B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5" creationId="{133B9781-B73C-44F8-97CB-D1807A63BB41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7" creationId="{1FCEDCAD-7B1A-4AE2-818E-D93A48758C20}"/>
          </ac:spMkLst>
        </pc:spChg>
        <pc:picChg chg="ad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79" creationId="{97818316-E7CB-4E73-AF79-E9CAB873E723}"/>
          </ac:picMkLst>
        </pc:picChg>
        <pc:picChg chg="add mo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0" creationId="{5355DDF1-F241-45A6-BB00-C5C0A0C1B228}"/>
          </ac:picMkLst>
        </pc:picChg>
        <pc:picChg chg="add mod or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2" creationId="{8BA87104-4678-435B-BB1C-64598DE4C996}"/>
          </ac:picMkLst>
        </pc:picChg>
        <pc:picChg chg="add mo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4" creationId="{34E20AEB-63CE-4AEF-8E36-36BE1716CA0B}"/>
          </ac:picMkLst>
        </pc:picChg>
        <pc:picChg chg="add mod or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6" creationId="{CD4BBB46-D9BF-4992-9C6F-4C1EFE760689}"/>
          </ac:picMkLst>
        </pc:picChg>
      </pc:sldChg>
      <pc:sldChg chg="addSp delSp modSp new add del mod">
        <pc:chgData name="Baechler Jonathan" userId="864bdf7e-a37c-47b0-9041-94832e3e9f2f" providerId="ADAL" clId="{640F6932-D48B-4F94-B8E7-368E62A4A5F8}" dt="2020-08-24T06:50:54.688" v="348" actId="1076"/>
        <pc:sldMkLst>
          <pc:docMk/>
          <pc:sldMk cId="874441373" sldId="314"/>
        </pc:sldMkLst>
        <pc:spChg chg="mod">
          <ac:chgData name="Baechler Jonathan" userId="864bdf7e-a37c-47b0-9041-94832e3e9f2f" providerId="ADAL" clId="{640F6932-D48B-4F94-B8E7-368E62A4A5F8}" dt="2020-08-24T06:46:32.239" v="312"/>
          <ac:spMkLst>
            <pc:docMk/>
            <pc:sldMk cId="874441373" sldId="314"/>
            <ac:spMk id="2" creationId="{7FD27175-F64B-4758-BEA7-3F45832F133D}"/>
          </ac:spMkLst>
        </pc:spChg>
        <pc:spChg chg="add del mod">
          <ac:chgData name="Baechler Jonathan" userId="864bdf7e-a37c-47b0-9041-94832e3e9f2f" providerId="ADAL" clId="{640F6932-D48B-4F94-B8E7-368E62A4A5F8}" dt="2020-08-24T06:50:54.688" v="348" actId="1076"/>
          <ac:spMkLst>
            <pc:docMk/>
            <pc:sldMk cId="874441373" sldId="314"/>
            <ac:spMk id="3" creationId="{4307FDF1-A9AE-45B7-9263-18147DBD5CA3}"/>
          </ac:spMkLst>
        </pc:spChg>
        <pc:spChg chg="add del mod">
          <ac:chgData name="Baechler Jonathan" userId="864bdf7e-a37c-47b0-9041-94832e3e9f2f" providerId="ADAL" clId="{640F6932-D48B-4F94-B8E7-368E62A4A5F8}" dt="2020-08-24T06:49:06.306" v="341" actId="478"/>
          <ac:spMkLst>
            <pc:docMk/>
            <pc:sldMk cId="874441373" sldId="314"/>
            <ac:spMk id="4" creationId="{36F7B7C0-45AB-4CF4-BBAA-1A573165B66D}"/>
          </ac:spMkLst>
        </pc:spChg>
        <pc:spChg chg="add del mod">
          <ac:chgData name="Baechler Jonathan" userId="864bdf7e-a37c-47b0-9041-94832e3e9f2f" providerId="ADAL" clId="{640F6932-D48B-4F94-B8E7-368E62A4A5F8}" dt="2020-08-24T06:49:06.306" v="341" actId="478"/>
          <ac:spMkLst>
            <pc:docMk/>
            <pc:sldMk cId="874441373" sldId="314"/>
            <ac:spMk id="5" creationId="{844584B7-0B0C-4E3B-B60F-21C074F256FA}"/>
          </ac:spMkLst>
        </pc:spChg>
        <pc:picChg chg="add mod">
          <ac:chgData name="Baechler Jonathan" userId="864bdf7e-a37c-47b0-9041-94832e3e9f2f" providerId="ADAL" clId="{640F6932-D48B-4F94-B8E7-368E62A4A5F8}" dt="2020-08-24T06:49:51.847" v="346" actId="1076"/>
          <ac:picMkLst>
            <pc:docMk/>
            <pc:sldMk cId="874441373" sldId="314"/>
            <ac:picMk id="3076" creationId="{73BE1A8A-35D0-4135-A1BC-6EF4722DE6D6}"/>
          </ac:picMkLst>
        </pc:picChg>
      </pc:sldChg>
      <pc:sldChg chg="modSp new mod">
        <pc:chgData name="Baechler Jonathan" userId="864bdf7e-a37c-47b0-9041-94832e3e9f2f" providerId="ADAL" clId="{640F6932-D48B-4F94-B8E7-368E62A4A5F8}" dt="2020-08-24T07:07:22.836" v="1138" actId="20577"/>
        <pc:sldMkLst>
          <pc:docMk/>
          <pc:sldMk cId="3825325151" sldId="315"/>
        </pc:sldMkLst>
        <pc:spChg chg="mod">
          <ac:chgData name="Baechler Jonathan" userId="864bdf7e-a37c-47b0-9041-94832e3e9f2f" providerId="ADAL" clId="{640F6932-D48B-4F94-B8E7-368E62A4A5F8}" dt="2020-08-24T06:51:46.932" v="350"/>
          <ac:spMkLst>
            <pc:docMk/>
            <pc:sldMk cId="3825325151" sldId="315"/>
            <ac:spMk id="2" creationId="{FB9E3418-483B-4851-ABDB-6D7D12561B54}"/>
          </ac:spMkLst>
        </pc:spChg>
        <pc:spChg chg="mod">
          <ac:chgData name="Baechler Jonathan" userId="864bdf7e-a37c-47b0-9041-94832e3e9f2f" providerId="ADAL" clId="{640F6932-D48B-4F94-B8E7-368E62A4A5F8}" dt="2020-08-24T07:07:22.836" v="1138" actId="20577"/>
          <ac:spMkLst>
            <pc:docMk/>
            <pc:sldMk cId="3825325151" sldId="315"/>
            <ac:spMk id="3" creationId="{DF02FA78-16B9-466D-83F0-5799963C167E}"/>
          </ac:spMkLst>
        </pc:spChg>
      </pc:sldChg>
      <pc:sldChg chg="addSp modSp new mod modAnim">
        <pc:chgData name="Baechler Jonathan" userId="864bdf7e-a37c-47b0-9041-94832e3e9f2f" providerId="ADAL" clId="{640F6932-D48B-4F94-B8E7-368E62A4A5F8}" dt="2020-08-24T07:17:29.159" v="1223"/>
        <pc:sldMkLst>
          <pc:docMk/>
          <pc:sldMk cId="640721729" sldId="316"/>
        </pc:sldMkLst>
        <pc:spChg chg="mod">
          <ac:chgData name="Baechler Jonathan" userId="864bdf7e-a37c-47b0-9041-94832e3e9f2f" providerId="ADAL" clId="{640F6932-D48B-4F94-B8E7-368E62A4A5F8}" dt="2020-08-24T07:08:27.560" v="1140"/>
          <ac:spMkLst>
            <pc:docMk/>
            <pc:sldMk cId="640721729" sldId="316"/>
            <ac:spMk id="2" creationId="{5B471871-E6D2-47C2-926D-4B2E7BABB574}"/>
          </ac:spMkLst>
        </pc:spChg>
        <pc:spChg chg="mod">
          <ac:chgData name="Baechler Jonathan" userId="864bdf7e-a37c-47b0-9041-94832e3e9f2f" providerId="ADAL" clId="{640F6932-D48B-4F94-B8E7-368E62A4A5F8}" dt="2020-08-24T07:15:08.285" v="1160" actId="20577"/>
          <ac:spMkLst>
            <pc:docMk/>
            <pc:sldMk cId="640721729" sldId="316"/>
            <ac:spMk id="3" creationId="{44B8F583-AEC2-4736-B44B-B0C849626489}"/>
          </ac:spMkLst>
        </pc:spChg>
        <pc:picChg chg="add mod">
          <ac:chgData name="Baechler Jonathan" userId="864bdf7e-a37c-47b0-9041-94832e3e9f2f" providerId="ADAL" clId="{640F6932-D48B-4F94-B8E7-368E62A4A5F8}" dt="2020-08-24T07:15:09.656" v="1161" actId="1076"/>
          <ac:picMkLst>
            <pc:docMk/>
            <pc:sldMk cId="640721729" sldId="316"/>
            <ac:picMk id="4098" creationId="{327FEE07-74BC-44BA-9EA1-45402406FDAD}"/>
          </ac:picMkLst>
        </pc:picChg>
      </pc:sldChg>
      <pc:sldChg chg="modSp new mod">
        <pc:chgData name="Baechler Jonathan" userId="864bdf7e-a37c-47b0-9041-94832e3e9f2f" providerId="ADAL" clId="{640F6932-D48B-4F94-B8E7-368E62A4A5F8}" dt="2020-08-24T07:17:36.207" v="1224" actId="20577"/>
        <pc:sldMkLst>
          <pc:docMk/>
          <pc:sldMk cId="4210777711" sldId="317"/>
        </pc:sldMkLst>
        <pc:spChg chg="mod">
          <ac:chgData name="Baechler Jonathan" userId="864bdf7e-a37c-47b0-9041-94832e3e9f2f" providerId="ADAL" clId="{640F6932-D48B-4F94-B8E7-368E62A4A5F8}" dt="2020-08-24T07:16:42.717" v="1200" actId="20577"/>
          <ac:spMkLst>
            <pc:docMk/>
            <pc:sldMk cId="4210777711" sldId="317"/>
            <ac:spMk id="2" creationId="{3C78F849-4579-4F5A-841C-AE1B21956D9F}"/>
          </ac:spMkLst>
        </pc:spChg>
        <pc:spChg chg="mod">
          <ac:chgData name="Baechler Jonathan" userId="864bdf7e-a37c-47b0-9041-94832e3e9f2f" providerId="ADAL" clId="{640F6932-D48B-4F94-B8E7-368E62A4A5F8}" dt="2020-08-24T07:17:36.207" v="1224" actId="20577"/>
          <ac:spMkLst>
            <pc:docMk/>
            <pc:sldMk cId="4210777711" sldId="317"/>
            <ac:spMk id="3" creationId="{0BB02B1E-5664-40D0-8719-88C7F2D3D8E4}"/>
          </ac:spMkLst>
        </pc:spChg>
      </pc:sldChg>
      <pc:sldChg chg="modSp new mod">
        <pc:chgData name="Baechler Jonathan" userId="864bdf7e-a37c-47b0-9041-94832e3e9f2f" providerId="ADAL" clId="{640F6932-D48B-4F94-B8E7-368E62A4A5F8}" dt="2020-08-24T07:23:26.115" v="1255"/>
        <pc:sldMkLst>
          <pc:docMk/>
          <pc:sldMk cId="589398780" sldId="318"/>
        </pc:sldMkLst>
        <pc:spChg chg="mod">
          <ac:chgData name="Baechler Jonathan" userId="864bdf7e-a37c-47b0-9041-94832e3e9f2f" providerId="ADAL" clId="{640F6932-D48B-4F94-B8E7-368E62A4A5F8}" dt="2020-08-24T07:18:58.274" v="1243"/>
          <ac:spMkLst>
            <pc:docMk/>
            <pc:sldMk cId="589398780" sldId="318"/>
            <ac:spMk id="2" creationId="{5F39CBD6-DA8B-4ECE-A6F5-932C6AE76A3E}"/>
          </ac:spMkLst>
        </pc:spChg>
        <pc:spChg chg="mod">
          <ac:chgData name="Baechler Jonathan" userId="864bdf7e-a37c-47b0-9041-94832e3e9f2f" providerId="ADAL" clId="{640F6932-D48B-4F94-B8E7-368E62A4A5F8}" dt="2020-08-24T07:23:26.115" v="1255"/>
          <ac:spMkLst>
            <pc:docMk/>
            <pc:sldMk cId="589398780" sldId="318"/>
            <ac:spMk id="3" creationId="{6A189B61-C125-4E14-B356-2981872DD943}"/>
          </ac:spMkLst>
        </pc:spChg>
      </pc:sldChg>
    </pc:docChg>
  </pc:docChgLst>
  <pc:docChgLst>
    <pc:chgData name="Baechler Jonathan" userId="864bdf7e-a37c-47b0-9041-94832e3e9f2f" providerId="ADAL" clId="{1C252766-B43A-4A3B-BA2D-01C6850FA42B}"/>
    <pc:docChg chg="custSel modSld">
      <pc:chgData name="Baechler Jonathan" userId="864bdf7e-a37c-47b0-9041-94832e3e9f2f" providerId="ADAL" clId="{1C252766-B43A-4A3B-BA2D-01C6850FA42B}" dt="2020-08-24T12:07:33.941" v="18" actId="478"/>
      <pc:docMkLst>
        <pc:docMk/>
      </pc:docMkLst>
      <pc:sldChg chg="addSp delSp modSp mod">
        <pc:chgData name="Baechler Jonathan" userId="864bdf7e-a37c-47b0-9041-94832e3e9f2f" providerId="ADAL" clId="{1C252766-B43A-4A3B-BA2D-01C6850FA42B}" dt="2020-08-24T12:07:33.941" v="18" actId="478"/>
        <pc:sldMkLst>
          <pc:docMk/>
          <pc:sldMk cId="3209799926" sldId="284"/>
        </pc:sldMkLst>
        <pc:spChg chg="add del mod">
          <ac:chgData name="Baechler Jonathan" userId="864bdf7e-a37c-47b0-9041-94832e3e9f2f" providerId="ADAL" clId="{1C252766-B43A-4A3B-BA2D-01C6850FA42B}" dt="2020-08-24T12:07:33.941" v="18" actId="478"/>
          <ac:spMkLst>
            <pc:docMk/>
            <pc:sldMk cId="3209799926" sldId="284"/>
            <ac:spMk id="5" creationId="{6CD99C5C-B029-4558-A6FC-5D49AF4040D1}"/>
          </ac:spMkLst>
        </pc:spChg>
      </pc:sldChg>
    </pc:docChg>
  </pc:docChgLst>
  <pc:docChgLst>
    <pc:chgData name="Baechler Jonathan" userId="47f0ae59-e29e-4ab1-be6f-043bae60ed99" providerId="ADAL" clId="{369ED6DF-B09F-49E9-A889-164BEA96CE1E}"/>
    <pc:docChg chg="custSel modSld">
      <pc:chgData name="Baechler Jonathan" userId="47f0ae59-e29e-4ab1-be6f-043bae60ed99" providerId="ADAL" clId="{369ED6DF-B09F-49E9-A889-164BEA96CE1E}" dt="2022-09-02T09:00:32.692" v="2" actId="478"/>
      <pc:docMkLst>
        <pc:docMk/>
      </pc:docMkLst>
      <pc:sldChg chg="addSp delSp modSp mod">
        <pc:chgData name="Baechler Jonathan" userId="47f0ae59-e29e-4ab1-be6f-043bae60ed99" providerId="ADAL" clId="{369ED6DF-B09F-49E9-A889-164BEA96CE1E}" dt="2022-09-02T09:00:32.692" v="2" actId="478"/>
        <pc:sldMkLst>
          <pc:docMk/>
          <pc:sldMk cId="674967430" sldId="334"/>
        </pc:sldMkLst>
        <pc:spChg chg="add del mod">
          <ac:chgData name="Baechler Jonathan" userId="47f0ae59-e29e-4ab1-be6f-043bae60ed99" providerId="ADAL" clId="{369ED6DF-B09F-49E9-A889-164BEA96CE1E}" dt="2022-09-02T09:00:32.692" v="2" actId="478"/>
          <ac:spMkLst>
            <pc:docMk/>
            <pc:sldMk cId="674967430" sldId="334"/>
            <ac:spMk id="3" creationId="{1AFD78A0-4294-4C0F-7404-C05C7F1DD4F0}"/>
          </ac:spMkLst>
        </pc:spChg>
        <pc:picChg chg="del">
          <ac:chgData name="Baechler Jonathan" userId="47f0ae59-e29e-4ab1-be6f-043bae60ed99" providerId="ADAL" clId="{369ED6DF-B09F-49E9-A889-164BEA96CE1E}" dt="2022-09-02T09:00:26.351" v="0" actId="478"/>
          <ac:picMkLst>
            <pc:docMk/>
            <pc:sldMk cId="674967430" sldId="334"/>
            <ac:picMk id="5" creationId="{A1E54C51-DEB6-4538-B6E2-4BAF1D69B7FF}"/>
          </ac:picMkLst>
        </pc:picChg>
        <pc:picChg chg="add">
          <ac:chgData name="Baechler Jonathan" userId="47f0ae59-e29e-4ab1-be6f-043bae60ed99" providerId="ADAL" clId="{369ED6DF-B09F-49E9-A889-164BEA96CE1E}" dt="2022-09-02T09:00:27.946" v="1" actId="22"/>
          <ac:picMkLst>
            <pc:docMk/>
            <pc:sldMk cId="674967430" sldId="334"/>
            <ac:picMk id="6" creationId="{90953DE0-2B94-EB1D-CBA6-6B3FA260BE56}"/>
          </ac:picMkLst>
        </pc:picChg>
      </pc:sldChg>
    </pc:docChg>
  </pc:docChgLst>
  <pc:docChgLst>
    <pc:chgData name="Baechler Jonathan" userId="47f0ae59-e29e-4ab1-be6f-043bae60ed99" providerId="ADAL" clId="{9D49F605-3678-40B6-95E7-9E717F1576EE}"/>
    <pc:docChg chg="custSel modSld">
      <pc:chgData name="Baechler Jonathan" userId="47f0ae59-e29e-4ab1-be6f-043bae60ed99" providerId="ADAL" clId="{9D49F605-3678-40B6-95E7-9E717F1576EE}" dt="2021-08-24T14:23:22.003" v="4" actId="1592"/>
      <pc:docMkLst>
        <pc:docMk/>
      </pc:docMkLst>
      <pc:sldChg chg="modSp mod">
        <pc:chgData name="Baechler Jonathan" userId="47f0ae59-e29e-4ab1-be6f-043bae60ed99" providerId="ADAL" clId="{9D49F605-3678-40B6-95E7-9E717F1576EE}" dt="2021-08-24T14:21:12.360" v="1" actId="1076"/>
        <pc:sldMkLst>
          <pc:docMk/>
          <pc:sldMk cId="59873361" sldId="322"/>
        </pc:sldMkLst>
        <pc:spChg chg="mod">
          <ac:chgData name="Baechler Jonathan" userId="47f0ae59-e29e-4ab1-be6f-043bae60ed99" providerId="ADAL" clId="{9D49F605-3678-40B6-95E7-9E717F1576EE}" dt="2021-08-24T14:21:12.360" v="1" actId="1076"/>
          <ac:spMkLst>
            <pc:docMk/>
            <pc:sldMk cId="59873361" sldId="322"/>
            <ac:spMk id="5" creationId="{08F9EC7D-6072-44A6-8345-888C6789FE0B}"/>
          </ac:spMkLst>
        </pc:spChg>
      </pc:sldChg>
      <pc:sldChg chg="modSp mod delCm">
        <pc:chgData name="Baechler Jonathan" userId="47f0ae59-e29e-4ab1-be6f-043bae60ed99" providerId="ADAL" clId="{9D49F605-3678-40B6-95E7-9E717F1576EE}" dt="2021-08-24T14:23:22.003" v="4" actId="1592"/>
        <pc:sldMkLst>
          <pc:docMk/>
          <pc:sldMk cId="2827645725" sldId="331"/>
        </pc:sldMkLst>
        <pc:spChg chg="mod">
          <ac:chgData name="Baechler Jonathan" userId="47f0ae59-e29e-4ab1-be6f-043bae60ed99" providerId="ADAL" clId="{9D49F605-3678-40B6-95E7-9E717F1576EE}" dt="2021-08-24T14:23:18.367" v="3" actId="20577"/>
          <ac:spMkLst>
            <pc:docMk/>
            <pc:sldMk cId="2827645725" sldId="331"/>
            <ac:spMk id="2" creationId="{E0CA28B9-3145-49A9-AC6F-95EF480896EF}"/>
          </ac:spMkLst>
        </pc:spChg>
      </pc:sldChg>
    </pc:docChg>
  </pc:docChgLst>
  <pc:docChgLst>
    <pc:chgData name="Baechler Jonathan" userId="47f0ae59-e29e-4ab1-be6f-043bae60ed99" providerId="ADAL" clId="{269DDA69-33AE-4948-B33D-F726AB8D5D24}"/>
    <pc:docChg chg="modSld">
      <pc:chgData name="Baechler Jonathan" userId="47f0ae59-e29e-4ab1-be6f-043bae60ed99" providerId="ADAL" clId="{269DDA69-33AE-4948-B33D-F726AB8D5D24}" dt="2024-09-20T07:05:37.703" v="0" actId="20577"/>
      <pc:docMkLst>
        <pc:docMk/>
      </pc:docMkLst>
      <pc:sldChg chg="modSp mod">
        <pc:chgData name="Baechler Jonathan" userId="47f0ae59-e29e-4ab1-be6f-043bae60ed99" providerId="ADAL" clId="{269DDA69-33AE-4948-B33D-F726AB8D5D24}" dt="2024-09-20T07:05:37.703" v="0" actId="20577"/>
        <pc:sldMkLst>
          <pc:docMk/>
          <pc:sldMk cId="2827645725" sldId="331"/>
        </pc:sldMkLst>
        <pc:spChg chg="mod">
          <ac:chgData name="Baechler Jonathan" userId="47f0ae59-e29e-4ab1-be6f-043bae60ed99" providerId="ADAL" clId="{269DDA69-33AE-4948-B33D-F726AB8D5D24}" dt="2024-09-20T07:05:37.703" v="0" actId="20577"/>
          <ac:spMkLst>
            <pc:docMk/>
            <pc:sldMk cId="2827645725" sldId="331"/>
            <ac:spMk id="3" creationId="{ED5BF8D2-9389-4BA0-93D7-633ED4B35D25}"/>
          </ac:spMkLst>
        </pc:spChg>
      </pc:sldChg>
    </pc:docChg>
  </pc:docChgLst>
  <pc:docChgLst>
    <pc:chgData name="Baechler Jonathan" userId="47f0ae59-e29e-4ab1-be6f-043bae60ed99" providerId="ADAL" clId="{72C06B7E-C858-45FD-87B3-B06A3EC7D7BF}"/>
    <pc:docChg chg="custSel addSld modSld">
      <pc:chgData name="Baechler Jonathan" userId="47f0ae59-e29e-4ab1-be6f-043bae60ed99" providerId="ADAL" clId="{72C06B7E-C858-45FD-87B3-B06A3EC7D7BF}" dt="2021-09-10T06:24:24.263" v="5" actId="1076"/>
      <pc:docMkLst>
        <pc:docMk/>
      </pc:docMkLst>
      <pc:sldChg chg="addSp delSp modSp new mod">
        <pc:chgData name="Baechler Jonathan" userId="47f0ae59-e29e-4ab1-be6f-043bae60ed99" providerId="ADAL" clId="{72C06B7E-C858-45FD-87B3-B06A3EC7D7BF}" dt="2021-09-10T06:24:24.263" v="5" actId="1076"/>
        <pc:sldMkLst>
          <pc:docMk/>
          <pc:sldMk cId="674967430" sldId="334"/>
        </pc:sldMkLst>
        <pc:spChg chg="del">
          <ac:chgData name="Baechler Jonathan" userId="47f0ae59-e29e-4ab1-be6f-043bae60ed99" providerId="ADAL" clId="{72C06B7E-C858-45FD-87B3-B06A3EC7D7BF}" dt="2021-09-10T06:24:15.562" v="2" actId="478"/>
          <ac:spMkLst>
            <pc:docMk/>
            <pc:sldMk cId="674967430" sldId="334"/>
            <ac:spMk id="2" creationId="{64EF0E7F-9154-4A8F-BA8B-DE21D220538B}"/>
          </ac:spMkLst>
        </pc:spChg>
        <pc:spChg chg="del">
          <ac:chgData name="Baechler Jonathan" userId="47f0ae59-e29e-4ab1-be6f-043bae60ed99" providerId="ADAL" clId="{72C06B7E-C858-45FD-87B3-B06A3EC7D7BF}" dt="2021-09-10T06:24:12.070" v="1" actId="22"/>
          <ac:spMkLst>
            <pc:docMk/>
            <pc:sldMk cId="674967430" sldId="334"/>
            <ac:spMk id="3" creationId="{36D3ACD0-E2E8-4B34-848E-9430E49C09AD}"/>
          </ac:spMkLst>
        </pc:spChg>
        <pc:picChg chg="add mod ord">
          <ac:chgData name="Baechler Jonathan" userId="47f0ae59-e29e-4ab1-be6f-043bae60ed99" providerId="ADAL" clId="{72C06B7E-C858-45FD-87B3-B06A3EC7D7BF}" dt="2021-09-10T06:24:24.263" v="5" actId="1076"/>
          <ac:picMkLst>
            <pc:docMk/>
            <pc:sldMk cId="674967430" sldId="334"/>
            <ac:picMk id="5" creationId="{A1E54C51-DEB6-4538-B6E2-4BAF1D69B7FF}"/>
          </ac:picMkLst>
        </pc:picChg>
      </pc:sldChg>
    </pc:docChg>
  </pc:docChgLst>
  <pc:docChgLst>
    <pc:chgData name="Baechler Jonathan" userId="47f0ae59-e29e-4ab1-be6f-043bae60ed99" providerId="ADAL" clId="{36AD793F-596A-4A7E-B2EF-A0F9DB7559DD}"/>
    <pc:docChg chg="modSld">
      <pc:chgData name="Baechler Jonathan" userId="47f0ae59-e29e-4ab1-be6f-043bae60ed99" providerId="ADAL" clId="{36AD793F-596A-4A7E-B2EF-A0F9DB7559DD}" dt="2022-09-09T10:33:05.627" v="60" actId="20577"/>
      <pc:docMkLst>
        <pc:docMk/>
      </pc:docMkLst>
      <pc:sldChg chg="modSp mod">
        <pc:chgData name="Baechler Jonathan" userId="47f0ae59-e29e-4ab1-be6f-043bae60ed99" providerId="ADAL" clId="{36AD793F-596A-4A7E-B2EF-A0F9DB7559DD}" dt="2022-09-09T10:30:24.551" v="19" actId="20577"/>
        <pc:sldMkLst>
          <pc:docMk/>
          <pc:sldMk cId="1802740431" sldId="319"/>
        </pc:sldMkLst>
        <pc:spChg chg="mod">
          <ac:chgData name="Baechler Jonathan" userId="47f0ae59-e29e-4ab1-be6f-043bae60ed99" providerId="ADAL" clId="{36AD793F-596A-4A7E-B2EF-A0F9DB7559DD}" dt="2022-09-09T10:30:24.551" v="19" actId="20577"/>
          <ac:spMkLst>
            <pc:docMk/>
            <pc:sldMk cId="1802740431" sldId="319"/>
            <ac:spMk id="6" creationId="{B6BBFB93-0CE3-A8F6-AA54-4C62C5BBAA8A}"/>
          </ac:spMkLst>
        </pc:spChg>
      </pc:sldChg>
      <pc:sldChg chg="modSp mod">
        <pc:chgData name="Baechler Jonathan" userId="47f0ae59-e29e-4ab1-be6f-043bae60ed99" providerId="ADAL" clId="{36AD793F-596A-4A7E-B2EF-A0F9DB7559DD}" dt="2022-09-09T10:30:29.095" v="21" actId="20577"/>
        <pc:sldMkLst>
          <pc:docMk/>
          <pc:sldMk cId="1529863644" sldId="320"/>
        </pc:sldMkLst>
        <pc:spChg chg="mod">
          <ac:chgData name="Baechler Jonathan" userId="47f0ae59-e29e-4ab1-be6f-043bae60ed99" providerId="ADAL" clId="{36AD793F-596A-4A7E-B2EF-A0F9DB7559DD}" dt="2022-09-09T10:30:29.095" v="21" actId="20577"/>
          <ac:spMkLst>
            <pc:docMk/>
            <pc:sldMk cId="1529863644" sldId="320"/>
            <ac:spMk id="4" creationId="{22DD2904-5402-2311-B2ED-3D96B34E4D77}"/>
          </ac:spMkLst>
        </pc:spChg>
      </pc:sldChg>
      <pc:sldChg chg="modSp mod">
        <pc:chgData name="Baechler Jonathan" userId="47f0ae59-e29e-4ab1-be6f-043bae60ed99" providerId="ADAL" clId="{36AD793F-596A-4A7E-B2EF-A0F9DB7559DD}" dt="2022-09-09T10:30:26.759" v="20" actId="20577"/>
        <pc:sldMkLst>
          <pc:docMk/>
          <pc:sldMk cId="793852745" sldId="321"/>
        </pc:sldMkLst>
        <pc:spChg chg="mod">
          <ac:chgData name="Baechler Jonathan" userId="47f0ae59-e29e-4ab1-be6f-043bae60ed99" providerId="ADAL" clId="{36AD793F-596A-4A7E-B2EF-A0F9DB7559DD}" dt="2022-09-09T10:30:26.759" v="20" actId="20577"/>
          <ac:spMkLst>
            <pc:docMk/>
            <pc:sldMk cId="793852745" sldId="321"/>
            <ac:spMk id="5" creationId="{D2B19E87-D155-C11D-7F89-0CC316C22C90}"/>
          </ac:spMkLst>
        </pc:spChg>
      </pc:sldChg>
      <pc:sldChg chg="modSp mod">
        <pc:chgData name="Baechler Jonathan" userId="47f0ae59-e29e-4ab1-be6f-043bae60ed99" providerId="ADAL" clId="{36AD793F-596A-4A7E-B2EF-A0F9DB7559DD}" dt="2022-09-09T10:30:20.271" v="18" actId="20577"/>
        <pc:sldMkLst>
          <pc:docMk/>
          <pc:sldMk cId="1848564968" sldId="323"/>
        </pc:sldMkLst>
        <pc:spChg chg="mod">
          <ac:chgData name="Baechler Jonathan" userId="47f0ae59-e29e-4ab1-be6f-043bae60ed99" providerId="ADAL" clId="{36AD793F-596A-4A7E-B2EF-A0F9DB7559DD}" dt="2022-09-09T10:30:20.271" v="18" actId="20577"/>
          <ac:spMkLst>
            <pc:docMk/>
            <pc:sldMk cId="1848564968" sldId="323"/>
            <ac:spMk id="6" creationId="{A5F95C3E-C114-ED4F-5125-52A80486BEAB}"/>
          </ac:spMkLst>
        </pc:spChg>
      </pc:sldChg>
      <pc:sldChg chg="modSp mod">
        <pc:chgData name="Baechler Jonathan" userId="47f0ae59-e29e-4ab1-be6f-043bae60ed99" providerId="ADAL" clId="{36AD793F-596A-4A7E-B2EF-A0F9DB7559DD}" dt="2022-09-09T10:30:16.393" v="17" actId="20577"/>
        <pc:sldMkLst>
          <pc:docMk/>
          <pc:sldMk cId="1586498989" sldId="324"/>
        </pc:sldMkLst>
        <pc:spChg chg="mod">
          <ac:chgData name="Baechler Jonathan" userId="47f0ae59-e29e-4ab1-be6f-043bae60ed99" providerId="ADAL" clId="{36AD793F-596A-4A7E-B2EF-A0F9DB7559DD}" dt="2022-09-09T10:30:16.393" v="17" actId="20577"/>
          <ac:spMkLst>
            <pc:docMk/>
            <pc:sldMk cId="1586498989" sldId="324"/>
            <ac:spMk id="4" creationId="{AC420B7D-1A90-3DF4-4494-1F52642FD50F}"/>
          </ac:spMkLst>
        </pc:spChg>
      </pc:sldChg>
      <pc:sldChg chg="modSp mod">
        <pc:chgData name="Baechler Jonathan" userId="47f0ae59-e29e-4ab1-be6f-043bae60ed99" providerId="ADAL" clId="{36AD793F-596A-4A7E-B2EF-A0F9DB7559DD}" dt="2022-09-09T10:30:13.966" v="16" actId="20577"/>
        <pc:sldMkLst>
          <pc:docMk/>
          <pc:sldMk cId="1003652414" sldId="326"/>
        </pc:sldMkLst>
        <pc:spChg chg="mod">
          <ac:chgData name="Baechler Jonathan" userId="47f0ae59-e29e-4ab1-be6f-043bae60ed99" providerId="ADAL" clId="{36AD793F-596A-4A7E-B2EF-A0F9DB7559DD}" dt="2022-09-09T10:30:13.966" v="16" actId="20577"/>
          <ac:spMkLst>
            <pc:docMk/>
            <pc:sldMk cId="1003652414" sldId="326"/>
            <ac:spMk id="4" creationId="{D852D85F-C7DC-F94C-965B-65B2CEAE52A8}"/>
          </ac:spMkLst>
        </pc:spChg>
      </pc:sldChg>
      <pc:sldChg chg="modSp mod">
        <pc:chgData name="Baechler Jonathan" userId="47f0ae59-e29e-4ab1-be6f-043bae60ed99" providerId="ADAL" clId="{36AD793F-596A-4A7E-B2EF-A0F9DB7559DD}" dt="2022-09-09T10:30:10.897" v="15" actId="20577"/>
        <pc:sldMkLst>
          <pc:docMk/>
          <pc:sldMk cId="2613452469" sldId="327"/>
        </pc:sldMkLst>
        <pc:spChg chg="mod">
          <ac:chgData name="Baechler Jonathan" userId="47f0ae59-e29e-4ab1-be6f-043bae60ed99" providerId="ADAL" clId="{36AD793F-596A-4A7E-B2EF-A0F9DB7559DD}" dt="2022-09-09T10:30:10.897" v="15" actId="20577"/>
          <ac:spMkLst>
            <pc:docMk/>
            <pc:sldMk cId="2613452469" sldId="327"/>
            <ac:spMk id="4" creationId="{5C8DA3F2-491D-0759-0627-9ACE7CF23E82}"/>
          </ac:spMkLst>
        </pc:spChg>
      </pc:sldChg>
      <pc:sldChg chg="addSp modSp mod">
        <pc:chgData name="Baechler Jonathan" userId="47f0ae59-e29e-4ab1-be6f-043bae60ed99" providerId="ADAL" clId="{36AD793F-596A-4A7E-B2EF-A0F9DB7559DD}" dt="2022-09-09T10:30:06.939" v="14" actId="1076"/>
        <pc:sldMkLst>
          <pc:docMk/>
          <pc:sldMk cId="3960538040" sldId="328"/>
        </pc:sldMkLst>
        <pc:spChg chg="mod">
          <ac:chgData name="Baechler Jonathan" userId="47f0ae59-e29e-4ab1-be6f-043bae60ed99" providerId="ADAL" clId="{36AD793F-596A-4A7E-B2EF-A0F9DB7559DD}" dt="2022-09-09T10:30:06.939" v="14" actId="1076"/>
          <ac:spMkLst>
            <pc:docMk/>
            <pc:sldMk cId="3960538040" sldId="328"/>
            <ac:spMk id="2" creationId="{72365731-7D09-4926-BD83-6B497D623DCC}"/>
          </ac:spMkLst>
        </pc:spChg>
        <pc:spChg chg="add mod">
          <ac:chgData name="Baechler Jonathan" userId="47f0ae59-e29e-4ab1-be6f-043bae60ed99" providerId="ADAL" clId="{36AD793F-596A-4A7E-B2EF-A0F9DB7559DD}" dt="2022-09-09T10:29:59.832" v="5" actId="20577"/>
          <ac:spMkLst>
            <pc:docMk/>
            <pc:sldMk cId="3960538040" sldId="328"/>
            <ac:spMk id="4" creationId="{3000E849-3BE9-624C-ABE5-4D309DA8B1DE}"/>
          </ac:spMkLst>
        </pc:spChg>
      </pc:sldChg>
      <pc:sldChg chg="addSp modSp mod">
        <pc:chgData name="Baechler Jonathan" userId="47f0ae59-e29e-4ab1-be6f-043bae60ed99" providerId="ADAL" clId="{36AD793F-596A-4A7E-B2EF-A0F9DB7559DD}" dt="2022-09-09T10:31:56.666" v="47" actId="14100"/>
        <pc:sldMkLst>
          <pc:docMk/>
          <pc:sldMk cId="2901246353" sldId="329"/>
        </pc:sldMkLst>
        <pc:spChg chg="add mod">
          <ac:chgData name="Baechler Jonathan" userId="47f0ae59-e29e-4ab1-be6f-043bae60ed99" providerId="ADAL" clId="{36AD793F-596A-4A7E-B2EF-A0F9DB7559DD}" dt="2022-09-09T10:31:56.666" v="47" actId="14100"/>
          <ac:spMkLst>
            <pc:docMk/>
            <pc:sldMk cId="2901246353" sldId="329"/>
            <ac:spMk id="5" creationId="{85D20298-C446-B6CA-0236-2EF03AC5A332}"/>
          </ac:spMkLst>
        </pc:spChg>
      </pc:sldChg>
      <pc:sldChg chg="addSp modSp mod">
        <pc:chgData name="Baechler Jonathan" userId="47f0ae59-e29e-4ab1-be6f-043bae60ed99" providerId="ADAL" clId="{36AD793F-596A-4A7E-B2EF-A0F9DB7559DD}" dt="2022-09-09T10:32:47.968" v="53" actId="20577"/>
        <pc:sldMkLst>
          <pc:docMk/>
          <pc:sldMk cId="2827645725" sldId="331"/>
        </pc:sldMkLst>
        <pc:spChg chg="add mod">
          <ac:chgData name="Baechler Jonathan" userId="47f0ae59-e29e-4ab1-be6f-043bae60ed99" providerId="ADAL" clId="{36AD793F-596A-4A7E-B2EF-A0F9DB7559DD}" dt="2022-09-09T10:32:47.968" v="53" actId="20577"/>
          <ac:spMkLst>
            <pc:docMk/>
            <pc:sldMk cId="2827645725" sldId="331"/>
            <ac:spMk id="5" creationId="{7E55F7A2-A7E3-E089-92E5-3881278450AA}"/>
          </ac:spMkLst>
        </pc:spChg>
      </pc:sldChg>
      <pc:sldChg chg="modSp mod">
        <pc:chgData name="Baechler Jonathan" userId="47f0ae59-e29e-4ab1-be6f-043bae60ed99" providerId="ADAL" clId="{36AD793F-596A-4A7E-B2EF-A0F9DB7559DD}" dt="2022-09-09T10:32:20.630" v="48" actId="6549"/>
        <pc:sldMkLst>
          <pc:docMk/>
          <pc:sldMk cId="1498154701" sldId="332"/>
        </pc:sldMkLst>
        <pc:spChg chg="mod">
          <ac:chgData name="Baechler Jonathan" userId="47f0ae59-e29e-4ab1-be6f-043bae60ed99" providerId="ADAL" clId="{36AD793F-596A-4A7E-B2EF-A0F9DB7559DD}" dt="2022-09-09T10:32:20.630" v="48" actId="6549"/>
          <ac:spMkLst>
            <pc:docMk/>
            <pc:sldMk cId="1498154701" sldId="332"/>
            <ac:spMk id="2" creationId="{9D641223-7FBB-455D-A3E1-0816B3DA6942}"/>
          </ac:spMkLst>
        </pc:spChg>
      </pc:sldChg>
      <pc:sldChg chg="addSp modSp mod">
        <pc:chgData name="Baechler Jonathan" userId="47f0ae59-e29e-4ab1-be6f-043bae60ed99" providerId="ADAL" clId="{36AD793F-596A-4A7E-B2EF-A0F9DB7559DD}" dt="2022-09-09T10:33:05.627" v="60" actId="20577"/>
        <pc:sldMkLst>
          <pc:docMk/>
          <pc:sldMk cId="588898537" sldId="333"/>
        </pc:sldMkLst>
        <pc:spChg chg="add mod">
          <ac:chgData name="Baechler Jonathan" userId="47f0ae59-e29e-4ab1-be6f-043bae60ed99" providerId="ADAL" clId="{36AD793F-596A-4A7E-B2EF-A0F9DB7559DD}" dt="2022-09-09T10:33:05.627" v="60" actId="20577"/>
          <ac:spMkLst>
            <pc:docMk/>
            <pc:sldMk cId="588898537" sldId="333"/>
            <ac:spMk id="6" creationId="{E06677EE-2B79-7036-9EF4-2ECB1F8A24B4}"/>
          </ac:spMkLst>
        </pc:spChg>
      </pc:sldChg>
      <pc:sldChg chg="addSp modSp mod">
        <pc:chgData name="Baechler Jonathan" userId="47f0ae59-e29e-4ab1-be6f-043bae60ed99" providerId="ADAL" clId="{36AD793F-596A-4A7E-B2EF-A0F9DB7559DD}" dt="2022-09-09T10:31:30.016" v="37" actId="20577"/>
        <pc:sldMkLst>
          <pc:docMk/>
          <pc:sldMk cId="674967430" sldId="334"/>
        </pc:sldMkLst>
        <pc:spChg chg="add mod">
          <ac:chgData name="Baechler Jonathan" userId="47f0ae59-e29e-4ab1-be6f-043bae60ed99" providerId="ADAL" clId="{36AD793F-596A-4A7E-B2EF-A0F9DB7559DD}" dt="2022-09-09T10:31:30.016" v="37" actId="20577"/>
          <ac:spMkLst>
            <pc:docMk/>
            <pc:sldMk cId="674967430" sldId="334"/>
            <ac:spMk id="3" creationId="{49F6E268-582B-ADC0-AC2D-C34BB967D781}"/>
          </ac:spMkLst>
        </pc:spChg>
      </pc:sldChg>
    </pc:docChg>
  </pc:docChgLst>
  <pc:docChgLst>
    <pc:chgData name="Baechler Jonathan" userId="864bdf7e-a37c-47b0-9041-94832e3e9f2f" providerId="ADAL" clId="{D8103970-4853-44D1-B1A6-27FC829C63F8}"/>
    <pc:docChg chg="undo redo custSel mod addSld delSld modSld sldOrd">
      <pc:chgData name="Baechler Jonathan" userId="864bdf7e-a37c-47b0-9041-94832e3e9f2f" providerId="ADAL" clId="{D8103970-4853-44D1-B1A6-27FC829C63F8}" dt="2020-09-17T20:08:44.450" v="3457" actId="20578"/>
      <pc:docMkLst>
        <pc:docMk/>
      </pc:docMkLst>
      <pc:sldChg chg="del">
        <pc:chgData name="Baechler Jonathan" userId="864bdf7e-a37c-47b0-9041-94832e3e9f2f" providerId="ADAL" clId="{D8103970-4853-44D1-B1A6-27FC829C63F8}" dt="2020-09-03T07:40:26.528" v="741" actId="47"/>
        <pc:sldMkLst>
          <pc:docMk/>
          <pc:sldMk cId="1917215164" sldId="256"/>
        </pc:sldMkLst>
      </pc:sldChg>
      <pc:sldChg chg="del">
        <pc:chgData name="Baechler Jonathan" userId="864bdf7e-a37c-47b0-9041-94832e3e9f2f" providerId="ADAL" clId="{D8103970-4853-44D1-B1A6-27FC829C63F8}" dt="2020-09-03T07:40:26.559" v="742" actId="47"/>
        <pc:sldMkLst>
          <pc:docMk/>
          <pc:sldMk cId="811886331" sldId="257"/>
        </pc:sldMkLst>
      </pc:sldChg>
      <pc:sldChg chg="del">
        <pc:chgData name="Baechler Jonathan" userId="864bdf7e-a37c-47b0-9041-94832e3e9f2f" providerId="ADAL" clId="{D8103970-4853-44D1-B1A6-27FC829C63F8}" dt="2020-09-03T07:40:26.600" v="743" actId="47"/>
        <pc:sldMkLst>
          <pc:docMk/>
          <pc:sldMk cId="1049985556" sldId="258"/>
        </pc:sldMkLst>
      </pc:sldChg>
      <pc:sldChg chg="del">
        <pc:chgData name="Baechler Jonathan" userId="864bdf7e-a37c-47b0-9041-94832e3e9f2f" providerId="ADAL" clId="{D8103970-4853-44D1-B1A6-27FC829C63F8}" dt="2020-09-03T07:40:26.706" v="744" actId="47"/>
        <pc:sldMkLst>
          <pc:docMk/>
          <pc:sldMk cId="2435987289" sldId="259"/>
        </pc:sldMkLst>
      </pc:sldChg>
      <pc:sldChg chg="del">
        <pc:chgData name="Baechler Jonathan" userId="864bdf7e-a37c-47b0-9041-94832e3e9f2f" providerId="ADAL" clId="{D8103970-4853-44D1-B1A6-27FC829C63F8}" dt="2020-09-03T07:40:26.725" v="745" actId="47"/>
        <pc:sldMkLst>
          <pc:docMk/>
          <pc:sldMk cId="3284826141" sldId="260"/>
        </pc:sldMkLst>
      </pc:sldChg>
      <pc:sldChg chg="del">
        <pc:chgData name="Baechler Jonathan" userId="864bdf7e-a37c-47b0-9041-94832e3e9f2f" providerId="ADAL" clId="{D8103970-4853-44D1-B1A6-27FC829C63F8}" dt="2020-09-03T07:40:26.752" v="746" actId="47"/>
        <pc:sldMkLst>
          <pc:docMk/>
          <pc:sldMk cId="2929535167" sldId="261"/>
        </pc:sldMkLst>
      </pc:sldChg>
      <pc:sldChg chg="del">
        <pc:chgData name="Baechler Jonathan" userId="864bdf7e-a37c-47b0-9041-94832e3e9f2f" providerId="ADAL" clId="{D8103970-4853-44D1-B1A6-27FC829C63F8}" dt="2020-09-03T07:40:26.839" v="747" actId="47"/>
        <pc:sldMkLst>
          <pc:docMk/>
          <pc:sldMk cId="3705680312" sldId="262"/>
        </pc:sldMkLst>
      </pc:sldChg>
      <pc:sldChg chg="del">
        <pc:chgData name="Baechler Jonathan" userId="864bdf7e-a37c-47b0-9041-94832e3e9f2f" providerId="ADAL" clId="{D8103970-4853-44D1-B1A6-27FC829C63F8}" dt="2020-09-03T07:40:26.866" v="748" actId="47"/>
        <pc:sldMkLst>
          <pc:docMk/>
          <pc:sldMk cId="3776075486" sldId="264"/>
        </pc:sldMkLst>
      </pc:sldChg>
      <pc:sldChg chg="del">
        <pc:chgData name="Baechler Jonathan" userId="864bdf7e-a37c-47b0-9041-94832e3e9f2f" providerId="ADAL" clId="{D8103970-4853-44D1-B1A6-27FC829C63F8}" dt="2020-09-03T07:40:26.899" v="749" actId="47"/>
        <pc:sldMkLst>
          <pc:docMk/>
          <pc:sldMk cId="1083761358" sldId="265"/>
        </pc:sldMkLst>
      </pc:sldChg>
      <pc:sldChg chg="del">
        <pc:chgData name="Baechler Jonathan" userId="864bdf7e-a37c-47b0-9041-94832e3e9f2f" providerId="ADAL" clId="{D8103970-4853-44D1-B1A6-27FC829C63F8}" dt="2020-09-03T07:40:26.920" v="750" actId="47"/>
        <pc:sldMkLst>
          <pc:docMk/>
          <pc:sldMk cId="1250007204" sldId="266"/>
        </pc:sldMkLst>
      </pc:sldChg>
      <pc:sldChg chg="del">
        <pc:chgData name="Baechler Jonathan" userId="864bdf7e-a37c-47b0-9041-94832e3e9f2f" providerId="ADAL" clId="{D8103970-4853-44D1-B1A6-27FC829C63F8}" dt="2020-09-03T07:40:26.966" v="751" actId="47"/>
        <pc:sldMkLst>
          <pc:docMk/>
          <pc:sldMk cId="2163860303" sldId="268"/>
        </pc:sldMkLst>
      </pc:sldChg>
      <pc:sldChg chg="del">
        <pc:chgData name="Baechler Jonathan" userId="864bdf7e-a37c-47b0-9041-94832e3e9f2f" providerId="ADAL" clId="{D8103970-4853-44D1-B1A6-27FC829C63F8}" dt="2020-09-03T07:40:26.989" v="752" actId="47"/>
        <pc:sldMkLst>
          <pc:docMk/>
          <pc:sldMk cId="3604642946" sldId="269"/>
        </pc:sldMkLst>
      </pc:sldChg>
      <pc:sldChg chg="del">
        <pc:chgData name="Baechler Jonathan" userId="864bdf7e-a37c-47b0-9041-94832e3e9f2f" providerId="ADAL" clId="{D8103970-4853-44D1-B1A6-27FC829C63F8}" dt="2020-09-03T07:40:27.024" v="753" actId="47"/>
        <pc:sldMkLst>
          <pc:docMk/>
          <pc:sldMk cId="3616587280" sldId="270"/>
        </pc:sldMkLst>
      </pc:sldChg>
      <pc:sldChg chg="del">
        <pc:chgData name="Baechler Jonathan" userId="864bdf7e-a37c-47b0-9041-94832e3e9f2f" providerId="ADAL" clId="{D8103970-4853-44D1-B1A6-27FC829C63F8}" dt="2020-09-03T07:40:27.043" v="754" actId="47"/>
        <pc:sldMkLst>
          <pc:docMk/>
          <pc:sldMk cId="3976074045" sldId="271"/>
        </pc:sldMkLst>
      </pc:sldChg>
      <pc:sldChg chg="del">
        <pc:chgData name="Baechler Jonathan" userId="864bdf7e-a37c-47b0-9041-94832e3e9f2f" providerId="ADAL" clId="{D8103970-4853-44D1-B1A6-27FC829C63F8}" dt="2020-09-03T07:40:27.115" v="755" actId="47"/>
        <pc:sldMkLst>
          <pc:docMk/>
          <pc:sldMk cId="1772395589" sldId="272"/>
        </pc:sldMkLst>
      </pc:sldChg>
      <pc:sldChg chg="del">
        <pc:chgData name="Baechler Jonathan" userId="864bdf7e-a37c-47b0-9041-94832e3e9f2f" providerId="ADAL" clId="{D8103970-4853-44D1-B1A6-27FC829C63F8}" dt="2020-09-03T07:40:27.159" v="756" actId="47"/>
        <pc:sldMkLst>
          <pc:docMk/>
          <pc:sldMk cId="825711266" sldId="273"/>
        </pc:sldMkLst>
      </pc:sldChg>
      <pc:sldChg chg="del">
        <pc:chgData name="Baechler Jonathan" userId="864bdf7e-a37c-47b0-9041-94832e3e9f2f" providerId="ADAL" clId="{D8103970-4853-44D1-B1A6-27FC829C63F8}" dt="2020-09-03T07:40:27.187" v="757" actId="47"/>
        <pc:sldMkLst>
          <pc:docMk/>
          <pc:sldMk cId="3339853707" sldId="274"/>
        </pc:sldMkLst>
      </pc:sldChg>
      <pc:sldChg chg="del">
        <pc:chgData name="Baechler Jonathan" userId="864bdf7e-a37c-47b0-9041-94832e3e9f2f" providerId="ADAL" clId="{D8103970-4853-44D1-B1A6-27FC829C63F8}" dt="2020-09-03T07:40:27.303" v="758" actId="47"/>
        <pc:sldMkLst>
          <pc:docMk/>
          <pc:sldMk cId="3251323279" sldId="275"/>
        </pc:sldMkLst>
      </pc:sldChg>
      <pc:sldChg chg="del">
        <pc:chgData name="Baechler Jonathan" userId="864bdf7e-a37c-47b0-9041-94832e3e9f2f" providerId="ADAL" clId="{D8103970-4853-44D1-B1A6-27FC829C63F8}" dt="2020-09-03T07:40:27.327" v="759" actId="47"/>
        <pc:sldMkLst>
          <pc:docMk/>
          <pc:sldMk cId="3490205909" sldId="276"/>
        </pc:sldMkLst>
      </pc:sldChg>
      <pc:sldChg chg="del">
        <pc:chgData name="Baechler Jonathan" userId="864bdf7e-a37c-47b0-9041-94832e3e9f2f" providerId="ADAL" clId="{D8103970-4853-44D1-B1A6-27FC829C63F8}" dt="2020-09-03T07:40:27.454" v="760" actId="47"/>
        <pc:sldMkLst>
          <pc:docMk/>
          <pc:sldMk cId="1327964463" sldId="277"/>
        </pc:sldMkLst>
      </pc:sldChg>
      <pc:sldChg chg="del">
        <pc:chgData name="Baechler Jonathan" userId="864bdf7e-a37c-47b0-9041-94832e3e9f2f" providerId="ADAL" clId="{D8103970-4853-44D1-B1A6-27FC829C63F8}" dt="2020-09-03T07:40:27.485" v="761" actId="47"/>
        <pc:sldMkLst>
          <pc:docMk/>
          <pc:sldMk cId="99869252" sldId="278"/>
        </pc:sldMkLst>
      </pc:sldChg>
      <pc:sldChg chg="del">
        <pc:chgData name="Baechler Jonathan" userId="864bdf7e-a37c-47b0-9041-94832e3e9f2f" providerId="ADAL" clId="{D8103970-4853-44D1-B1A6-27FC829C63F8}" dt="2020-09-03T07:40:27.506" v="762" actId="47"/>
        <pc:sldMkLst>
          <pc:docMk/>
          <pc:sldMk cId="1775534613" sldId="279"/>
        </pc:sldMkLst>
      </pc:sldChg>
      <pc:sldChg chg="add del">
        <pc:chgData name="Baechler Jonathan" userId="864bdf7e-a37c-47b0-9041-94832e3e9f2f" providerId="ADAL" clId="{D8103970-4853-44D1-B1A6-27FC829C63F8}" dt="2020-09-03T07:40:35.774" v="777" actId="47"/>
        <pc:sldMkLst>
          <pc:docMk/>
          <pc:sldMk cId="80127794" sldId="280"/>
        </pc:sldMkLst>
      </pc:sldChg>
      <pc:sldChg chg="add del">
        <pc:chgData name="Baechler Jonathan" userId="864bdf7e-a37c-47b0-9041-94832e3e9f2f" providerId="ADAL" clId="{D8103970-4853-44D1-B1A6-27FC829C63F8}" dt="2020-09-03T07:40:36.773" v="778" actId="47"/>
        <pc:sldMkLst>
          <pc:docMk/>
          <pc:sldMk cId="3402642503" sldId="281"/>
        </pc:sldMkLst>
      </pc:sldChg>
      <pc:sldChg chg="del">
        <pc:chgData name="Baechler Jonathan" userId="864bdf7e-a37c-47b0-9041-94832e3e9f2f" providerId="ADAL" clId="{D8103970-4853-44D1-B1A6-27FC829C63F8}" dt="2020-09-03T07:40:05.763" v="715" actId="47"/>
        <pc:sldMkLst>
          <pc:docMk/>
          <pc:sldMk cId="2242882885" sldId="282"/>
        </pc:sldMkLst>
      </pc:sldChg>
      <pc:sldChg chg="modSp add del mod">
        <pc:chgData name="Baechler Jonathan" userId="864bdf7e-a37c-47b0-9041-94832e3e9f2f" providerId="ADAL" clId="{D8103970-4853-44D1-B1A6-27FC829C63F8}" dt="2020-09-03T07:40:30.939" v="771" actId="47"/>
        <pc:sldMkLst>
          <pc:docMk/>
          <pc:sldMk cId="1086942488" sldId="283"/>
        </pc:sldMkLst>
        <pc:spChg chg="mod">
          <ac:chgData name="Baechler Jonathan" userId="864bdf7e-a37c-47b0-9041-94832e3e9f2f" providerId="ADAL" clId="{D8103970-4853-44D1-B1A6-27FC829C63F8}" dt="2020-09-03T06:55:28.540" v="28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864bdf7e-a37c-47b0-9041-94832e3e9f2f" providerId="ADAL" clId="{D8103970-4853-44D1-B1A6-27FC829C63F8}" dt="2020-09-03T06:57:28.827" v="99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modSp add del mod ord">
        <pc:chgData name="Baechler Jonathan" userId="864bdf7e-a37c-47b0-9041-94832e3e9f2f" providerId="ADAL" clId="{D8103970-4853-44D1-B1A6-27FC829C63F8}" dt="2020-09-17T20:08:44.450" v="3457" actId="20578"/>
        <pc:sldMkLst>
          <pc:docMk/>
          <pc:sldMk cId="3209799926" sldId="284"/>
        </pc:sldMkLst>
        <pc:spChg chg="mod">
          <ac:chgData name="Baechler Jonathan" userId="864bdf7e-a37c-47b0-9041-94832e3e9f2f" providerId="ADAL" clId="{D8103970-4853-44D1-B1A6-27FC829C63F8}" dt="2020-09-03T06:55:11.029" v="17" actId="20577"/>
          <ac:spMkLst>
            <pc:docMk/>
            <pc:sldMk cId="3209799926" sldId="284"/>
            <ac:spMk id="2" creationId="{00000000-0000-0000-0000-000000000000}"/>
          </ac:spMkLst>
        </pc:spChg>
      </pc:sldChg>
      <pc:sldChg chg="del">
        <pc:chgData name="Baechler Jonathan" userId="864bdf7e-a37c-47b0-9041-94832e3e9f2f" providerId="ADAL" clId="{D8103970-4853-44D1-B1A6-27FC829C63F8}" dt="2020-09-03T06:55:16.768" v="18" actId="47"/>
        <pc:sldMkLst>
          <pc:docMk/>
          <pc:sldMk cId="1655486303" sldId="285"/>
        </pc:sldMkLst>
      </pc:sldChg>
      <pc:sldChg chg="del">
        <pc:chgData name="Baechler Jonathan" userId="864bdf7e-a37c-47b0-9041-94832e3e9f2f" providerId="ADAL" clId="{D8103970-4853-44D1-B1A6-27FC829C63F8}" dt="2020-09-03T07:40:08.741" v="717" actId="47"/>
        <pc:sldMkLst>
          <pc:docMk/>
          <pc:sldMk cId="1979867114" sldId="286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506832896" sldId="288"/>
        </pc:sldMkLst>
      </pc:sldChg>
      <pc:sldChg chg="del">
        <pc:chgData name="Baechler Jonathan" userId="864bdf7e-a37c-47b0-9041-94832e3e9f2f" providerId="ADAL" clId="{D8103970-4853-44D1-B1A6-27FC829C63F8}" dt="2020-09-03T07:40:07.425" v="716" actId="47"/>
        <pc:sldMkLst>
          <pc:docMk/>
          <pc:sldMk cId="3014505276" sldId="289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217551331" sldId="290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75767748" sldId="291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469312718" sldId="292"/>
        </pc:sldMkLst>
      </pc:sldChg>
      <pc:sldChg chg="del">
        <pc:chgData name="Baechler Jonathan" userId="864bdf7e-a37c-47b0-9041-94832e3e9f2f" providerId="ADAL" clId="{D8103970-4853-44D1-B1A6-27FC829C63F8}" dt="2020-09-03T07:40:19.936" v="719" actId="47"/>
        <pc:sldMkLst>
          <pc:docMk/>
          <pc:sldMk cId="2226601655" sldId="293"/>
        </pc:sldMkLst>
      </pc:sldChg>
      <pc:sldChg chg="del">
        <pc:chgData name="Baechler Jonathan" userId="864bdf7e-a37c-47b0-9041-94832e3e9f2f" providerId="ADAL" clId="{D8103970-4853-44D1-B1A6-27FC829C63F8}" dt="2020-09-03T07:40:21.176" v="720" actId="47"/>
        <pc:sldMkLst>
          <pc:docMk/>
          <pc:sldMk cId="889358634" sldId="294"/>
        </pc:sldMkLst>
      </pc:sldChg>
      <pc:sldChg chg="del">
        <pc:chgData name="Baechler Jonathan" userId="864bdf7e-a37c-47b0-9041-94832e3e9f2f" providerId="ADAL" clId="{D8103970-4853-44D1-B1A6-27FC829C63F8}" dt="2020-09-03T07:40:22.133" v="721" actId="47"/>
        <pc:sldMkLst>
          <pc:docMk/>
          <pc:sldMk cId="1617312210" sldId="295"/>
        </pc:sldMkLst>
      </pc:sldChg>
      <pc:sldChg chg="del">
        <pc:chgData name="Baechler Jonathan" userId="864bdf7e-a37c-47b0-9041-94832e3e9f2f" providerId="ADAL" clId="{D8103970-4853-44D1-B1A6-27FC829C63F8}" dt="2020-09-03T07:40:23.449" v="722" actId="47"/>
        <pc:sldMkLst>
          <pc:docMk/>
          <pc:sldMk cId="2885006883" sldId="298"/>
        </pc:sldMkLst>
      </pc:sldChg>
      <pc:sldChg chg="del">
        <pc:chgData name="Baechler Jonathan" userId="864bdf7e-a37c-47b0-9041-94832e3e9f2f" providerId="ADAL" clId="{D8103970-4853-44D1-B1A6-27FC829C63F8}" dt="2020-09-03T07:40:24.090" v="723" actId="47"/>
        <pc:sldMkLst>
          <pc:docMk/>
          <pc:sldMk cId="1667889046" sldId="299"/>
        </pc:sldMkLst>
      </pc:sldChg>
      <pc:sldChg chg="del">
        <pc:chgData name="Baechler Jonathan" userId="864bdf7e-a37c-47b0-9041-94832e3e9f2f" providerId="ADAL" clId="{D8103970-4853-44D1-B1A6-27FC829C63F8}" dt="2020-09-03T07:40:24.812" v="724" actId="47"/>
        <pc:sldMkLst>
          <pc:docMk/>
          <pc:sldMk cId="3898855607" sldId="300"/>
        </pc:sldMkLst>
      </pc:sldChg>
      <pc:sldChg chg="del">
        <pc:chgData name="Baechler Jonathan" userId="864bdf7e-a37c-47b0-9041-94832e3e9f2f" providerId="ADAL" clId="{D8103970-4853-44D1-B1A6-27FC829C63F8}" dt="2020-09-03T07:40:25.123" v="725" actId="47"/>
        <pc:sldMkLst>
          <pc:docMk/>
          <pc:sldMk cId="430506222" sldId="302"/>
        </pc:sldMkLst>
      </pc:sldChg>
      <pc:sldChg chg="del">
        <pc:chgData name="Baechler Jonathan" userId="864bdf7e-a37c-47b0-9041-94832e3e9f2f" providerId="ADAL" clId="{D8103970-4853-44D1-B1A6-27FC829C63F8}" dt="2020-09-03T07:40:25.296" v="726" actId="47"/>
        <pc:sldMkLst>
          <pc:docMk/>
          <pc:sldMk cId="2638024504" sldId="303"/>
        </pc:sldMkLst>
      </pc:sldChg>
      <pc:sldChg chg="del">
        <pc:chgData name="Baechler Jonathan" userId="864bdf7e-a37c-47b0-9041-94832e3e9f2f" providerId="ADAL" clId="{D8103970-4853-44D1-B1A6-27FC829C63F8}" dt="2020-09-03T07:40:25.471" v="727" actId="47"/>
        <pc:sldMkLst>
          <pc:docMk/>
          <pc:sldMk cId="3803027412" sldId="304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4138817688" sldId="305"/>
        </pc:sldMkLst>
      </pc:sldChg>
      <pc:sldChg chg="del">
        <pc:chgData name="Baechler Jonathan" userId="864bdf7e-a37c-47b0-9041-94832e3e9f2f" providerId="ADAL" clId="{D8103970-4853-44D1-B1A6-27FC829C63F8}" dt="2020-09-03T07:40:25.626" v="728" actId="47"/>
        <pc:sldMkLst>
          <pc:docMk/>
          <pc:sldMk cId="255805602" sldId="306"/>
        </pc:sldMkLst>
      </pc:sldChg>
      <pc:sldChg chg="del">
        <pc:chgData name="Baechler Jonathan" userId="864bdf7e-a37c-47b0-9041-94832e3e9f2f" providerId="ADAL" clId="{D8103970-4853-44D1-B1A6-27FC829C63F8}" dt="2020-09-03T07:40:26.129" v="729" actId="47"/>
        <pc:sldMkLst>
          <pc:docMk/>
          <pc:sldMk cId="4237931271" sldId="307"/>
        </pc:sldMkLst>
      </pc:sldChg>
      <pc:sldChg chg="del">
        <pc:chgData name="Baechler Jonathan" userId="864bdf7e-a37c-47b0-9041-94832e3e9f2f" providerId="ADAL" clId="{D8103970-4853-44D1-B1A6-27FC829C63F8}" dt="2020-09-03T07:40:26.155" v="730" actId="47"/>
        <pc:sldMkLst>
          <pc:docMk/>
          <pc:sldMk cId="573565587" sldId="308"/>
        </pc:sldMkLst>
      </pc:sldChg>
      <pc:sldChg chg="del">
        <pc:chgData name="Baechler Jonathan" userId="864bdf7e-a37c-47b0-9041-94832e3e9f2f" providerId="ADAL" clId="{D8103970-4853-44D1-B1A6-27FC829C63F8}" dt="2020-09-03T07:40:26.193" v="731" actId="47"/>
        <pc:sldMkLst>
          <pc:docMk/>
          <pc:sldMk cId="23058949" sldId="309"/>
        </pc:sldMkLst>
      </pc:sldChg>
      <pc:sldChg chg="del">
        <pc:chgData name="Baechler Jonathan" userId="864bdf7e-a37c-47b0-9041-94832e3e9f2f" providerId="ADAL" clId="{D8103970-4853-44D1-B1A6-27FC829C63F8}" dt="2020-09-03T07:40:26.234" v="732" actId="47"/>
        <pc:sldMkLst>
          <pc:docMk/>
          <pc:sldMk cId="1215938433" sldId="310"/>
        </pc:sldMkLst>
      </pc:sldChg>
      <pc:sldChg chg="del">
        <pc:chgData name="Baechler Jonathan" userId="864bdf7e-a37c-47b0-9041-94832e3e9f2f" providerId="ADAL" clId="{D8103970-4853-44D1-B1A6-27FC829C63F8}" dt="2020-09-03T07:40:26.273" v="733" actId="47"/>
        <pc:sldMkLst>
          <pc:docMk/>
          <pc:sldMk cId="4260356522" sldId="311"/>
        </pc:sldMkLst>
      </pc:sldChg>
      <pc:sldChg chg="del">
        <pc:chgData name="Baechler Jonathan" userId="864bdf7e-a37c-47b0-9041-94832e3e9f2f" providerId="ADAL" clId="{D8103970-4853-44D1-B1A6-27FC829C63F8}" dt="2020-09-03T07:40:26.320" v="734" actId="47"/>
        <pc:sldMkLst>
          <pc:docMk/>
          <pc:sldMk cId="2003668294" sldId="312"/>
        </pc:sldMkLst>
      </pc:sldChg>
      <pc:sldChg chg="del">
        <pc:chgData name="Baechler Jonathan" userId="864bdf7e-a37c-47b0-9041-94832e3e9f2f" providerId="ADAL" clId="{D8103970-4853-44D1-B1A6-27FC829C63F8}" dt="2020-09-03T07:40:26.356" v="735" actId="47"/>
        <pc:sldMkLst>
          <pc:docMk/>
          <pc:sldMk cId="2477032290" sldId="313"/>
        </pc:sldMkLst>
      </pc:sldChg>
      <pc:sldChg chg="del">
        <pc:chgData name="Baechler Jonathan" userId="864bdf7e-a37c-47b0-9041-94832e3e9f2f" providerId="ADAL" clId="{D8103970-4853-44D1-B1A6-27FC829C63F8}" dt="2020-09-03T07:40:26.393" v="736" actId="47"/>
        <pc:sldMkLst>
          <pc:docMk/>
          <pc:sldMk cId="874441373" sldId="314"/>
        </pc:sldMkLst>
      </pc:sldChg>
      <pc:sldChg chg="del">
        <pc:chgData name="Baechler Jonathan" userId="864bdf7e-a37c-47b0-9041-94832e3e9f2f" providerId="ADAL" clId="{D8103970-4853-44D1-B1A6-27FC829C63F8}" dt="2020-09-03T07:40:26.420" v="737" actId="47"/>
        <pc:sldMkLst>
          <pc:docMk/>
          <pc:sldMk cId="3825325151" sldId="315"/>
        </pc:sldMkLst>
      </pc:sldChg>
      <pc:sldChg chg="del">
        <pc:chgData name="Baechler Jonathan" userId="864bdf7e-a37c-47b0-9041-94832e3e9f2f" providerId="ADAL" clId="{D8103970-4853-44D1-B1A6-27FC829C63F8}" dt="2020-09-03T07:40:26.454" v="738" actId="47"/>
        <pc:sldMkLst>
          <pc:docMk/>
          <pc:sldMk cId="640721729" sldId="316"/>
        </pc:sldMkLst>
      </pc:sldChg>
      <pc:sldChg chg="del">
        <pc:chgData name="Baechler Jonathan" userId="864bdf7e-a37c-47b0-9041-94832e3e9f2f" providerId="ADAL" clId="{D8103970-4853-44D1-B1A6-27FC829C63F8}" dt="2020-09-03T07:40:26.475" v="739" actId="47"/>
        <pc:sldMkLst>
          <pc:docMk/>
          <pc:sldMk cId="4210777711" sldId="317"/>
        </pc:sldMkLst>
      </pc:sldChg>
      <pc:sldChg chg="del">
        <pc:chgData name="Baechler Jonathan" userId="864bdf7e-a37c-47b0-9041-94832e3e9f2f" providerId="ADAL" clId="{D8103970-4853-44D1-B1A6-27FC829C63F8}" dt="2020-09-03T07:40:26.502" v="740" actId="47"/>
        <pc:sldMkLst>
          <pc:docMk/>
          <pc:sldMk cId="589398780" sldId="318"/>
        </pc:sldMkLst>
      </pc:sldChg>
      <pc:sldChg chg="addSp delSp modSp new add del mod setBg modAnim">
        <pc:chgData name="Baechler Jonathan" userId="864bdf7e-a37c-47b0-9041-94832e3e9f2f" providerId="ADAL" clId="{D8103970-4853-44D1-B1A6-27FC829C63F8}" dt="2020-09-03T19:46:07.762" v="2971" actId="26606"/>
        <pc:sldMkLst>
          <pc:docMk/>
          <pc:sldMk cId="1802740431" sldId="319"/>
        </pc:sldMkLst>
        <pc:spChg chg="mod ord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2" creationId="{DDF69F3C-0132-4841-AE12-27329B1E3644}"/>
          </ac:spMkLst>
        </pc:spChg>
        <pc:spChg chg="del">
          <ac:chgData name="Baechler Jonathan" userId="864bdf7e-a37c-47b0-9041-94832e3e9f2f" providerId="ADAL" clId="{D8103970-4853-44D1-B1A6-27FC829C63F8}" dt="2020-09-03T07:07:13.148" v="139"/>
          <ac:spMkLst>
            <pc:docMk/>
            <pc:sldMk cId="1802740431" sldId="319"/>
            <ac:spMk id="3" creationId="{172ABEE4-7C6F-4654-B147-D9F047D9DF6A}"/>
          </ac:spMkLst>
        </pc:spChg>
        <pc:spChg chg="add del mod">
          <ac:chgData name="Baechler Jonathan" userId="864bdf7e-a37c-47b0-9041-94832e3e9f2f" providerId="ADAL" clId="{D8103970-4853-44D1-B1A6-27FC829C63F8}" dt="2020-09-03T07:09:02.814" v="153" actId="478"/>
          <ac:spMkLst>
            <pc:docMk/>
            <pc:sldMk cId="1802740431" sldId="319"/>
            <ac:spMk id="4" creationId="{247BF7E2-E48F-4028-AAC3-7152E3E96ACB}"/>
          </ac:spMkLst>
        </pc:spChg>
        <pc:spChg chg="add mod ord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5" creationId="{9753AD39-C23E-4C31-84FF-44F8DB118F37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3" creationId="{231BF440-39FA-4087-84CC-2EEC0BBDAF29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5" creationId="{F04E4CBA-303B-48BD-8451-C2701CB0EEBF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7" creationId="{F6CA58B3-AFCC-4A40-9882-50D5080879B0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9" creationId="{75C56826-D4E5-42ED-8529-079651CB3005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81" creationId="{82095FCE-EF05-4443-B97A-85DEE3A5CA17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83" creationId="{CA00AE6B-AA30-4CF8-BA6F-339B780AD76C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0" creationId="{DEE5C6BA-FE2A-4C38-8D88-E70C06E54F82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2" creationId="{DE9FA85F-F0FB-4952-A05F-04CC67B18EE5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3" creationId="{FEBD362A-CC27-47D9-8FC3-A5E91BA0760C}"/>
          </ac:spMkLst>
        </pc:spChg>
        <pc:picChg chg="add mod ord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26" creationId="{B122EF55-880F-4261-A99C-D5435EF356B5}"/>
          </ac:picMkLst>
        </pc:picChg>
        <pc:picChg chg="add mod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28" creationId="{AAB37008-81D9-442B-9065-FD06BA815E9F}"/>
          </ac:picMkLst>
        </pc:picChg>
        <pc:picChg chg="add del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31" creationId="{53E66F28-0926-4CFB-BDAB-646CAB184CB0}"/>
          </ac:picMkLst>
        </pc:picChg>
      </pc:sldChg>
      <pc:sldChg chg="modSp new add del mod modAnim">
        <pc:chgData name="Baechler Jonathan" userId="864bdf7e-a37c-47b0-9041-94832e3e9f2f" providerId="ADAL" clId="{D8103970-4853-44D1-B1A6-27FC829C63F8}" dt="2020-09-03T19:15:48.690" v="2345" actId="27636"/>
        <pc:sldMkLst>
          <pc:docMk/>
          <pc:sldMk cId="1529863644" sldId="320"/>
        </pc:sldMkLst>
        <pc:spChg chg="mod">
          <ac:chgData name="Baechler Jonathan" userId="864bdf7e-a37c-47b0-9041-94832e3e9f2f" providerId="ADAL" clId="{D8103970-4853-44D1-B1A6-27FC829C63F8}" dt="2020-09-03T19:15:48.690" v="2345" actId="27636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864bdf7e-a37c-47b0-9041-94832e3e9f2f" providerId="ADAL" clId="{D8103970-4853-44D1-B1A6-27FC829C63F8}" dt="2020-09-03T07:26:21.335" v="620" actId="20577"/>
          <ac:spMkLst>
            <pc:docMk/>
            <pc:sldMk cId="1529863644" sldId="320"/>
            <ac:spMk id="3" creationId="{7BE39345-8A3E-432F-9D9C-745C106F822C}"/>
          </ac:spMkLst>
        </pc:spChg>
      </pc:sldChg>
      <pc:sldChg chg="addSp delSp modSp new add del mod modAnim">
        <pc:chgData name="Baechler Jonathan" userId="864bdf7e-a37c-47b0-9041-94832e3e9f2f" providerId="ADAL" clId="{D8103970-4853-44D1-B1A6-27FC829C63F8}" dt="2020-09-03T07:40:32.473" v="774" actId="47"/>
        <pc:sldMkLst>
          <pc:docMk/>
          <pc:sldMk cId="793852745" sldId="321"/>
        </pc:sldMkLst>
        <pc:spChg chg="mod">
          <ac:chgData name="Baechler Jonathan" userId="864bdf7e-a37c-47b0-9041-94832e3e9f2f" providerId="ADAL" clId="{D8103970-4853-44D1-B1A6-27FC829C63F8}" dt="2020-09-03T07:27:43.282" v="682" actId="20577"/>
          <ac:spMkLst>
            <pc:docMk/>
            <pc:sldMk cId="793852745" sldId="321"/>
            <ac:spMk id="2" creationId="{058BFF15-3B64-4207-B5F9-60A310B9BCF9}"/>
          </ac:spMkLst>
        </pc:spChg>
        <pc:spChg chg="del">
          <ac:chgData name="Baechler Jonathan" userId="864bdf7e-a37c-47b0-9041-94832e3e9f2f" providerId="ADAL" clId="{D8103970-4853-44D1-B1A6-27FC829C63F8}" dt="2020-09-03T07:31:06.491" v="683"/>
          <ac:spMkLst>
            <pc:docMk/>
            <pc:sldMk cId="793852745" sldId="321"/>
            <ac:spMk id="3" creationId="{910856D3-9349-47C6-B8A0-F7978ACD32DA}"/>
          </ac:spMkLst>
        </pc:spChg>
        <pc:spChg chg="add mod">
          <ac:chgData name="Baechler Jonathan" userId="864bdf7e-a37c-47b0-9041-94832e3e9f2f" providerId="ADAL" clId="{D8103970-4853-44D1-B1A6-27FC829C63F8}" dt="2020-09-03T07:34:38.288" v="713" actId="13822"/>
          <ac:spMkLst>
            <pc:docMk/>
            <pc:sldMk cId="793852745" sldId="321"/>
            <ac:spMk id="4" creationId="{4FC7B3DB-3490-4038-900A-B2E658F61CCF}"/>
          </ac:spMkLst>
        </pc:spChg>
        <pc:picChg chg="add mod">
          <ac:chgData name="Baechler Jonathan" userId="864bdf7e-a37c-47b0-9041-94832e3e9f2f" providerId="ADAL" clId="{D8103970-4853-44D1-B1A6-27FC829C63F8}" dt="2020-09-03T07:33:21.888" v="689" actId="1076"/>
          <ac:picMkLst>
            <pc:docMk/>
            <pc:sldMk cId="793852745" sldId="321"/>
            <ac:picMk id="2050" creationId="{EF8316F7-E47B-40C5-B846-485E6C495B6C}"/>
          </ac:picMkLst>
        </pc:picChg>
      </pc:sldChg>
      <pc:sldChg chg="addSp delSp modSp new mod setBg modAnim">
        <pc:chgData name="Baechler Jonathan" userId="864bdf7e-a37c-47b0-9041-94832e3e9f2f" providerId="ADAL" clId="{D8103970-4853-44D1-B1A6-27FC829C63F8}" dt="2020-09-03T19:46:45.543" v="2972" actId="26606"/>
        <pc:sldMkLst>
          <pc:docMk/>
          <pc:sldMk cId="59873361" sldId="322"/>
        </pc:sldMkLst>
        <pc:spChg chg="mo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2" creationId="{3B13353E-7D95-40FC-B0DD-E78124846D66}"/>
          </ac:spMkLst>
        </pc:spChg>
        <pc:spChg chg="del">
          <ac:chgData name="Baechler Jonathan" userId="864bdf7e-a37c-47b0-9041-94832e3e9f2f" providerId="ADAL" clId="{D8103970-4853-44D1-B1A6-27FC829C63F8}" dt="2020-09-03T07:41:27.552" v="841"/>
          <ac:spMkLst>
            <pc:docMk/>
            <pc:sldMk cId="59873361" sldId="322"/>
            <ac:spMk id="3" creationId="{FE1C5D2E-4D82-4405-BF3E-F772E95B9D62}"/>
          </ac:spMkLst>
        </pc:spChg>
        <pc:spChg chg="add mo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5" creationId="{08F9EC7D-6072-44A6-8345-888C6789FE0B}"/>
          </ac:spMkLst>
        </pc:spChg>
        <pc:spChg chg="ad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10" creationId="{AFA67CD3-AB4E-4A7A-BEB8-53C445D8C44E}"/>
          </ac:spMkLst>
        </pc:spChg>
        <pc:spChg chg="ad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14" creationId="{339C8D78-A644-462F-B674-F440635E5353}"/>
          </ac:spMkLst>
        </pc:spChg>
        <pc:picChg chg="add mod">
          <ac:chgData name="Baechler Jonathan" userId="864bdf7e-a37c-47b0-9041-94832e3e9f2f" providerId="ADAL" clId="{D8103970-4853-44D1-B1A6-27FC829C63F8}" dt="2020-09-03T19:46:45.543" v="2972" actId="26606"/>
          <ac:picMkLst>
            <pc:docMk/>
            <pc:sldMk cId="59873361" sldId="322"/>
            <ac:picMk id="4" creationId="{F6134533-796F-4765-A141-2D6329F805C1}"/>
          </ac:picMkLst>
        </pc:picChg>
        <pc:picChg chg="add">
          <ac:chgData name="Baechler Jonathan" userId="864bdf7e-a37c-47b0-9041-94832e3e9f2f" providerId="ADAL" clId="{D8103970-4853-44D1-B1A6-27FC829C63F8}" dt="2020-09-03T19:46:45.543" v="2972" actId="26606"/>
          <ac:picMkLst>
            <pc:docMk/>
            <pc:sldMk cId="59873361" sldId="322"/>
            <ac:picMk id="12" creationId="{07CF545F-9C2E-4446-97CD-AD92990C2B68}"/>
          </ac:picMkLst>
        </pc:picChg>
      </pc:sldChg>
      <pc:sldChg chg="addSp delSp modSp new mod addCm delCm">
        <pc:chgData name="Baechler Jonathan" userId="864bdf7e-a37c-47b0-9041-94832e3e9f2f" providerId="ADAL" clId="{D8103970-4853-44D1-B1A6-27FC829C63F8}" dt="2020-09-03T07:56:46.586" v="1511" actId="1076"/>
        <pc:sldMkLst>
          <pc:docMk/>
          <pc:sldMk cId="1848564968" sldId="323"/>
        </pc:sldMkLst>
        <pc:spChg chg="mod">
          <ac:chgData name="Baechler Jonathan" userId="864bdf7e-a37c-47b0-9041-94832e3e9f2f" providerId="ADAL" clId="{D8103970-4853-44D1-B1A6-27FC829C63F8}" dt="2020-09-03T07:46:03.845" v="1322" actId="20577"/>
          <ac:spMkLst>
            <pc:docMk/>
            <pc:sldMk cId="1848564968" sldId="323"/>
            <ac:spMk id="2" creationId="{37A794EA-AA0E-4317-942B-48FD5038C0C7}"/>
          </ac:spMkLst>
        </pc:spChg>
        <pc:spChg chg="del">
          <ac:chgData name="Baechler Jonathan" userId="864bdf7e-a37c-47b0-9041-94832e3e9f2f" providerId="ADAL" clId="{D8103970-4853-44D1-B1A6-27FC829C63F8}" dt="2020-09-03T07:49:33.057" v="1323"/>
          <ac:spMkLst>
            <pc:docMk/>
            <pc:sldMk cId="1848564968" sldId="323"/>
            <ac:spMk id="3" creationId="{3591FB09-7575-4631-9C6B-8F857E730EB7}"/>
          </ac:spMkLst>
        </pc:spChg>
        <pc:spChg chg="add del mod">
          <ac:chgData name="Baechler Jonathan" userId="864bdf7e-a37c-47b0-9041-94832e3e9f2f" providerId="ADAL" clId="{D8103970-4853-44D1-B1A6-27FC829C63F8}" dt="2020-09-03T07:56:13.768" v="1500" actId="478"/>
          <ac:spMkLst>
            <pc:docMk/>
            <pc:sldMk cId="1848564968" sldId="323"/>
            <ac:spMk id="5" creationId="{CDE530C5-925B-4B5B-ADEA-9F285D567560}"/>
          </ac:spMkLst>
        </pc:spChg>
        <pc:spChg chg="add del mod">
          <ac:chgData name="Baechler Jonathan" userId="864bdf7e-a37c-47b0-9041-94832e3e9f2f" providerId="ADAL" clId="{D8103970-4853-44D1-B1A6-27FC829C63F8}" dt="2020-09-03T07:56:19.151" v="1503" actId="478"/>
          <ac:spMkLst>
            <pc:docMk/>
            <pc:sldMk cId="1848564968" sldId="323"/>
            <ac:spMk id="7" creationId="{F33C79CE-8E5F-4A44-9F51-E5D6E0FE848A}"/>
          </ac:spMkLst>
        </pc:spChg>
        <pc:spChg chg="add">
          <ac:chgData name="Baechler Jonathan" userId="864bdf7e-a37c-47b0-9041-94832e3e9f2f" providerId="ADAL" clId="{D8103970-4853-44D1-B1A6-27FC829C63F8}" dt="2020-09-03T07:56:30.845" v="1504" actId="11529"/>
          <ac:spMkLst>
            <pc:docMk/>
            <pc:sldMk cId="1848564968" sldId="323"/>
            <ac:spMk id="11" creationId="{E6FFEADC-586F-4BC1-BFAE-ECC030201A56}"/>
          </ac:spMkLst>
        </pc:spChg>
        <pc:spChg chg="add del mod">
          <ac:chgData name="Baechler Jonathan" userId="864bdf7e-a37c-47b0-9041-94832e3e9f2f" providerId="ADAL" clId="{D8103970-4853-44D1-B1A6-27FC829C63F8}" dt="2020-09-03T07:56:38.908" v="1508"/>
          <ac:spMkLst>
            <pc:docMk/>
            <pc:sldMk cId="1848564968" sldId="323"/>
            <ac:spMk id="12" creationId="{EF82B1B9-B5F4-49D1-B437-6F6D2DDDAF8A}"/>
          </ac:spMkLst>
        </pc:spChg>
        <pc:spChg chg="add mod">
          <ac:chgData name="Baechler Jonathan" userId="864bdf7e-a37c-47b0-9041-94832e3e9f2f" providerId="ADAL" clId="{D8103970-4853-44D1-B1A6-27FC829C63F8}" dt="2020-09-03T07:56:46.586" v="1511" actId="1076"/>
          <ac:spMkLst>
            <pc:docMk/>
            <pc:sldMk cId="1848564968" sldId="323"/>
            <ac:spMk id="14" creationId="{F54A0F89-B072-4AB5-A80B-FE831617B3F4}"/>
          </ac:spMkLst>
        </pc:spChg>
        <pc:picChg chg="add del mod">
          <ac:chgData name="Baechler Jonathan" userId="864bdf7e-a37c-47b0-9041-94832e3e9f2f" providerId="ADAL" clId="{D8103970-4853-44D1-B1A6-27FC829C63F8}" dt="2020-09-03T07:54:37.236" v="1495" actId="478"/>
          <ac:picMkLst>
            <pc:docMk/>
            <pc:sldMk cId="1848564968" sldId="323"/>
            <ac:picMk id="4" creationId="{4B12D365-8EBD-435A-8A8C-E3C4182A8ADE}"/>
          </ac:picMkLst>
        </pc:picChg>
        <pc:picChg chg="add mod">
          <ac:chgData name="Baechler Jonathan" userId="864bdf7e-a37c-47b0-9041-94832e3e9f2f" providerId="ADAL" clId="{D8103970-4853-44D1-B1A6-27FC829C63F8}" dt="2020-09-03T07:56:17.346" v="1502" actId="1076"/>
          <ac:picMkLst>
            <pc:docMk/>
            <pc:sldMk cId="1848564968" sldId="323"/>
            <ac:picMk id="8" creationId="{B1C5FD1F-925E-4BD3-B72B-F8EE7DAD2934}"/>
          </ac:picMkLst>
        </pc:picChg>
      </pc:sldChg>
      <pc:sldChg chg="addSp delSp modSp new mod delAnim modAnim">
        <pc:chgData name="Baechler Jonathan" userId="864bdf7e-a37c-47b0-9041-94832e3e9f2f" providerId="ADAL" clId="{D8103970-4853-44D1-B1A6-27FC829C63F8}" dt="2020-09-10T18:47:17.098" v="3215" actId="478"/>
        <pc:sldMkLst>
          <pc:docMk/>
          <pc:sldMk cId="1586498989" sldId="324"/>
        </pc:sldMkLst>
        <pc:spChg chg="mod">
          <ac:chgData name="Baechler Jonathan" userId="864bdf7e-a37c-47b0-9041-94832e3e9f2f" providerId="ADAL" clId="{D8103970-4853-44D1-B1A6-27FC829C63F8}" dt="2020-09-03T08:19:11.461" v="1583" actId="20577"/>
          <ac:spMkLst>
            <pc:docMk/>
            <pc:sldMk cId="1586498989" sldId="324"/>
            <ac:spMk id="2" creationId="{7A775007-A464-46AC-859D-9CE33607491D}"/>
          </ac:spMkLst>
        </pc:spChg>
        <pc:spChg chg="del">
          <ac:chgData name="Baechler Jonathan" userId="864bdf7e-a37c-47b0-9041-94832e3e9f2f" providerId="ADAL" clId="{D8103970-4853-44D1-B1A6-27FC829C63F8}" dt="2020-09-03T08:00:53.418" v="1527"/>
          <ac:spMkLst>
            <pc:docMk/>
            <pc:sldMk cId="1586498989" sldId="324"/>
            <ac:spMk id="3" creationId="{C91A4B8E-695C-41F1-AE48-55AC890F7C4E}"/>
          </ac:spMkLst>
        </pc:spChg>
        <pc:spChg chg="add del mod">
          <ac:chgData name="Baechler Jonathan" userId="864bdf7e-a37c-47b0-9041-94832e3e9f2f" providerId="ADAL" clId="{D8103970-4853-44D1-B1A6-27FC829C63F8}" dt="2020-09-10T18:47:14.696" v="3214" actId="478"/>
          <ac:spMkLst>
            <pc:docMk/>
            <pc:sldMk cId="1586498989" sldId="324"/>
            <ac:spMk id="9" creationId="{8BA239D2-A9F5-44C1-949E-2BA5C6E6C3A3}"/>
          </ac:spMkLst>
        </pc:spChg>
        <pc:spChg chg="add del mod">
          <ac:chgData name="Baechler Jonathan" userId="864bdf7e-a37c-47b0-9041-94832e3e9f2f" providerId="ADAL" clId="{D8103970-4853-44D1-B1A6-27FC829C63F8}" dt="2020-09-10T18:47:17.098" v="3215" actId="478"/>
          <ac:spMkLst>
            <pc:docMk/>
            <pc:sldMk cId="1586498989" sldId="324"/>
            <ac:spMk id="12" creationId="{7D0489BB-A0BA-445D-8648-AAE84A5D854A}"/>
          </ac:spMkLst>
        </pc:spChg>
        <pc:spChg chg="add del mod">
          <ac:chgData name="Baechler Jonathan" userId="864bdf7e-a37c-47b0-9041-94832e3e9f2f" providerId="ADAL" clId="{D8103970-4853-44D1-B1A6-27FC829C63F8}" dt="2020-09-10T18:47:11.463" v="3211" actId="478"/>
          <ac:spMkLst>
            <pc:docMk/>
            <pc:sldMk cId="1586498989" sldId="324"/>
            <ac:spMk id="14" creationId="{D05EC5CD-A99F-4C7D-BA95-2D00F3B516B8}"/>
          </ac:spMkLst>
        </pc:spChg>
        <pc:picChg chg="add del mod">
          <ac:chgData name="Baechler Jonathan" userId="864bdf7e-a37c-47b0-9041-94832e3e9f2f" providerId="ADAL" clId="{D8103970-4853-44D1-B1A6-27FC829C63F8}" dt="2020-09-03T08:18:17.389" v="1535"/>
          <ac:picMkLst>
            <pc:docMk/>
            <pc:sldMk cId="1586498989" sldId="324"/>
            <ac:picMk id="5" creationId="{1EE905E6-611D-49B6-8E7F-36AD54058D64}"/>
          </ac:picMkLst>
        </pc:picChg>
        <pc:picChg chg="add mod">
          <ac:chgData name="Baechler Jonathan" userId="864bdf7e-a37c-47b0-9041-94832e3e9f2f" providerId="ADAL" clId="{D8103970-4853-44D1-B1A6-27FC829C63F8}" dt="2020-09-03T08:18:38.015" v="1541" actId="1076"/>
          <ac:picMkLst>
            <pc:docMk/>
            <pc:sldMk cId="1586498989" sldId="324"/>
            <ac:picMk id="3074" creationId="{8033C824-87CC-4246-AA68-2C2D3FA1B278}"/>
          </ac:picMkLst>
        </pc:picChg>
        <pc:picChg chg="add del">
          <ac:chgData name="Baechler Jonathan" userId="864bdf7e-a37c-47b0-9041-94832e3e9f2f" providerId="ADAL" clId="{D8103970-4853-44D1-B1A6-27FC829C63F8}" dt="2020-09-03T08:23:07.511" v="1644"/>
          <ac:picMkLst>
            <pc:docMk/>
            <pc:sldMk cId="1586498989" sldId="324"/>
            <ac:picMk id="3076" creationId="{545705C3-7F5B-45F8-94FD-433370FAEA02}"/>
          </ac:picMkLst>
        </pc:picChg>
        <pc:cxnChg chg="add del mod">
          <ac:chgData name="Baechler Jonathan" userId="864bdf7e-a37c-47b0-9041-94832e3e9f2f" providerId="ADAL" clId="{D8103970-4853-44D1-B1A6-27FC829C63F8}" dt="2020-09-10T18:47:13.223" v="3213" actId="478"/>
          <ac:cxnSpMkLst>
            <pc:docMk/>
            <pc:sldMk cId="1586498989" sldId="324"/>
            <ac:cxnSpMk id="6" creationId="{CCA2B7B6-B775-40A1-93F0-13DEF1172183}"/>
          </ac:cxnSpMkLst>
        </pc:cxnChg>
        <pc:cxnChg chg="add del mod">
          <ac:chgData name="Baechler Jonathan" userId="864bdf7e-a37c-47b0-9041-94832e3e9f2f" providerId="ADAL" clId="{D8103970-4853-44D1-B1A6-27FC829C63F8}" dt="2020-09-10T18:47:12.376" v="3212" actId="478"/>
          <ac:cxnSpMkLst>
            <pc:docMk/>
            <pc:sldMk cId="1586498989" sldId="324"/>
            <ac:cxnSpMk id="13" creationId="{E231F803-B29A-4528-88A3-7543DB526307}"/>
          </ac:cxnSpMkLst>
        </pc:cxnChg>
      </pc:sldChg>
      <pc:sldChg chg="new del">
        <pc:chgData name="Baechler Jonathan" userId="864bdf7e-a37c-47b0-9041-94832e3e9f2f" providerId="ADAL" clId="{D8103970-4853-44D1-B1A6-27FC829C63F8}" dt="2020-09-03T08:23:59.819" v="1682" actId="47"/>
        <pc:sldMkLst>
          <pc:docMk/>
          <pc:sldMk cId="231872346" sldId="325"/>
        </pc:sldMkLst>
      </pc:sldChg>
      <pc:sldChg chg="addSp delSp modSp new mod">
        <pc:chgData name="Baechler Jonathan" userId="864bdf7e-a37c-47b0-9041-94832e3e9f2f" providerId="ADAL" clId="{D8103970-4853-44D1-B1A6-27FC829C63F8}" dt="2020-09-03T08:23:50.756" v="1681" actId="20577"/>
        <pc:sldMkLst>
          <pc:docMk/>
          <pc:sldMk cId="1003652414" sldId="326"/>
        </pc:sldMkLst>
        <pc:spChg chg="mod">
          <ac:chgData name="Baechler Jonathan" userId="864bdf7e-a37c-47b0-9041-94832e3e9f2f" providerId="ADAL" clId="{D8103970-4853-44D1-B1A6-27FC829C63F8}" dt="2020-09-03T08:23:50.756" v="1681" actId="20577"/>
          <ac:spMkLst>
            <pc:docMk/>
            <pc:sldMk cId="1003652414" sldId="326"/>
            <ac:spMk id="2" creationId="{5CEED929-FF8A-4641-A394-916BC5E2538D}"/>
          </ac:spMkLst>
        </pc:spChg>
        <pc:spChg chg="del">
          <ac:chgData name="Baechler Jonathan" userId="864bdf7e-a37c-47b0-9041-94832e3e9f2f" providerId="ADAL" clId="{D8103970-4853-44D1-B1A6-27FC829C63F8}" dt="2020-09-03T08:23:13.711" v="1646"/>
          <ac:spMkLst>
            <pc:docMk/>
            <pc:sldMk cId="1003652414" sldId="326"/>
            <ac:spMk id="3" creationId="{BC932C3E-2156-409A-A003-36C608D98C76}"/>
          </ac:spMkLst>
        </pc:spChg>
        <pc:picChg chg="add mod">
          <ac:chgData name="Baechler Jonathan" userId="864bdf7e-a37c-47b0-9041-94832e3e9f2f" providerId="ADAL" clId="{D8103970-4853-44D1-B1A6-27FC829C63F8}" dt="2020-09-03T08:23:24.304" v="1649" actId="1076"/>
          <ac:picMkLst>
            <pc:docMk/>
            <pc:sldMk cId="1003652414" sldId="326"/>
            <ac:picMk id="4098" creationId="{10D6AF8B-A8FD-424B-A2AE-D42C409C7349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18:59:47.914" v="3278" actId="6549"/>
        <pc:sldMkLst>
          <pc:docMk/>
          <pc:sldMk cId="2613452469" sldId="327"/>
        </pc:sldMkLst>
        <pc:spChg chg="mod">
          <ac:chgData name="Baechler Jonathan" userId="864bdf7e-a37c-47b0-9041-94832e3e9f2f" providerId="ADAL" clId="{D8103970-4853-44D1-B1A6-27FC829C63F8}" dt="2020-09-10T18:59:47.914" v="3278" actId="6549"/>
          <ac:spMkLst>
            <pc:docMk/>
            <pc:sldMk cId="2613452469" sldId="327"/>
            <ac:spMk id="2" creationId="{C80FCA6E-9E52-4D95-9967-D8E880F0D0E7}"/>
          </ac:spMkLst>
        </pc:spChg>
        <pc:spChg chg="mod">
          <ac:chgData name="Baechler Jonathan" userId="864bdf7e-a37c-47b0-9041-94832e3e9f2f" providerId="ADAL" clId="{D8103970-4853-44D1-B1A6-27FC829C63F8}" dt="2020-09-10T18:59:41.590" v="3277" actId="20577"/>
          <ac:spMkLst>
            <pc:docMk/>
            <pc:sldMk cId="2613452469" sldId="327"/>
            <ac:spMk id="3" creationId="{85D2B725-F3BF-44DA-9CA2-0CD96A05EE98}"/>
          </ac:spMkLst>
        </pc:spChg>
        <pc:spChg chg="add del mod">
          <ac:chgData name="Baechler Jonathan" userId="864bdf7e-a37c-47b0-9041-94832e3e9f2f" providerId="ADAL" clId="{D8103970-4853-44D1-B1A6-27FC829C63F8}" dt="2020-09-10T18:59:38.418" v="3270"/>
          <ac:spMkLst>
            <pc:docMk/>
            <pc:sldMk cId="2613452469" sldId="327"/>
            <ac:spMk id="4" creationId="{83C9EE7D-9533-4872-A9E2-41ED109F78F4}"/>
          </ac:spMkLst>
        </pc:spChg>
        <pc:picChg chg="add del mod">
          <ac:chgData name="Baechler Jonathan" userId="864bdf7e-a37c-47b0-9041-94832e3e9f2f" providerId="ADAL" clId="{D8103970-4853-44D1-B1A6-27FC829C63F8}" dt="2020-09-10T18:59:38.418" v="3270"/>
          <ac:picMkLst>
            <pc:docMk/>
            <pc:sldMk cId="2613452469" sldId="327"/>
            <ac:picMk id="5" creationId="{2CB774B2-1028-482E-A010-D2516D91D01A}"/>
          </ac:picMkLst>
        </pc:picChg>
      </pc:sldChg>
      <pc:sldChg chg="modSp new mod modAnim">
        <pc:chgData name="Baechler Jonathan" userId="864bdf7e-a37c-47b0-9041-94832e3e9f2f" providerId="ADAL" clId="{D8103970-4853-44D1-B1A6-27FC829C63F8}" dt="2020-09-03T19:26:20.074" v="2502" actId="20577"/>
        <pc:sldMkLst>
          <pc:docMk/>
          <pc:sldMk cId="3960538040" sldId="328"/>
        </pc:sldMkLst>
        <pc:spChg chg="mod">
          <ac:chgData name="Baechler Jonathan" userId="864bdf7e-a37c-47b0-9041-94832e3e9f2f" providerId="ADAL" clId="{D8103970-4853-44D1-B1A6-27FC829C63F8}" dt="2020-09-03T19:26:20.074" v="2502" actId="20577"/>
          <ac:spMkLst>
            <pc:docMk/>
            <pc:sldMk cId="3960538040" sldId="328"/>
            <ac:spMk id="2" creationId="{72365731-7D09-4926-BD83-6B497D623DCC}"/>
          </ac:spMkLst>
        </pc:spChg>
        <pc:spChg chg="mod">
          <ac:chgData name="Baechler Jonathan" userId="864bdf7e-a37c-47b0-9041-94832e3e9f2f" providerId="ADAL" clId="{D8103970-4853-44D1-B1A6-27FC829C63F8}" dt="2020-09-03T19:25:01.280" v="2496" actId="207"/>
          <ac:spMkLst>
            <pc:docMk/>
            <pc:sldMk cId="3960538040" sldId="328"/>
            <ac:spMk id="3" creationId="{57D45A7E-1549-49DF-BA27-2A8081844A2C}"/>
          </ac:spMkLst>
        </pc:spChg>
      </pc:sldChg>
      <pc:sldChg chg="addSp delSp modSp new mod setBg">
        <pc:chgData name="Baechler Jonathan" userId="864bdf7e-a37c-47b0-9041-94832e3e9f2f" providerId="ADAL" clId="{D8103970-4853-44D1-B1A6-27FC829C63F8}" dt="2020-09-03T19:46:59.688" v="2974" actId="26606"/>
        <pc:sldMkLst>
          <pc:docMk/>
          <pc:sldMk cId="2901246353" sldId="329"/>
        </pc:sldMkLst>
        <pc:spChg chg="mod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2" creationId="{839ED15A-A8CE-4CFE-89F7-BFB27BF62B94}"/>
          </ac:spMkLst>
        </pc:spChg>
        <pc:spChg chg="mod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3" creationId="{4493228C-32E4-40AD-BEAD-9EFE0E4CD027}"/>
          </ac:spMkLst>
        </pc:spChg>
        <pc:spChg chg="add del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71" creationId="{49CD2D09-B1BB-4DF5-9E1C-3D21B21EDEFD}"/>
          </ac:spMkLst>
        </pc:spChg>
        <pc:spChg chg="add del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75" creationId="{967C29FE-FD32-4AFB-AD20-DBDF5864B2D8}"/>
          </ac:spMkLst>
        </pc:spChg>
        <pc:picChg chg="add del">
          <ac:chgData name="Baechler Jonathan" userId="864bdf7e-a37c-47b0-9041-94832e3e9f2f" providerId="ADAL" clId="{D8103970-4853-44D1-B1A6-27FC829C63F8}" dt="2020-09-03T19:46:59.688" v="2974" actId="26606"/>
          <ac:picMkLst>
            <pc:docMk/>
            <pc:sldMk cId="2901246353" sldId="329"/>
            <ac:picMk id="73" creationId="{83355637-BA71-4F63-94C9-E77BF81BDFC0}"/>
          </ac:picMkLst>
        </pc:picChg>
        <pc:picChg chg="add mod">
          <ac:chgData name="Baechler Jonathan" userId="864bdf7e-a37c-47b0-9041-94832e3e9f2f" providerId="ADAL" clId="{D8103970-4853-44D1-B1A6-27FC829C63F8}" dt="2020-09-03T19:46:59.688" v="2974" actId="26606"/>
          <ac:picMkLst>
            <pc:docMk/>
            <pc:sldMk cId="2901246353" sldId="329"/>
            <ac:picMk id="1026" creationId="{F9F22729-7256-45DE-97CA-EB7ACD56DFBD}"/>
          </ac:picMkLst>
        </pc:picChg>
      </pc:sldChg>
      <pc:sldChg chg="addSp delSp modSp new mod setBg">
        <pc:chgData name="Baechler Jonathan" userId="864bdf7e-a37c-47b0-9041-94832e3e9f2f" providerId="ADAL" clId="{D8103970-4853-44D1-B1A6-27FC829C63F8}" dt="2020-09-03T20:08:24.788" v="3210" actId="20577"/>
        <pc:sldMkLst>
          <pc:docMk/>
          <pc:sldMk cId="465743156" sldId="330"/>
        </pc:sldMkLst>
        <pc:spChg chg="mod">
          <ac:chgData name="Baechler Jonathan" userId="864bdf7e-a37c-47b0-9041-94832e3e9f2f" providerId="ADAL" clId="{D8103970-4853-44D1-B1A6-27FC829C63F8}" dt="2020-09-03T19:47:14.110" v="2975" actId="26606"/>
          <ac:spMkLst>
            <pc:docMk/>
            <pc:sldMk cId="465743156" sldId="330"/>
            <ac:spMk id="2" creationId="{4054B018-28E4-49DB-9174-69BF6BE61529}"/>
          </ac:spMkLst>
        </pc:spChg>
        <pc:spChg chg="mod">
          <ac:chgData name="Baechler Jonathan" userId="864bdf7e-a37c-47b0-9041-94832e3e9f2f" providerId="ADAL" clId="{D8103970-4853-44D1-B1A6-27FC829C63F8}" dt="2020-09-03T20:08:24.788" v="3210" actId="20577"/>
          <ac:spMkLst>
            <pc:docMk/>
            <pc:sldMk cId="465743156" sldId="330"/>
            <ac:spMk id="3" creationId="{436FB7BD-C700-4313-A8F0-8E87B28872BA}"/>
          </ac:spMkLst>
        </pc:spChg>
        <pc:picChg chg="add">
          <ac:chgData name="Baechler Jonathan" userId="864bdf7e-a37c-47b0-9041-94832e3e9f2f" providerId="ADAL" clId="{D8103970-4853-44D1-B1A6-27FC829C63F8}" dt="2020-09-03T19:47:14.110" v="2975" actId="26606"/>
          <ac:picMkLst>
            <pc:docMk/>
            <pc:sldMk cId="465743156" sldId="330"/>
            <ac:picMk id="73" creationId="{54DDEBDD-D8BD-41A6-8A0D-B00E3768B0F9}"/>
          </ac:picMkLst>
        </pc:picChg>
        <pc:picChg chg="add del mod">
          <ac:chgData name="Baechler Jonathan" userId="864bdf7e-a37c-47b0-9041-94832e3e9f2f" providerId="ADAL" clId="{D8103970-4853-44D1-B1A6-27FC829C63F8}" dt="2020-09-03T19:44:04.364" v="2964"/>
          <ac:picMkLst>
            <pc:docMk/>
            <pc:sldMk cId="465743156" sldId="330"/>
            <ac:picMk id="2050" creationId="{EE01FF35-681D-4026-9214-8BD22D8F223F}"/>
          </ac:picMkLst>
        </pc:picChg>
        <pc:picChg chg="add mod ord">
          <ac:chgData name="Baechler Jonathan" userId="864bdf7e-a37c-47b0-9041-94832e3e9f2f" providerId="ADAL" clId="{D8103970-4853-44D1-B1A6-27FC829C63F8}" dt="2020-09-03T19:47:14.110" v="2975" actId="26606"/>
          <ac:picMkLst>
            <pc:docMk/>
            <pc:sldMk cId="465743156" sldId="330"/>
            <ac:picMk id="2052" creationId="{3003BE17-878D-415B-9E85-DA272765022C}"/>
          </ac:picMkLst>
        </pc:picChg>
      </pc:sldChg>
      <pc:sldChg chg="addSp delSp modSp new add del mod addCm modCm">
        <pc:chgData name="Baechler Jonathan" userId="864bdf7e-a37c-47b0-9041-94832e3e9f2f" providerId="ADAL" clId="{D8103970-4853-44D1-B1A6-27FC829C63F8}" dt="2020-09-10T19:18:43.153" v="3289" actId="1076"/>
        <pc:sldMkLst>
          <pc:docMk/>
          <pc:sldMk cId="2827645725" sldId="331"/>
        </pc:sldMkLst>
        <pc:spChg chg="mod">
          <ac:chgData name="Baechler Jonathan" userId="864bdf7e-a37c-47b0-9041-94832e3e9f2f" providerId="ADAL" clId="{D8103970-4853-44D1-B1A6-27FC829C63F8}" dt="2020-09-10T19:16:11.112" v="3285" actId="20577"/>
          <ac:spMkLst>
            <pc:docMk/>
            <pc:sldMk cId="2827645725" sldId="331"/>
            <ac:spMk id="2" creationId="{E0CA28B9-3145-49A9-AC6F-95EF480896EF}"/>
          </ac:spMkLst>
        </pc:spChg>
        <pc:spChg chg="mod">
          <ac:chgData name="Baechler Jonathan" userId="864bdf7e-a37c-47b0-9041-94832e3e9f2f" providerId="ADAL" clId="{D8103970-4853-44D1-B1A6-27FC829C63F8}" dt="2020-09-10T19:18:43.153" v="3289" actId="1076"/>
          <ac:spMkLst>
            <pc:docMk/>
            <pc:sldMk cId="2827645725" sldId="331"/>
            <ac:spMk id="3" creationId="{ED5BF8D2-9389-4BA0-93D7-633ED4B35D25}"/>
          </ac:spMkLst>
        </pc:spChg>
        <pc:spChg chg="add mod">
          <ac:chgData name="Baechler Jonathan" userId="864bdf7e-a37c-47b0-9041-94832e3e9f2f" providerId="ADAL" clId="{D8103970-4853-44D1-B1A6-27FC829C63F8}" dt="2020-09-10T18:54:13.337" v="3239" actId="571"/>
          <ac:spMkLst>
            <pc:docMk/>
            <pc:sldMk cId="2827645725" sldId="331"/>
            <ac:spMk id="5" creationId="{675F51F0-149A-42E4-8340-CA12A2970896}"/>
          </ac:spMkLst>
        </pc:spChg>
        <pc:spChg chg="add mod">
          <ac:chgData name="Baechler Jonathan" userId="864bdf7e-a37c-47b0-9041-94832e3e9f2f" providerId="ADAL" clId="{D8103970-4853-44D1-B1A6-27FC829C63F8}" dt="2020-09-10T18:54:24.181" v="3241" actId="571"/>
          <ac:spMkLst>
            <pc:docMk/>
            <pc:sldMk cId="2827645725" sldId="331"/>
            <ac:spMk id="7" creationId="{F100E440-3482-4A6C-9175-871752447919}"/>
          </ac:spMkLst>
        </pc:spChg>
        <pc:picChg chg="add mod">
          <ac:chgData name="Baechler Jonathan" userId="864bdf7e-a37c-47b0-9041-94832e3e9f2f" providerId="ADAL" clId="{D8103970-4853-44D1-B1A6-27FC829C63F8}" dt="2020-09-10T18:54:13.337" v="3239" actId="571"/>
          <ac:picMkLst>
            <pc:docMk/>
            <pc:sldMk cId="2827645725" sldId="331"/>
            <ac:picMk id="6" creationId="{88E43D0F-0934-4BEC-9D3D-9A407F0FB8C8}"/>
          </ac:picMkLst>
        </pc:picChg>
        <pc:picChg chg="add mod">
          <ac:chgData name="Baechler Jonathan" userId="864bdf7e-a37c-47b0-9041-94832e3e9f2f" providerId="ADAL" clId="{D8103970-4853-44D1-B1A6-27FC829C63F8}" dt="2020-09-10T18:54:24.181" v="3241" actId="571"/>
          <ac:picMkLst>
            <pc:docMk/>
            <pc:sldMk cId="2827645725" sldId="331"/>
            <ac:picMk id="8" creationId="{F5DFE96E-72A7-4B05-B0F4-2E6BFA4FFD93}"/>
          </ac:picMkLst>
        </pc:picChg>
        <pc:picChg chg="add del mod">
          <ac:chgData name="Baechler Jonathan" userId="864bdf7e-a37c-47b0-9041-94832e3e9f2f" providerId="ADAL" clId="{D8103970-4853-44D1-B1A6-27FC829C63F8}" dt="2020-09-03T19:59:06.511" v="3167"/>
          <ac:picMkLst>
            <pc:docMk/>
            <pc:sldMk cId="2827645725" sldId="331"/>
            <ac:picMk id="3074" creationId="{4FD06A87-1EFA-4158-B15C-A74DC429053B}"/>
          </ac:picMkLst>
        </pc:picChg>
        <pc:picChg chg="add mod">
          <ac:chgData name="Baechler Jonathan" userId="864bdf7e-a37c-47b0-9041-94832e3e9f2f" providerId="ADAL" clId="{D8103970-4853-44D1-B1A6-27FC829C63F8}" dt="2020-09-10T19:18:42.290" v="3288" actId="14100"/>
          <ac:picMkLst>
            <pc:docMk/>
            <pc:sldMk cId="2827645725" sldId="331"/>
            <ac:picMk id="3076" creationId="{71893135-B214-41C7-B081-C511A40CA77E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19:39:47.059" v="3388" actId="20577"/>
        <pc:sldMkLst>
          <pc:docMk/>
          <pc:sldMk cId="1498154701" sldId="332"/>
        </pc:sldMkLst>
        <pc:spChg chg="mod">
          <ac:chgData name="Baechler Jonathan" userId="864bdf7e-a37c-47b0-9041-94832e3e9f2f" providerId="ADAL" clId="{D8103970-4853-44D1-B1A6-27FC829C63F8}" dt="2020-09-10T19:19:46.745" v="3300"/>
          <ac:spMkLst>
            <pc:docMk/>
            <pc:sldMk cId="1498154701" sldId="332"/>
            <ac:spMk id="2" creationId="{9D641223-7FBB-455D-A3E1-0816B3DA6942}"/>
          </ac:spMkLst>
        </pc:spChg>
        <pc:spChg chg="del">
          <ac:chgData name="Baechler Jonathan" userId="864bdf7e-a37c-47b0-9041-94832e3e9f2f" providerId="ADAL" clId="{D8103970-4853-44D1-B1A6-27FC829C63F8}" dt="2020-09-10T19:20:04.386" v="3301"/>
          <ac:spMkLst>
            <pc:docMk/>
            <pc:sldMk cId="1498154701" sldId="332"/>
            <ac:spMk id="3" creationId="{DD495653-5761-4EB6-B251-DEAA50BD0E76}"/>
          </ac:spMkLst>
        </pc:spChg>
        <pc:spChg chg="add mod">
          <ac:chgData name="Baechler Jonathan" userId="864bdf7e-a37c-47b0-9041-94832e3e9f2f" providerId="ADAL" clId="{D8103970-4853-44D1-B1A6-27FC829C63F8}" dt="2020-09-10T19:23:55.296" v="3361" actId="20577"/>
          <ac:spMkLst>
            <pc:docMk/>
            <pc:sldMk cId="1498154701" sldId="332"/>
            <ac:spMk id="7" creationId="{2F2F1FFE-D144-4DDE-AABB-3A1D4908D36B}"/>
          </ac:spMkLst>
        </pc:spChg>
        <pc:spChg chg="add mod">
          <ac:chgData name="Baechler Jonathan" userId="864bdf7e-a37c-47b0-9041-94832e3e9f2f" providerId="ADAL" clId="{D8103970-4853-44D1-B1A6-27FC829C63F8}" dt="2020-09-10T19:39:47.059" v="3388" actId="20577"/>
          <ac:spMkLst>
            <pc:docMk/>
            <pc:sldMk cId="1498154701" sldId="332"/>
            <ac:spMk id="9" creationId="{0C544F62-577E-41AA-9AA7-1EDCC11F6707}"/>
          </ac:spMkLst>
        </pc:spChg>
        <pc:picChg chg="add mod">
          <ac:chgData name="Baechler Jonathan" userId="864bdf7e-a37c-47b0-9041-94832e3e9f2f" providerId="ADAL" clId="{D8103970-4853-44D1-B1A6-27FC829C63F8}" dt="2020-09-10T19:23:08.086" v="3330" actId="1076"/>
          <ac:picMkLst>
            <pc:docMk/>
            <pc:sldMk cId="1498154701" sldId="332"/>
            <ac:picMk id="4" creationId="{89CEAFBE-1092-487D-8BDA-C85930A216CE}"/>
          </ac:picMkLst>
        </pc:picChg>
        <pc:picChg chg="add mod modCrop">
          <ac:chgData name="Baechler Jonathan" userId="864bdf7e-a37c-47b0-9041-94832e3e9f2f" providerId="ADAL" clId="{D8103970-4853-44D1-B1A6-27FC829C63F8}" dt="2020-09-10T19:22:34.181" v="3315" actId="1076"/>
          <ac:picMkLst>
            <pc:docMk/>
            <pc:sldMk cId="1498154701" sldId="332"/>
            <ac:picMk id="5" creationId="{F1623CD4-B171-4341-8119-D2E96EB23ABB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20:12:24.799" v="3456" actId="403"/>
        <pc:sldMkLst>
          <pc:docMk/>
          <pc:sldMk cId="588898537" sldId="333"/>
        </pc:sldMkLst>
        <pc:spChg chg="mod">
          <ac:chgData name="Baechler Jonathan" userId="864bdf7e-a37c-47b0-9041-94832e3e9f2f" providerId="ADAL" clId="{D8103970-4853-44D1-B1A6-27FC829C63F8}" dt="2020-09-10T20:01:57.011" v="3419" actId="20577"/>
          <ac:spMkLst>
            <pc:docMk/>
            <pc:sldMk cId="588898537" sldId="333"/>
            <ac:spMk id="2" creationId="{E287A278-E6A6-4BC4-8759-B4B547683009}"/>
          </ac:spMkLst>
        </pc:spChg>
        <pc:spChg chg="del">
          <ac:chgData name="Baechler Jonathan" userId="864bdf7e-a37c-47b0-9041-94832e3e9f2f" providerId="ADAL" clId="{D8103970-4853-44D1-B1A6-27FC829C63F8}" dt="2020-09-10T20:02:19.259" v="3420"/>
          <ac:spMkLst>
            <pc:docMk/>
            <pc:sldMk cId="588898537" sldId="333"/>
            <ac:spMk id="3" creationId="{8B6559B3-9D68-4E07-8329-83E831DD270E}"/>
          </ac:spMkLst>
        </pc:spChg>
        <pc:spChg chg="add mod">
          <ac:chgData name="Baechler Jonathan" userId="864bdf7e-a37c-47b0-9041-94832e3e9f2f" providerId="ADAL" clId="{D8103970-4853-44D1-B1A6-27FC829C63F8}" dt="2020-09-10T20:12:24.799" v="3456" actId="403"/>
          <ac:spMkLst>
            <pc:docMk/>
            <pc:sldMk cId="588898537" sldId="333"/>
            <ac:spMk id="5" creationId="{F3D5C722-C28D-42C7-BAB9-91C889AA0824}"/>
          </ac:spMkLst>
        </pc:spChg>
        <pc:picChg chg="add mod">
          <ac:chgData name="Baechler Jonathan" userId="864bdf7e-a37c-47b0-9041-94832e3e9f2f" providerId="ADAL" clId="{D8103970-4853-44D1-B1A6-27FC829C63F8}" dt="2020-09-10T20:11:55.752" v="3425" actId="1076"/>
          <ac:picMkLst>
            <pc:docMk/>
            <pc:sldMk cId="588898537" sldId="333"/>
            <ac:picMk id="4" creationId="{D1440520-C9E0-4224-9BFF-9CD93B2DFB7F}"/>
          </ac:picMkLst>
        </pc:picChg>
      </pc:sldChg>
    </pc:docChg>
  </pc:docChgLst>
  <pc:docChgLst>
    <pc:chgData name="Baechler Jonathan" userId="47f0ae59-e29e-4ab1-be6f-043bae60ed99" providerId="ADAL" clId="{ACDF4222-EE8A-447B-BEF2-D5D046A185E5}"/>
    <pc:docChg chg="custSel modSld">
      <pc:chgData name="Baechler Jonathan" userId="47f0ae59-e29e-4ab1-be6f-043bae60ed99" providerId="ADAL" clId="{ACDF4222-EE8A-447B-BEF2-D5D046A185E5}" dt="2022-09-09T06:24:20.991" v="46" actId="20577"/>
      <pc:docMkLst>
        <pc:docMk/>
      </pc:docMkLst>
      <pc:sldChg chg="addSp modSp">
        <pc:chgData name="Baechler Jonathan" userId="47f0ae59-e29e-4ab1-be6f-043bae60ed99" providerId="ADAL" clId="{ACDF4222-EE8A-447B-BEF2-D5D046A185E5}" dt="2022-09-09T06:22:28.789" v="36"/>
        <pc:sldMkLst>
          <pc:docMk/>
          <pc:sldMk cId="1802740431" sldId="319"/>
        </pc:sldMkLst>
        <pc:spChg chg="add mod">
          <ac:chgData name="Baechler Jonathan" userId="47f0ae59-e29e-4ab1-be6f-043bae60ed99" providerId="ADAL" clId="{ACDF4222-EE8A-447B-BEF2-D5D046A185E5}" dt="2022-09-09T06:22:28.789" v="36"/>
          <ac:spMkLst>
            <pc:docMk/>
            <pc:sldMk cId="1802740431" sldId="319"/>
            <ac:spMk id="6" creationId="{B6BBFB93-0CE3-A8F6-AA54-4C62C5BBAA8A}"/>
          </ac:spMkLst>
        </pc:spChg>
      </pc:sldChg>
      <pc:sldChg chg="addSp modSp mod">
        <pc:chgData name="Baechler Jonathan" userId="47f0ae59-e29e-4ab1-be6f-043bae60ed99" providerId="ADAL" clId="{ACDF4222-EE8A-447B-BEF2-D5D046A185E5}" dt="2022-09-09T06:22:20.475" v="35" actId="20577"/>
        <pc:sldMkLst>
          <pc:docMk/>
          <pc:sldMk cId="1529863644" sldId="320"/>
        </pc:sldMkLst>
        <pc:spChg chg="mod">
          <ac:chgData name="Baechler Jonathan" userId="47f0ae59-e29e-4ab1-be6f-043bae60ed99" providerId="ADAL" clId="{ACDF4222-EE8A-447B-BEF2-D5D046A185E5}" dt="2022-09-09T06:21:04.877" v="19" actId="27636"/>
          <ac:spMkLst>
            <pc:docMk/>
            <pc:sldMk cId="1529863644" sldId="320"/>
            <ac:spMk id="2" creationId="{18B6FEA4-DCB4-4459-B98B-5F3992E3A527}"/>
          </ac:spMkLst>
        </pc:spChg>
        <pc:spChg chg="add mod">
          <ac:chgData name="Baechler Jonathan" userId="47f0ae59-e29e-4ab1-be6f-043bae60ed99" providerId="ADAL" clId="{ACDF4222-EE8A-447B-BEF2-D5D046A185E5}" dt="2022-09-09T06:22:20.475" v="35" actId="20577"/>
          <ac:spMkLst>
            <pc:docMk/>
            <pc:sldMk cId="1529863644" sldId="320"/>
            <ac:spMk id="4" creationId="{22DD2904-5402-2311-B2ED-3D96B34E4D77}"/>
          </ac:spMkLst>
        </pc:spChg>
      </pc:sldChg>
      <pc:sldChg chg="addSp modSp mod">
        <pc:chgData name="Baechler Jonathan" userId="47f0ae59-e29e-4ab1-be6f-043bae60ed99" providerId="ADAL" clId="{ACDF4222-EE8A-447B-BEF2-D5D046A185E5}" dt="2022-09-09T06:22:50.485" v="38" actId="1076"/>
        <pc:sldMkLst>
          <pc:docMk/>
          <pc:sldMk cId="793852745" sldId="321"/>
        </pc:sldMkLst>
        <pc:spChg chg="mod">
          <ac:chgData name="Baechler Jonathan" userId="47f0ae59-e29e-4ab1-be6f-043bae60ed99" providerId="ADAL" clId="{ACDF4222-EE8A-447B-BEF2-D5D046A185E5}" dt="2022-09-09T06:22:50.485" v="38" actId="1076"/>
          <ac:spMkLst>
            <pc:docMk/>
            <pc:sldMk cId="793852745" sldId="321"/>
            <ac:spMk id="4" creationId="{4FC7B3DB-3490-4038-900A-B2E658F61CCF}"/>
          </ac:spMkLst>
        </pc:spChg>
        <pc:spChg chg="add mod">
          <ac:chgData name="Baechler Jonathan" userId="47f0ae59-e29e-4ab1-be6f-043bae60ed99" providerId="ADAL" clId="{ACDF4222-EE8A-447B-BEF2-D5D046A185E5}" dt="2022-09-09T06:22:46.780" v="37"/>
          <ac:spMkLst>
            <pc:docMk/>
            <pc:sldMk cId="793852745" sldId="321"/>
            <ac:spMk id="5" creationId="{D2B19E87-D155-C11D-7F89-0CC316C22C90}"/>
          </ac:spMkLst>
        </pc:spChg>
      </pc:sldChg>
      <pc:sldChg chg="addSp modSp">
        <pc:chgData name="Baechler Jonathan" userId="47f0ae59-e29e-4ab1-be6f-043bae60ed99" providerId="ADAL" clId="{ACDF4222-EE8A-447B-BEF2-D5D046A185E5}" dt="2022-09-09T06:22:54.336" v="39"/>
        <pc:sldMkLst>
          <pc:docMk/>
          <pc:sldMk cId="1848564968" sldId="323"/>
        </pc:sldMkLst>
        <pc:spChg chg="add mod">
          <ac:chgData name="Baechler Jonathan" userId="47f0ae59-e29e-4ab1-be6f-043bae60ed99" providerId="ADAL" clId="{ACDF4222-EE8A-447B-BEF2-D5D046A185E5}" dt="2022-09-09T06:22:54.336" v="39"/>
          <ac:spMkLst>
            <pc:docMk/>
            <pc:sldMk cId="1848564968" sldId="323"/>
            <ac:spMk id="6" creationId="{A5F95C3E-C114-ED4F-5125-52A80486BEAB}"/>
          </ac:spMkLst>
        </pc:spChg>
      </pc:sldChg>
      <pc:sldChg chg="addSp modSp">
        <pc:chgData name="Baechler Jonathan" userId="47f0ae59-e29e-4ab1-be6f-043bae60ed99" providerId="ADAL" clId="{ACDF4222-EE8A-447B-BEF2-D5D046A185E5}" dt="2022-09-09T06:22:59.126" v="40"/>
        <pc:sldMkLst>
          <pc:docMk/>
          <pc:sldMk cId="1586498989" sldId="324"/>
        </pc:sldMkLst>
        <pc:spChg chg="add mod">
          <ac:chgData name="Baechler Jonathan" userId="47f0ae59-e29e-4ab1-be6f-043bae60ed99" providerId="ADAL" clId="{ACDF4222-EE8A-447B-BEF2-D5D046A185E5}" dt="2022-09-09T06:22:59.126" v="40"/>
          <ac:spMkLst>
            <pc:docMk/>
            <pc:sldMk cId="1586498989" sldId="324"/>
            <ac:spMk id="4" creationId="{AC420B7D-1A90-3DF4-4494-1F52642FD50F}"/>
          </ac:spMkLst>
        </pc:spChg>
      </pc:sldChg>
      <pc:sldChg chg="addSp modSp">
        <pc:chgData name="Baechler Jonathan" userId="47f0ae59-e29e-4ab1-be6f-043bae60ed99" providerId="ADAL" clId="{ACDF4222-EE8A-447B-BEF2-D5D046A185E5}" dt="2022-09-09T06:23:18.832" v="41"/>
        <pc:sldMkLst>
          <pc:docMk/>
          <pc:sldMk cId="1003652414" sldId="326"/>
        </pc:sldMkLst>
        <pc:spChg chg="add mod">
          <ac:chgData name="Baechler Jonathan" userId="47f0ae59-e29e-4ab1-be6f-043bae60ed99" providerId="ADAL" clId="{ACDF4222-EE8A-447B-BEF2-D5D046A185E5}" dt="2022-09-09T06:23:18.832" v="41"/>
          <ac:spMkLst>
            <pc:docMk/>
            <pc:sldMk cId="1003652414" sldId="326"/>
            <ac:spMk id="4" creationId="{D852D85F-C7DC-F94C-965B-65B2CEAE52A8}"/>
          </ac:spMkLst>
        </pc:spChg>
      </pc:sldChg>
      <pc:sldChg chg="addSp modSp mod">
        <pc:chgData name="Baechler Jonathan" userId="47f0ae59-e29e-4ab1-be6f-043bae60ed99" providerId="ADAL" clId="{ACDF4222-EE8A-447B-BEF2-D5D046A185E5}" dt="2022-09-09T06:24:20.991" v="46" actId="20577"/>
        <pc:sldMkLst>
          <pc:docMk/>
          <pc:sldMk cId="2613452469" sldId="327"/>
        </pc:sldMkLst>
        <pc:spChg chg="add mod">
          <ac:chgData name="Baechler Jonathan" userId="47f0ae59-e29e-4ab1-be6f-043bae60ed99" providerId="ADAL" clId="{ACDF4222-EE8A-447B-BEF2-D5D046A185E5}" dt="2022-09-09T06:24:20.991" v="46" actId="20577"/>
          <ac:spMkLst>
            <pc:docMk/>
            <pc:sldMk cId="2613452469" sldId="327"/>
            <ac:spMk id="4" creationId="{5C8DA3F2-491D-0759-0627-9ACE7CF23E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287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fr-CH" sz="4000" dirty="0"/>
              <a:t>NIBT 4ème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fr-CH" sz="2000"/>
              <a:t>EPAI, Jonathan Baechler</a:t>
            </a:r>
          </a:p>
        </p:txBody>
      </p:sp>
      <p:sp>
        <p:nvSpPr>
          <p:cNvPr id="20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Normes et Projets de Norme">
            <a:extLst>
              <a:ext uri="{FF2B5EF4-FFF2-40B4-BE49-F238E27FC236}">
                <a16:creationId xmlns:a16="http://schemas.microsoft.com/office/drawing/2014/main" id="{2029B4EE-5E74-48CA-A7B3-1DC2F3E8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22893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7A542-FFE4-4746-953F-1ACA92D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9050" y="6337067"/>
            <a:ext cx="2743200" cy="365125"/>
          </a:xfrm>
        </p:spPr>
        <p:txBody>
          <a:bodyPr/>
          <a:lstStyle/>
          <a:p>
            <a:fld id="{58F3BB59-45D5-4E75-8A5A-6A53741A7051}" type="datetime1">
              <a:rPr lang="fr-CH" smtClean="0"/>
              <a:t>20.09.2024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09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13353E-7D95-40FC-B0DD-E7812484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Danger pour les personnes avec le TNC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6134533-796F-4765-A141-2D6329F80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349" y="2136076"/>
            <a:ext cx="3661831" cy="26060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F9EC7D-6072-44A6-8345-888C6789FE0B}"/>
              </a:ext>
            </a:extLst>
          </p:cNvPr>
          <p:cNvSpPr txBox="1"/>
          <p:nvPr/>
        </p:nvSpPr>
        <p:spPr>
          <a:xfrm>
            <a:off x="6075122" y="2415756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000000"/>
                </a:solidFill>
              </a:rPr>
              <a:t>Que se passe t’il lors de la rupture du neutre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 courant </a:t>
            </a:r>
            <a:r>
              <a:rPr lang="fr-CH" sz="2000" dirty="0">
                <a:solidFill>
                  <a:srgbClr val="000000"/>
                </a:solidFill>
              </a:rPr>
              <a:t>cherche à s’échapper </a:t>
            </a:r>
            <a:r>
              <a:rPr lang="en-US" sz="2000" dirty="0">
                <a:solidFill>
                  <a:srgbClr val="000000"/>
                </a:solidFill>
              </a:rPr>
              <a:t>par la </a:t>
            </a:r>
            <a:r>
              <a:rPr lang="fr-CH" sz="2000" dirty="0">
                <a:solidFill>
                  <a:srgbClr val="000000"/>
                </a:solidFill>
              </a:rPr>
              <a:t>carcasse </a:t>
            </a:r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fr-CH" sz="2000" dirty="0">
                <a:solidFill>
                  <a:srgbClr val="000000"/>
                </a:solidFill>
              </a:rPr>
              <a:t>l’appareil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000000"/>
                </a:solidFill>
              </a:rPr>
              <a:t>Remarque: Vous devez toujours débrancher les conducteurs polaires avant le neutre ou le PEN. Et l’inverse pour le raccordement </a:t>
            </a:r>
            <a:r>
              <a:rPr lang="en-US" sz="20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3" name="Explosion : 14 points 2">
            <a:extLst>
              <a:ext uri="{FF2B5EF4-FFF2-40B4-BE49-F238E27FC236}">
                <a16:creationId xmlns:a16="http://schemas.microsoft.com/office/drawing/2014/main" id="{8E75D245-2AC6-A529-9C88-C91394E34191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F2.2.5</a:t>
            </a:r>
          </a:p>
          <a:p>
            <a:pPr algn="ctr"/>
            <a:r>
              <a:rPr lang="fr-CH" dirty="0"/>
              <a:t>p.147</a:t>
            </a:r>
          </a:p>
        </p:txBody>
      </p:sp>
    </p:spTree>
    <p:extLst>
      <p:ext uri="{BB962C8B-B14F-4D97-AF65-F5344CB8AC3E}">
        <p14:creationId xmlns:p14="http://schemas.microsoft.com/office/powerpoint/2010/main" val="598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65731-7D09-4926-BD83-6B497D62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49" y="500062"/>
            <a:ext cx="10515600" cy="1325563"/>
          </a:xfrm>
        </p:spPr>
        <p:txBody>
          <a:bodyPr/>
          <a:lstStyle/>
          <a:p>
            <a:r>
              <a:rPr lang="fr-CH" dirty="0"/>
              <a:t>Tension et courant de contact (ou de choc)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45A7E-1549-49DF-BA27-2A808184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Abréviation : I</a:t>
            </a:r>
            <a:r>
              <a:rPr lang="fr-CH" sz="1200" dirty="0"/>
              <a:t>B   </a:t>
            </a:r>
            <a:r>
              <a:rPr lang="fr-CH" dirty="0"/>
              <a:t>et </a:t>
            </a:r>
            <a:r>
              <a:rPr lang="fr-CH" sz="1200" dirty="0"/>
              <a:t> </a:t>
            </a:r>
            <a:r>
              <a:rPr lang="fr-CH" dirty="0"/>
              <a:t>U</a:t>
            </a:r>
            <a:r>
              <a:rPr lang="fr-CH" sz="1200" dirty="0"/>
              <a:t>B</a:t>
            </a:r>
          </a:p>
          <a:p>
            <a:pPr marL="0" indent="0">
              <a:buNone/>
            </a:pPr>
            <a:endParaRPr lang="fr-CH" sz="1200" dirty="0"/>
          </a:p>
          <a:p>
            <a:pPr marL="0" indent="0">
              <a:buNone/>
            </a:pPr>
            <a:r>
              <a:rPr lang="fr-CH" dirty="0"/>
              <a:t>Définition: C’est le courant pouvant traverser le corps humain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Un courant de contact ≤ 0,5 mA est considéré comme </a:t>
            </a:r>
            <a:r>
              <a:rPr lang="fr-CH" dirty="0">
                <a:solidFill>
                  <a:srgbClr val="FF0000"/>
                </a:solidFill>
              </a:rPr>
              <a:t>non</a:t>
            </a:r>
            <a:r>
              <a:rPr lang="fr-CH" dirty="0"/>
              <a:t> dangereux.</a:t>
            </a: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3000E849-3BE9-624C-ABE5-4D309DA8B1DE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F2.3.3</a:t>
            </a:r>
          </a:p>
          <a:p>
            <a:pPr algn="ctr"/>
            <a:r>
              <a:rPr lang="fr-CH" dirty="0"/>
              <a:t>p.153</a:t>
            </a:r>
          </a:p>
        </p:txBody>
      </p:sp>
    </p:spTree>
    <p:extLst>
      <p:ext uri="{BB962C8B-B14F-4D97-AF65-F5344CB8AC3E}">
        <p14:creationId xmlns:p14="http://schemas.microsoft.com/office/powerpoint/2010/main" val="396053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0953DE0-2B94-EB1D-CBA6-6B3FA260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947737"/>
            <a:ext cx="9315450" cy="4962525"/>
          </a:xfrm>
          <a:prstGeom prst="rect">
            <a:avLst/>
          </a:prstGeom>
        </p:spPr>
      </p:pic>
      <p:sp>
        <p:nvSpPr>
          <p:cNvPr id="3" name="Explosion : 14 points 2">
            <a:extLst>
              <a:ext uri="{FF2B5EF4-FFF2-40B4-BE49-F238E27FC236}">
                <a16:creationId xmlns:a16="http://schemas.microsoft.com/office/drawing/2014/main" id="{49F6E268-582B-ADC0-AC2D-C34BB967D781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F.1.1.1</a:t>
            </a:r>
          </a:p>
          <a:p>
            <a:pPr algn="ctr"/>
            <a:r>
              <a:rPr lang="fr-CH" dirty="0"/>
              <a:t>p.122</a:t>
            </a:r>
          </a:p>
        </p:txBody>
      </p:sp>
    </p:spTree>
    <p:extLst>
      <p:ext uri="{BB962C8B-B14F-4D97-AF65-F5344CB8AC3E}">
        <p14:creationId xmlns:p14="http://schemas.microsoft.com/office/powerpoint/2010/main" val="67496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ED15A-A8CE-4CFE-89F7-BFB27BF6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68" y="382881"/>
            <a:ext cx="11052701" cy="1325563"/>
          </a:xfrm>
        </p:spPr>
        <p:txBody>
          <a:bodyPr>
            <a:normAutofit fontScale="90000"/>
          </a:bodyPr>
          <a:lstStyle/>
          <a:p>
            <a:r>
              <a:rPr lang="fr-CH" dirty="0"/>
              <a:t>F2.3.4</a:t>
            </a:r>
            <a:br>
              <a:rPr lang="fr-CH" dirty="0"/>
            </a:br>
            <a:r>
              <a:rPr lang="fr-CH" dirty="0"/>
              <a:t>Détermination des courants de court-circuit min/max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3228C-32E4-40AD-BEAD-9EFE0E4C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06"/>
            <a:ext cx="10515600" cy="4351338"/>
          </a:xfrm>
        </p:spPr>
        <p:txBody>
          <a:bodyPr/>
          <a:lstStyle/>
          <a:p>
            <a:endParaRPr lang="fr-CH" dirty="0"/>
          </a:p>
          <a:p>
            <a:r>
              <a:rPr lang="fr-CH" dirty="0"/>
              <a:t>I</a:t>
            </a:r>
            <a:r>
              <a:rPr lang="fr-CH" sz="1100" dirty="0"/>
              <a:t>K3 </a:t>
            </a:r>
            <a:r>
              <a:rPr lang="fr-CH" dirty="0"/>
              <a:t> = Courant de court-circuit triphasé ou tripolaire </a:t>
            </a:r>
            <a:r>
              <a:rPr lang="fr-CH" b="1" dirty="0"/>
              <a:t>-&gt; max</a:t>
            </a:r>
          </a:p>
          <a:p>
            <a:endParaRPr lang="fr-CH" dirty="0"/>
          </a:p>
          <a:p>
            <a:r>
              <a:rPr lang="fr-CH" dirty="0"/>
              <a:t>I</a:t>
            </a:r>
            <a:r>
              <a:rPr lang="fr-CH" sz="1100" dirty="0"/>
              <a:t>K1 </a:t>
            </a:r>
            <a:r>
              <a:rPr lang="fr-CH" dirty="0"/>
              <a:t> = Courant de court-circuit monophasé ou unipolaire </a:t>
            </a:r>
            <a:r>
              <a:rPr lang="fr-CH" b="1" dirty="0"/>
              <a:t>-&gt; min</a:t>
            </a:r>
          </a:p>
          <a:p>
            <a:pPr marL="0" indent="0">
              <a:buNone/>
            </a:pPr>
            <a:r>
              <a:rPr lang="fr-CH" dirty="0"/>
              <a:t>(utilisé pour le choix d’un disjoncteur, notamment au niveau de la surintensité) </a:t>
            </a:r>
          </a:p>
          <a:p>
            <a:endParaRPr lang="fr-CH" dirty="0"/>
          </a:p>
          <a:p>
            <a:endParaRPr lang="fr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F22729-7256-45DE-97CA-EB7ACD56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83" y="4272594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85D20298-C446-B6CA-0236-2EF03AC5A332}"/>
              </a:ext>
            </a:extLst>
          </p:cNvPr>
          <p:cNvSpPr/>
          <p:nvPr/>
        </p:nvSpPr>
        <p:spPr>
          <a:xfrm>
            <a:off x="9206144" y="0"/>
            <a:ext cx="2985856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F2.3.4</a:t>
            </a:r>
          </a:p>
          <a:p>
            <a:pPr algn="ctr"/>
            <a:r>
              <a:rPr lang="fr-CH" dirty="0"/>
              <a:t>p.154-155</a:t>
            </a:r>
          </a:p>
        </p:txBody>
      </p:sp>
    </p:spTree>
    <p:extLst>
      <p:ext uri="{BB962C8B-B14F-4D97-AF65-F5344CB8AC3E}">
        <p14:creationId xmlns:p14="http://schemas.microsoft.com/office/powerpoint/2010/main" val="290124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usanne: panne du métro M1 due à un court-circuit">
            <a:extLst>
              <a:ext uri="{FF2B5EF4-FFF2-40B4-BE49-F238E27FC236}">
                <a16:creationId xmlns:a16="http://schemas.microsoft.com/office/drawing/2014/main" id="{3003BE17-878D-415B-9E85-DA2727650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r="29678"/>
          <a:stretch/>
        </p:blipFill>
        <p:spPr bwMode="auto">
          <a:xfrm>
            <a:off x="5832624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54B018-28E4-49DB-9174-69BF6BE6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Temps de coupure pour IK1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FB7BD-C700-4313-A8F0-8E87B288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270725"/>
            <a:ext cx="5667375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sz="2400" dirty="0">
                <a:solidFill>
                  <a:srgbClr val="000000"/>
                </a:solidFill>
              </a:rPr>
              <a:t>On doit garantir le déclenchement des équipements de protection contre les surintensités entre </a:t>
            </a:r>
            <a:r>
              <a:rPr lang="fr-CH" sz="2400" dirty="0">
                <a:solidFill>
                  <a:srgbClr val="FF0000"/>
                </a:solidFill>
              </a:rPr>
              <a:t>0.4 s et 5 s</a:t>
            </a:r>
          </a:p>
          <a:p>
            <a:pPr marL="0" indent="0">
              <a:buNone/>
            </a:pPr>
            <a:endParaRPr lang="fr-CH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H" sz="2400" dirty="0">
                <a:solidFill>
                  <a:srgbClr val="000000"/>
                </a:solidFill>
              </a:rPr>
              <a:t>La protection thermique des câbles et des canalisations électriques est assurée en cas de court-circuit (températures élevées).</a:t>
            </a: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129A32A4-4A89-363D-1470-C243025CA3F4}"/>
              </a:ext>
            </a:extLst>
          </p:cNvPr>
          <p:cNvSpPr/>
          <p:nvPr/>
        </p:nvSpPr>
        <p:spPr>
          <a:xfrm>
            <a:off x="4465468" y="-89756"/>
            <a:ext cx="2985856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F2.3.4.2</a:t>
            </a:r>
          </a:p>
          <a:p>
            <a:pPr algn="ctr"/>
            <a:r>
              <a:rPr lang="fr-CH" dirty="0"/>
              <a:t>p.155</a:t>
            </a:r>
          </a:p>
        </p:txBody>
      </p:sp>
    </p:spTree>
    <p:extLst>
      <p:ext uri="{BB962C8B-B14F-4D97-AF65-F5344CB8AC3E}">
        <p14:creationId xmlns:p14="http://schemas.microsoft.com/office/powerpoint/2010/main" val="46574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41223-7FBB-455D-A3E1-0816B3DA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Tension de l’électrode de terre et tension de pas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9CEAFBE-1092-487D-8BDA-C85930A21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30" y="2812732"/>
            <a:ext cx="7028618" cy="26747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623CD4-B171-4341-8119-D2E96EB23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1" b="2951"/>
          <a:stretch/>
        </p:blipFill>
        <p:spPr>
          <a:xfrm>
            <a:off x="7864029" y="2251710"/>
            <a:ext cx="3821241" cy="23545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F2F1FFE-D144-4DDE-AABB-3A1D4908D36B}"/>
              </a:ext>
            </a:extLst>
          </p:cNvPr>
          <p:cNvSpPr txBox="1"/>
          <p:nvPr/>
        </p:nvSpPr>
        <p:spPr>
          <a:xfrm>
            <a:off x="1175325" y="207517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dirty="0"/>
              <a:t>Abréviation : U</a:t>
            </a:r>
            <a:r>
              <a:rPr lang="fr-CH" sz="1000" dirty="0"/>
              <a:t>S : </a:t>
            </a:r>
            <a:r>
              <a:rPr lang="fr-CH" b="1" dirty="0"/>
              <a:t>tension de pas</a:t>
            </a:r>
          </a:p>
          <a:p>
            <a:pPr marL="0" indent="0">
              <a:buNone/>
            </a:pPr>
            <a:endParaRPr lang="fr-CH" sz="1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544F62-577E-41AA-9AA7-1EDCC11F6707}"/>
              </a:ext>
            </a:extLst>
          </p:cNvPr>
          <p:cNvSpPr txBox="1"/>
          <p:nvPr/>
        </p:nvSpPr>
        <p:spPr>
          <a:xfrm>
            <a:off x="1175325" y="233678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dirty="0"/>
              <a:t>Abréviation : U</a:t>
            </a:r>
            <a:r>
              <a:rPr lang="fr-CH" sz="1000" dirty="0"/>
              <a:t>B : </a:t>
            </a:r>
            <a:r>
              <a:rPr lang="fr-CH" b="1" dirty="0"/>
              <a:t>tension de l’électrode</a:t>
            </a:r>
          </a:p>
          <a:p>
            <a:pPr marL="0" indent="0">
              <a:buNone/>
            </a:pPr>
            <a:endParaRPr lang="fr-CH" sz="1000" b="1" dirty="0"/>
          </a:p>
        </p:txBody>
      </p:sp>
    </p:spTree>
    <p:extLst>
      <p:ext uri="{BB962C8B-B14F-4D97-AF65-F5344CB8AC3E}">
        <p14:creationId xmlns:p14="http://schemas.microsoft.com/office/powerpoint/2010/main" val="149815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A28B9-3145-49A9-AC6F-95EF4808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F2.3.5 Courant de fuite ou vagabond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BF8D2-9389-4BA0-93D7-633ED4B3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1" y="1769064"/>
            <a:ext cx="10515600" cy="4351338"/>
          </a:xfrm>
        </p:spPr>
        <p:txBody>
          <a:bodyPr/>
          <a:lstStyle/>
          <a:p>
            <a:r>
              <a:rPr lang="fr-CH" dirty="0"/>
              <a:t>Abréviation : I</a:t>
            </a:r>
            <a:r>
              <a:rPr lang="fr-CH" sz="1200" dirty="0"/>
              <a:t>A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Deux types : </a:t>
            </a:r>
          </a:p>
          <a:p>
            <a:pPr marL="514350" indent="-514350">
              <a:buAutoNum type="arabicPeriod"/>
            </a:pPr>
            <a:r>
              <a:rPr lang="fr-CH" dirty="0"/>
              <a:t>S’échappant d’une installation </a:t>
            </a:r>
          </a:p>
          <a:p>
            <a:pPr marL="514350" indent="-514350">
              <a:buAutoNum type="arabicPeriod"/>
            </a:pPr>
            <a:r>
              <a:rPr lang="fr-CH" dirty="0"/>
              <a:t>S’échappant d’un appareil </a:t>
            </a:r>
            <a:endParaRPr lang="fr-CH" sz="5400" dirty="0"/>
          </a:p>
        </p:txBody>
      </p:sp>
      <p:pic>
        <p:nvPicPr>
          <p:cNvPr id="3076" name="Picture 4" descr="Artikel | OSAM | Mastitisbekämpfung - Unser gemeinsames Ziel!">
            <a:extLst>
              <a:ext uri="{FF2B5EF4-FFF2-40B4-BE49-F238E27FC236}">
                <a16:creationId xmlns:a16="http://schemas.microsoft.com/office/drawing/2014/main" id="{71893135-B214-41C7-B081-C511A40C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69" y="2762055"/>
            <a:ext cx="4577719" cy="24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7E55F7A2-A7E3-E089-92E5-3881278450AA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F2.3.5</a:t>
            </a:r>
          </a:p>
          <a:p>
            <a:pPr algn="ctr"/>
            <a:r>
              <a:rPr lang="fr-CH" dirty="0"/>
              <a:t>p.158</a:t>
            </a:r>
          </a:p>
        </p:txBody>
      </p:sp>
    </p:spTree>
    <p:extLst>
      <p:ext uri="{BB962C8B-B14F-4D97-AF65-F5344CB8AC3E}">
        <p14:creationId xmlns:p14="http://schemas.microsoft.com/office/powerpoint/2010/main" val="282764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7A278-E6A6-4BC4-8759-B4B54768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F2.4 Classes de protection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1440520-C9E0-4224-9BFF-9CD93B2DF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16" y="2533729"/>
            <a:ext cx="8554658" cy="23583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D5C722-C28D-42C7-BAB9-91C889AA0824}"/>
              </a:ext>
            </a:extLst>
          </p:cNvPr>
          <p:cNvSpPr txBox="1"/>
          <p:nvPr/>
        </p:nvSpPr>
        <p:spPr>
          <a:xfrm>
            <a:off x="6096000" y="5394960"/>
            <a:ext cx="595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Et la 4</a:t>
            </a:r>
            <a:r>
              <a:rPr lang="fr-CH" sz="3200" baseline="30000" dirty="0"/>
              <a:t>ème</a:t>
            </a:r>
            <a:r>
              <a:rPr lang="fr-CH" sz="3200" dirty="0"/>
              <a:t> classe ???</a:t>
            </a:r>
          </a:p>
        </p:txBody>
      </p:sp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E06677EE-2B79-7036-9EF4-2ECB1F8A24B4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F2.4</a:t>
            </a:r>
          </a:p>
          <a:p>
            <a:pPr algn="ctr"/>
            <a:r>
              <a:rPr lang="fr-CH" dirty="0"/>
              <a:t>p.159</a:t>
            </a:r>
          </a:p>
        </p:txBody>
      </p:sp>
    </p:spTree>
    <p:extLst>
      <p:ext uri="{BB962C8B-B14F-4D97-AF65-F5344CB8AC3E}">
        <p14:creationId xmlns:p14="http://schemas.microsoft.com/office/powerpoint/2010/main" val="58889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2020,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F2.3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Défaut dans les installations électriques</a:t>
            </a:r>
          </a:p>
        </p:txBody>
      </p:sp>
    </p:spTree>
    <p:extLst>
      <p:ext uri="{BB962C8B-B14F-4D97-AF65-F5344CB8AC3E}">
        <p14:creationId xmlns:p14="http://schemas.microsoft.com/office/powerpoint/2010/main" val="108694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6FEA4-DCB4-4459-B98B-5F3992E3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59"/>
            <a:ext cx="10515600" cy="1325563"/>
          </a:xfrm>
        </p:spPr>
        <p:txBody>
          <a:bodyPr>
            <a:normAutofit/>
          </a:bodyPr>
          <a:lstStyle/>
          <a:p>
            <a:r>
              <a:rPr lang="fr-CH" dirty="0"/>
              <a:t>Types de défauts dans les installations électriques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39345-8A3E-432F-9D9C-745C106F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Défauts d’isolation </a:t>
            </a:r>
          </a:p>
          <a:p>
            <a:r>
              <a:rPr lang="fr-CH" dirty="0"/>
              <a:t>Court-circuit à la masse</a:t>
            </a:r>
          </a:p>
          <a:p>
            <a:r>
              <a:rPr lang="fr-CH" dirty="0"/>
              <a:t>Défaut d’un conducteur </a:t>
            </a:r>
          </a:p>
          <a:p>
            <a:r>
              <a:rPr lang="fr-CH" dirty="0"/>
              <a:t>Court-circuit</a:t>
            </a:r>
          </a:p>
          <a:p>
            <a:r>
              <a:rPr lang="fr-CH" dirty="0"/>
              <a:t>Défaut à la terre</a:t>
            </a:r>
          </a:p>
          <a:p>
            <a:endParaRPr lang="fr-CH" dirty="0"/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22DD2904-5402-2311-B2ED-3D96B34E4D77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F2.3.1</a:t>
            </a:r>
          </a:p>
          <a:p>
            <a:pPr algn="ctr"/>
            <a:r>
              <a:rPr lang="fr-CH" dirty="0"/>
              <a:t>p.151</a:t>
            </a:r>
          </a:p>
        </p:txBody>
      </p:sp>
    </p:spTree>
    <p:extLst>
      <p:ext uri="{BB962C8B-B14F-4D97-AF65-F5344CB8AC3E}">
        <p14:creationId xmlns:p14="http://schemas.microsoft.com/office/powerpoint/2010/main" val="15298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69F3C-0132-4841-AE12-27329B1E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Défaut d’isolation </a:t>
            </a:r>
            <a:endParaRPr lang="fr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22EF55-880F-4261-A99C-D5435EF356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50912" r="52791" b="2344"/>
          <a:stretch/>
        </p:blipFill>
        <p:spPr bwMode="auto">
          <a:xfrm>
            <a:off x="1676399" y="2160587"/>
            <a:ext cx="2809875" cy="30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753AD39-C23E-4C31-84FF-44F8DB118F37}"/>
                  </a:ext>
                </a:extLst>
              </p:cNvPr>
              <p:cNvSpPr txBox="1"/>
              <p:nvPr/>
            </p:nvSpPr>
            <p:spPr>
              <a:xfrm>
                <a:off x="5761607" y="2160587"/>
                <a:ext cx="521119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Quelle est votre impression sur cette image ?</a:t>
                </a:r>
              </a:p>
              <a:p>
                <a:endParaRPr lang="fr-CH" dirty="0"/>
              </a:p>
              <a:p>
                <a:pPr marL="342900" indent="-342900">
                  <a:buAutoNum type="arabicPeriod"/>
                </a:pPr>
                <a:r>
                  <a:rPr lang="fr-CH" dirty="0"/>
                  <a:t>Manque le conducteur de protection</a:t>
                </a:r>
              </a:p>
              <a:p>
                <a:pPr marL="342900" indent="-342900">
                  <a:buAutoNum type="arabicPeriod"/>
                </a:pPr>
                <a:r>
                  <a:rPr lang="fr-CH" dirty="0"/>
                  <a:t>L’isolation est abîmée</a:t>
                </a:r>
              </a:p>
              <a:p>
                <a:pPr marL="342900" indent="-342900">
                  <a:buAutoNum type="arabicPeriod"/>
                </a:pPr>
                <a:r>
                  <a:rPr lang="fr-CH" dirty="0"/>
                  <a:t>Sans conducteur de protection = TNC = vielle installation = probablement du fil de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753AD39-C23E-4C31-84FF-44F8DB118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607" y="2160587"/>
                <a:ext cx="5211192" cy="2308324"/>
              </a:xfrm>
              <a:prstGeom prst="rect">
                <a:avLst/>
              </a:prstGeom>
              <a:blipFill>
                <a:blip r:embed="rId3"/>
                <a:stretch>
                  <a:fillRect l="-936" t="-131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AAB37008-81D9-442B-9065-FD06BA81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03" y="4199887"/>
            <a:ext cx="3239286" cy="24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B6BBFB93-0CE3-A8F6-AA54-4C62C5BBAA8A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F2.3.1</a:t>
            </a:r>
          </a:p>
          <a:p>
            <a:pPr algn="ctr"/>
            <a:r>
              <a:rPr lang="fr-CH" dirty="0"/>
              <a:t>p.151</a:t>
            </a:r>
          </a:p>
        </p:txBody>
      </p:sp>
    </p:spTree>
    <p:extLst>
      <p:ext uri="{BB962C8B-B14F-4D97-AF65-F5344CB8AC3E}">
        <p14:creationId xmlns:p14="http://schemas.microsoft.com/office/powerpoint/2010/main" val="18027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FF15-3B64-4207-B5F9-60A310B9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Court-circuit à la masse</a:t>
            </a:r>
          </a:p>
        </p:txBody>
      </p:sp>
      <p:pic>
        <p:nvPicPr>
          <p:cNvPr id="2050" name="Picture 2" descr="Les Schémas de Liaisons à la Terre">
            <a:extLst>
              <a:ext uri="{FF2B5EF4-FFF2-40B4-BE49-F238E27FC236}">
                <a16:creationId xmlns:a16="http://schemas.microsoft.com/office/drawing/2014/main" id="{EF8316F7-E47B-40C5-B846-485E6C495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1" y="1966914"/>
            <a:ext cx="5781674" cy="39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4FC7B3DB-3490-4038-900A-B2E658F61CCF}"/>
              </a:ext>
            </a:extLst>
          </p:cNvPr>
          <p:cNvSpPr/>
          <p:nvPr/>
        </p:nvSpPr>
        <p:spPr>
          <a:xfrm>
            <a:off x="9501049" y="1251751"/>
            <a:ext cx="1647825" cy="1734660"/>
          </a:xfrm>
          <a:prstGeom prst="cloudCallout">
            <a:avLst>
              <a:gd name="adj1" fmla="val -108145"/>
              <a:gd name="adj2" fmla="val 515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Contact indirect</a:t>
            </a:r>
          </a:p>
        </p:txBody>
      </p:sp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D2B19E87-D155-C11D-7F89-0CC316C22C90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F2.3.1</a:t>
            </a:r>
          </a:p>
          <a:p>
            <a:pPr algn="ctr"/>
            <a:r>
              <a:rPr lang="fr-CH" dirty="0"/>
              <a:t>p.151</a:t>
            </a:r>
          </a:p>
        </p:txBody>
      </p:sp>
    </p:spTree>
    <p:extLst>
      <p:ext uri="{BB962C8B-B14F-4D97-AF65-F5344CB8AC3E}">
        <p14:creationId xmlns:p14="http://schemas.microsoft.com/office/powerpoint/2010/main" val="7938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794EA-AA0E-4317-942B-48FD5038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Défaut d’un conducteur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C5FD1F-925E-4BD3-B72B-F8EE7DAD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6576"/>
            <a:ext cx="5495925" cy="335970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6FFEADC-586F-4BC1-BFAE-ECC030201A56}"/>
              </a:ext>
            </a:extLst>
          </p:cNvPr>
          <p:cNvSpPr/>
          <p:nvPr/>
        </p:nvSpPr>
        <p:spPr>
          <a:xfrm>
            <a:off x="6400800" y="3876426"/>
            <a:ext cx="885825" cy="543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4A0F89-B072-4AB5-A80B-FE831617B3F4}"/>
              </a:ext>
            </a:extLst>
          </p:cNvPr>
          <p:cNvSpPr txBox="1"/>
          <p:nvPr/>
        </p:nvSpPr>
        <p:spPr>
          <a:xfrm>
            <a:off x="5905870" y="392701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dirty="0"/>
              <a:t>Déséquilibrage des phases</a:t>
            </a:r>
          </a:p>
        </p:txBody>
      </p:sp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A5F95C3E-C114-ED4F-5125-52A80486BEAB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F2.3.1</a:t>
            </a:r>
          </a:p>
          <a:p>
            <a:pPr algn="ctr"/>
            <a:r>
              <a:rPr lang="fr-CH" dirty="0"/>
              <a:t>p.151</a:t>
            </a:r>
          </a:p>
        </p:txBody>
      </p:sp>
    </p:spTree>
    <p:extLst>
      <p:ext uri="{BB962C8B-B14F-4D97-AF65-F5344CB8AC3E}">
        <p14:creationId xmlns:p14="http://schemas.microsoft.com/office/powerpoint/2010/main" val="184856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75007-A464-46AC-859D-9CE33607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Court-circuit isolé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33C824-87CC-4246-AA68-2C2D3FA1B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" t="-9856" r="-2062" b="54833"/>
          <a:stretch/>
        </p:blipFill>
        <p:spPr bwMode="auto">
          <a:xfrm>
            <a:off x="2099623" y="2019136"/>
            <a:ext cx="7992753" cy="28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AC420B7D-1A90-3DF4-4494-1F52642FD50F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F2.3.1</a:t>
            </a:r>
          </a:p>
          <a:p>
            <a:pPr algn="ctr"/>
            <a:r>
              <a:rPr lang="fr-CH" dirty="0"/>
              <a:t>p.151</a:t>
            </a:r>
          </a:p>
        </p:txBody>
      </p:sp>
    </p:spTree>
    <p:extLst>
      <p:ext uri="{BB962C8B-B14F-4D97-AF65-F5344CB8AC3E}">
        <p14:creationId xmlns:p14="http://schemas.microsoft.com/office/powerpoint/2010/main" val="158649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ED929-FF8A-4641-A394-916BC5E2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Court-circuit à la terre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0D6AF8B-A8FD-424B-A2AE-D42C409C7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3" b="-229"/>
          <a:stretch/>
        </p:blipFill>
        <p:spPr bwMode="auto">
          <a:xfrm>
            <a:off x="3157584" y="2522537"/>
            <a:ext cx="6238781" cy="22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D852D85F-C7DC-F94C-965B-65B2CEAE52A8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F2.3.1</a:t>
            </a:r>
          </a:p>
          <a:p>
            <a:pPr algn="ctr"/>
            <a:r>
              <a:rPr lang="fr-CH" dirty="0"/>
              <a:t>p.151</a:t>
            </a:r>
          </a:p>
        </p:txBody>
      </p:sp>
    </p:spTree>
    <p:extLst>
      <p:ext uri="{BB962C8B-B14F-4D97-AF65-F5344CB8AC3E}">
        <p14:creationId xmlns:p14="http://schemas.microsoft.com/office/powerpoint/2010/main" val="100365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FCA6E-9E52-4D95-9967-D8E880F0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F.2.3.2 Courant de défaut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2B725-F3BF-44DA-9CA2-0CD96A05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Abréviation : I</a:t>
            </a:r>
            <a:r>
              <a:rPr lang="fr-CH" sz="1200" dirty="0"/>
              <a:t>F</a:t>
            </a:r>
          </a:p>
          <a:p>
            <a:pPr marL="0" indent="0">
              <a:buNone/>
            </a:pPr>
            <a:endParaRPr lang="fr-CH" sz="1200" dirty="0"/>
          </a:p>
          <a:p>
            <a:pPr marL="0" indent="0">
              <a:buNone/>
            </a:pPr>
            <a:r>
              <a:rPr lang="fr-CH" dirty="0"/>
              <a:t>Apparaît lors d’un défaut d’isolement </a:t>
            </a:r>
          </a:p>
          <a:p>
            <a:pPr marL="0" indent="0">
              <a:buNone/>
            </a:pPr>
            <a:r>
              <a:rPr lang="fr-CH" dirty="0"/>
              <a:t>(attention à ne pas confondre avec un défaut d’isolation)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La mesure d’isolement doit avoir une résistance infinie. </a:t>
            </a:r>
          </a:p>
          <a:p>
            <a:pPr marL="0" indent="0">
              <a:buNone/>
            </a:pPr>
            <a:r>
              <a:rPr lang="fr-CH" dirty="0"/>
              <a:t>S’il y a une résistance, il y a un contact entre les deux pôle mesurés.</a:t>
            </a:r>
          </a:p>
          <a:p>
            <a:pPr marL="0" indent="0">
              <a:buNone/>
            </a:pPr>
            <a:r>
              <a:rPr lang="fr-CH" dirty="0"/>
              <a:t>Attention! Vous devez débranché tous les appareils avant la mesure</a:t>
            </a: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5C8DA3F2-491D-0759-0627-9ACE7CF23E82}"/>
              </a:ext>
            </a:extLst>
          </p:cNvPr>
          <p:cNvSpPr/>
          <p:nvPr/>
        </p:nvSpPr>
        <p:spPr>
          <a:xfrm>
            <a:off x="10105748" y="0"/>
            <a:ext cx="2086252" cy="125175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F2.3.2</a:t>
            </a:r>
          </a:p>
          <a:p>
            <a:pPr algn="ctr"/>
            <a:r>
              <a:rPr lang="fr-CH" dirty="0"/>
              <a:t>p.152</a:t>
            </a:r>
          </a:p>
        </p:txBody>
      </p:sp>
    </p:spTree>
    <p:extLst>
      <p:ext uri="{BB962C8B-B14F-4D97-AF65-F5344CB8AC3E}">
        <p14:creationId xmlns:p14="http://schemas.microsoft.com/office/powerpoint/2010/main" val="2613452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05C6B-C711-4710-AD70-C1EBD67B7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aaf00-5e08-467b-8ed6-05c6302b08c6"/>
    <ds:schemaRef ds:uri="38cb5498-d582-4c13-9914-4fcd4809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E921D3-653F-4143-8EEC-E0F280742782}">
  <ds:schemaRefs>
    <ds:schemaRef ds:uri="http://schemas.microsoft.com/office/2006/documentManagement/types"/>
    <ds:schemaRef ds:uri="3f5aaf00-5e08-467b-8ed6-05c6302b08c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8cb5498-d582-4c13-9914-4fcd48091da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Grand écran</PresentationFormat>
  <Paragraphs>97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Rockwell</vt:lpstr>
      <vt:lpstr>Thème Office</vt:lpstr>
      <vt:lpstr>NIBT 4ème</vt:lpstr>
      <vt:lpstr>NIBT CHAPITRE F2.3</vt:lpstr>
      <vt:lpstr>Types de défauts dans les installations électriques</vt:lpstr>
      <vt:lpstr>Défaut d’isolation </vt:lpstr>
      <vt:lpstr>Court-circuit à la masse</vt:lpstr>
      <vt:lpstr>Défaut d’un conducteur</vt:lpstr>
      <vt:lpstr>Court-circuit isolé</vt:lpstr>
      <vt:lpstr>Court-circuit à la terre</vt:lpstr>
      <vt:lpstr>F.2.3.2 Courant de défaut</vt:lpstr>
      <vt:lpstr>Danger pour les personnes avec le TNC</vt:lpstr>
      <vt:lpstr>Tension et courant de contact (ou de choc)</vt:lpstr>
      <vt:lpstr>Présentation PowerPoint</vt:lpstr>
      <vt:lpstr>F2.3.4 Détermination des courants de court-circuit min/max</vt:lpstr>
      <vt:lpstr>Temps de coupure pour IK1 </vt:lpstr>
      <vt:lpstr>Tension de l’électrode de terre et tension de pas</vt:lpstr>
      <vt:lpstr>F2.3.5 Courant de fuite ou vagabond </vt:lpstr>
      <vt:lpstr>F2.4 Classes de protection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NIBT 4ème</dc:title>
  <dc:creator>Baechler Jonathan</dc:creator>
  <cp:lastModifiedBy>Baechler Jonathan</cp:lastModifiedBy>
  <cp:revision>1</cp:revision>
  <dcterms:created xsi:type="dcterms:W3CDTF">2020-09-03T19:47:14Z</dcterms:created>
  <dcterms:modified xsi:type="dcterms:W3CDTF">2024-09-20T07:05:47Z</dcterms:modified>
</cp:coreProperties>
</file>