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84" r:id="rId5"/>
    <p:sldId id="283" r:id="rId6"/>
    <p:sldId id="288" r:id="rId7"/>
    <p:sldId id="285" r:id="rId8"/>
    <p:sldId id="286" r:id="rId9"/>
    <p:sldId id="287" r:id="rId10"/>
    <p:sldId id="289" r:id="rId11"/>
    <p:sldId id="290" r:id="rId12"/>
    <p:sldId id="291" r:id="rId13"/>
    <p:sldId id="29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echler Jonathan, N/NB/NBL/NBLE" initials="BJN" lastIdx="2" clrIdx="0">
    <p:extLst>
      <p:ext uri="{19B8F6BF-5375-455C-9EA6-DF929625EA0E}">
        <p15:presenceInfo xmlns:p15="http://schemas.microsoft.com/office/powerpoint/2012/main" userId="S-1-5-21-3144422677-1507823506-1695946136-145085" providerId="AD"/>
      </p:ext>
    </p:extLst>
  </p:cmAuthor>
  <p:cmAuthor id="2" name="Baechler Jonathan" initials="BJ" lastIdx="5" clrIdx="1">
    <p:extLst>
      <p:ext uri="{19B8F6BF-5375-455C-9EA6-DF929625EA0E}">
        <p15:presenceInfo xmlns:p15="http://schemas.microsoft.com/office/powerpoint/2012/main" userId="Baechler Jonathan" providerId="None"/>
      </p:ext>
    </p:extLst>
  </p:cmAuthor>
  <p:cmAuthor id="3" name="Baechler Jonathan" initials="BJ [2]" lastIdx="2" clrIdx="2">
    <p:extLst>
      <p:ext uri="{19B8F6BF-5375-455C-9EA6-DF929625EA0E}">
        <p15:presenceInfo xmlns:p15="http://schemas.microsoft.com/office/powerpoint/2012/main" userId="S::BaechlerJ@edufr.ch::864bdf7e-a37c-47b0-9041-94832e3e9f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6BF2E-D7D1-409B-83E3-F5607293A763}" v="4" dt="2022-02-04T09:13:08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" userId="47f0ae59-e29e-4ab1-be6f-043bae60ed99" providerId="ADAL" clId="{F1E9D321-2A74-498A-AFE2-E654E9AF64D3}"/>
    <pc:docChg chg="modSld">
      <pc:chgData name="Jonathan" userId="47f0ae59-e29e-4ab1-be6f-043bae60ed99" providerId="ADAL" clId="{F1E9D321-2A74-498A-AFE2-E654E9AF64D3}" dt="2020-11-13T10:21:09.709" v="0" actId="27309"/>
      <pc:docMkLst>
        <pc:docMk/>
      </pc:docMkLst>
      <pc:sldChg chg="addSp modSp mod">
        <pc:chgData name="Jonathan" userId="47f0ae59-e29e-4ab1-be6f-043bae60ed99" providerId="ADAL" clId="{F1E9D321-2A74-498A-AFE2-E654E9AF64D3}" dt="2020-11-13T10:21:09.709" v="0" actId="27309"/>
        <pc:sldMkLst>
          <pc:docMk/>
          <pc:sldMk cId="4274717030" sldId="329"/>
        </pc:sldMkLst>
        <pc:graphicFrameChg chg="add modGraphic">
          <ac:chgData name="Jonathan" userId="47f0ae59-e29e-4ab1-be6f-043bae60ed99" providerId="ADAL" clId="{F1E9D321-2A74-498A-AFE2-E654E9AF64D3}" dt="2020-11-13T10:21:09.709" v="0" actId="27309"/>
          <ac:graphicFrameMkLst>
            <pc:docMk/>
            <pc:sldMk cId="4274717030" sldId="329"/>
            <ac:graphicFrameMk id="8" creationId="{4275699E-AC27-47C9-9905-33FBE378C309}"/>
          </ac:graphicFrameMkLst>
        </pc:graphicFrameChg>
      </pc:sldChg>
    </pc:docChg>
  </pc:docChgLst>
  <pc:docChgLst>
    <pc:chgData name="Baechler Jonathan" userId="864bdf7e-a37c-47b0-9041-94832e3e9f2f" providerId="ADAL" clId="{1C252766-B43A-4A3B-BA2D-01C6850FA42B}"/>
    <pc:docChg chg="custSel modSld">
      <pc:chgData name="Baechler Jonathan" userId="864bdf7e-a37c-47b0-9041-94832e3e9f2f" providerId="ADAL" clId="{1C252766-B43A-4A3B-BA2D-01C6850FA42B}" dt="2020-08-24T12:07:33.941" v="18" actId="478"/>
      <pc:docMkLst>
        <pc:docMk/>
      </pc:docMkLst>
      <pc:sldChg chg="addSp delSp modSp mod">
        <pc:chgData name="Baechler Jonathan" userId="864bdf7e-a37c-47b0-9041-94832e3e9f2f" providerId="ADAL" clId="{1C252766-B43A-4A3B-BA2D-01C6850FA42B}" dt="2020-08-24T12:07:33.941" v="18" actId="478"/>
        <pc:sldMkLst>
          <pc:docMk/>
          <pc:sldMk cId="3209799926" sldId="284"/>
        </pc:sldMkLst>
        <pc:spChg chg="add del mod">
          <ac:chgData name="Baechler Jonathan" userId="864bdf7e-a37c-47b0-9041-94832e3e9f2f" providerId="ADAL" clId="{1C252766-B43A-4A3B-BA2D-01C6850FA42B}" dt="2020-08-24T12:07:33.941" v="18" actId="478"/>
          <ac:spMkLst>
            <pc:docMk/>
            <pc:sldMk cId="3209799926" sldId="284"/>
            <ac:spMk id="5" creationId="{6CD99C5C-B029-4558-A6FC-5D49AF4040D1}"/>
          </ac:spMkLst>
        </pc:spChg>
      </pc:sldChg>
    </pc:docChg>
  </pc:docChgLst>
  <pc:docChgLst>
    <pc:chgData name="Baechler Jonathan" userId="864bdf7e-a37c-47b0-9041-94832e3e9f2f" providerId="ADAL" clId="{640F6932-D48B-4F94-B8E7-368E62A4A5F8}"/>
    <pc:docChg chg="undo redo custSel mod addSld delSld modSld">
      <pc:chgData name="Baechler Jonathan" userId="864bdf7e-a37c-47b0-9041-94832e3e9f2f" providerId="ADAL" clId="{640F6932-D48B-4F94-B8E7-368E62A4A5F8}" dt="2020-08-24T07:23:26.115" v="1255"/>
      <pc:docMkLst>
        <pc:docMk/>
      </pc:docMkLst>
      <pc:sldChg chg="modSp mod">
        <pc:chgData name="Baechler Jonathan" userId="864bdf7e-a37c-47b0-9041-94832e3e9f2f" providerId="ADAL" clId="{640F6932-D48B-4F94-B8E7-368E62A4A5F8}" dt="2020-08-24T07:09:55.093" v="1144" actId="1076"/>
        <pc:sldMkLst>
          <pc:docMk/>
          <pc:sldMk cId="3209799926" sldId="284"/>
        </pc:sldMkLst>
        <pc:spChg chg="mod">
          <ac:chgData name="Baechler Jonathan" userId="864bdf7e-a37c-47b0-9041-94832e3e9f2f" providerId="ADAL" clId="{640F6932-D48B-4F94-B8E7-368E62A4A5F8}" dt="2020-08-24T07:09:55.093" v="1144" actId="1076"/>
          <ac:spMkLst>
            <pc:docMk/>
            <pc:sldMk cId="3209799926" sldId="284"/>
            <ac:spMk id="4" creationId="{B1D7A542-FFE4-4746-953F-1ACA92DFACDA}"/>
          </ac:spMkLst>
        </pc:spChg>
      </pc:sldChg>
      <pc:sldChg chg="addSp modSp mod setBg">
        <pc:chgData name="Baechler Jonathan" userId="864bdf7e-a37c-47b0-9041-94832e3e9f2f" providerId="ADAL" clId="{640F6932-D48B-4F94-B8E7-368E62A4A5F8}" dt="2020-08-24T06:19:31.389" v="311" actId="5793"/>
        <pc:sldMkLst>
          <pc:docMk/>
          <pc:sldMk cId="2477032290" sldId="313"/>
        </pc:sldMkLst>
        <pc:spChg chg="mod">
          <ac:chgData name="Baechler Jonathan" userId="864bdf7e-a37c-47b0-9041-94832e3e9f2f" providerId="ADAL" clId="{640F6932-D48B-4F94-B8E7-368E62A4A5F8}" dt="2020-08-24T06:16:04.740" v="275" actId="14100"/>
          <ac:spMkLst>
            <pc:docMk/>
            <pc:sldMk cId="2477032290" sldId="313"/>
            <ac:spMk id="2" creationId="{FA969806-1C2F-44AE-AE64-F461352904D7}"/>
          </ac:spMkLst>
        </pc:spChg>
        <pc:spChg chg="mod">
          <ac:chgData name="Baechler Jonathan" userId="864bdf7e-a37c-47b0-9041-94832e3e9f2f" providerId="ADAL" clId="{640F6932-D48B-4F94-B8E7-368E62A4A5F8}" dt="2020-08-24T06:19:31.389" v="311" actId="5793"/>
          <ac:spMkLst>
            <pc:docMk/>
            <pc:sldMk cId="2477032290" sldId="313"/>
            <ac:spMk id="3" creationId="{53280C54-FCF5-439D-AD83-CC56EEEB4A49}"/>
          </ac:spMkLst>
        </pc:spChg>
        <pc:spChg chg="add">
          <ac:chgData name="Baechler Jonathan" userId="864bdf7e-a37c-47b0-9041-94832e3e9f2f" providerId="ADAL" clId="{640F6932-D48B-4F94-B8E7-368E62A4A5F8}" dt="2020-08-24T06:13:10.623" v="244" actId="26606"/>
          <ac:spMkLst>
            <pc:docMk/>
            <pc:sldMk cId="2477032290" sldId="313"/>
            <ac:spMk id="77" creationId="{9425D4AB-CD98-4DD6-9398-3C8961DE032F}"/>
          </ac:spMkLst>
        </pc:spChg>
        <pc:spChg chg="add">
          <ac:chgData name="Baechler Jonathan" userId="864bdf7e-a37c-47b0-9041-94832e3e9f2f" providerId="ADAL" clId="{640F6932-D48B-4F94-B8E7-368E62A4A5F8}" dt="2020-08-24T06:13:10.623" v="244" actId="26606"/>
          <ac:spMkLst>
            <pc:docMk/>
            <pc:sldMk cId="2477032290" sldId="313"/>
            <ac:spMk id="81" creationId="{D8B47C9F-A960-4902-8507-38F18DD3D00E}"/>
          </ac:spMkLst>
        </pc:spChg>
        <pc:spChg chg="add">
          <ac:chgData name="Baechler Jonathan" userId="864bdf7e-a37c-47b0-9041-94832e3e9f2f" providerId="ADAL" clId="{640F6932-D48B-4F94-B8E7-368E62A4A5F8}" dt="2020-08-24T06:13:10.623" v="244" actId="26606"/>
          <ac:spMkLst>
            <pc:docMk/>
            <pc:sldMk cId="2477032290" sldId="313"/>
            <ac:spMk id="83" creationId="{D4E15E95-445D-4A45-BC1E-8468CE17050B}"/>
          </ac:spMkLst>
        </pc:spChg>
        <pc:spChg chg="add">
          <ac:chgData name="Baechler Jonathan" userId="864bdf7e-a37c-47b0-9041-94832e3e9f2f" providerId="ADAL" clId="{640F6932-D48B-4F94-B8E7-368E62A4A5F8}" dt="2020-08-24T06:13:10.623" v="244" actId="26606"/>
          <ac:spMkLst>
            <pc:docMk/>
            <pc:sldMk cId="2477032290" sldId="313"/>
            <ac:spMk id="85" creationId="{133B9781-B73C-44F8-97CB-D1807A63BB41}"/>
          </ac:spMkLst>
        </pc:spChg>
        <pc:spChg chg="add">
          <ac:chgData name="Baechler Jonathan" userId="864bdf7e-a37c-47b0-9041-94832e3e9f2f" providerId="ADAL" clId="{640F6932-D48B-4F94-B8E7-368E62A4A5F8}" dt="2020-08-24T06:13:10.623" v="244" actId="26606"/>
          <ac:spMkLst>
            <pc:docMk/>
            <pc:sldMk cId="2477032290" sldId="313"/>
            <ac:spMk id="87" creationId="{1FCEDCAD-7B1A-4AE2-818E-D93A48758C20}"/>
          </ac:spMkLst>
        </pc:spChg>
        <pc:picChg chg="add">
          <ac:chgData name="Baechler Jonathan" userId="864bdf7e-a37c-47b0-9041-94832e3e9f2f" providerId="ADAL" clId="{640F6932-D48B-4F94-B8E7-368E62A4A5F8}" dt="2020-08-24T06:13:10.623" v="244" actId="26606"/>
          <ac:picMkLst>
            <pc:docMk/>
            <pc:sldMk cId="2477032290" sldId="313"/>
            <ac:picMk id="79" creationId="{97818316-E7CB-4E73-AF79-E9CAB873E723}"/>
          </ac:picMkLst>
        </pc:picChg>
        <pc:picChg chg="add mod">
          <ac:chgData name="Baechler Jonathan" userId="864bdf7e-a37c-47b0-9041-94832e3e9f2f" providerId="ADAL" clId="{640F6932-D48B-4F94-B8E7-368E62A4A5F8}" dt="2020-08-24T06:13:10.623" v="244" actId="26606"/>
          <ac:picMkLst>
            <pc:docMk/>
            <pc:sldMk cId="2477032290" sldId="313"/>
            <ac:picMk id="2050" creationId="{5355DDF1-F241-45A6-BB00-C5C0A0C1B228}"/>
          </ac:picMkLst>
        </pc:picChg>
        <pc:picChg chg="add mod ord">
          <ac:chgData name="Baechler Jonathan" userId="864bdf7e-a37c-47b0-9041-94832e3e9f2f" providerId="ADAL" clId="{640F6932-D48B-4F94-B8E7-368E62A4A5F8}" dt="2020-08-24T06:13:10.623" v="244" actId="26606"/>
          <ac:picMkLst>
            <pc:docMk/>
            <pc:sldMk cId="2477032290" sldId="313"/>
            <ac:picMk id="2052" creationId="{8BA87104-4678-435B-BB1C-64598DE4C996}"/>
          </ac:picMkLst>
        </pc:picChg>
        <pc:picChg chg="add mod">
          <ac:chgData name="Baechler Jonathan" userId="864bdf7e-a37c-47b0-9041-94832e3e9f2f" providerId="ADAL" clId="{640F6932-D48B-4F94-B8E7-368E62A4A5F8}" dt="2020-08-24T06:13:10.623" v="244" actId="26606"/>
          <ac:picMkLst>
            <pc:docMk/>
            <pc:sldMk cId="2477032290" sldId="313"/>
            <ac:picMk id="2054" creationId="{34E20AEB-63CE-4AEF-8E36-36BE1716CA0B}"/>
          </ac:picMkLst>
        </pc:picChg>
        <pc:picChg chg="add mod ord">
          <ac:chgData name="Baechler Jonathan" userId="864bdf7e-a37c-47b0-9041-94832e3e9f2f" providerId="ADAL" clId="{640F6932-D48B-4F94-B8E7-368E62A4A5F8}" dt="2020-08-24T06:13:10.623" v="244" actId="26606"/>
          <ac:picMkLst>
            <pc:docMk/>
            <pc:sldMk cId="2477032290" sldId="313"/>
            <ac:picMk id="2056" creationId="{CD4BBB46-D9BF-4992-9C6F-4C1EFE760689}"/>
          </ac:picMkLst>
        </pc:picChg>
      </pc:sldChg>
      <pc:sldChg chg="addSp delSp modSp new add del mod">
        <pc:chgData name="Baechler Jonathan" userId="864bdf7e-a37c-47b0-9041-94832e3e9f2f" providerId="ADAL" clId="{640F6932-D48B-4F94-B8E7-368E62A4A5F8}" dt="2020-08-24T06:50:54.688" v="348" actId="1076"/>
        <pc:sldMkLst>
          <pc:docMk/>
          <pc:sldMk cId="874441373" sldId="314"/>
        </pc:sldMkLst>
        <pc:spChg chg="mod">
          <ac:chgData name="Baechler Jonathan" userId="864bdf7e-a37c-47b0-9041-94832e3e9f2f" providerId="ADAL" clId="{640F6932-D48B-4F94-B8E7-368E62A4A5F8}" dt="2020-08-24T06:46:32.239" v="312"/>
          <ac:spMkLst>
            <pc:docMk/>
            <pc:sldMk cId="874441373" sldId="314"/>
            <ac:spMk id="2" creationId="{7FD27175-F64B-4758-BEA7-3F45832F133D}"/>
          </ac:spMkLst>
        </pc:spChg>
        <pc:spChg chg="add del mod">
          <ac:chgData name="Baechler Jonathan" userId="864bdf7e-a37c-47b0-9041-94832e3e9f2f" providerId="ADAL" clId="{640F6932-D48B-4F94-B8E7-368E62A4A5F8}" dt="2020-08-24T06:50:54.688" v="348" actId="1076"/>
          <ac:spMkLst>
            <pc:docMk/>
            <pc:sldMk cId="874441373" sldId="314"/>
            <ac:spMk id="3" creationId="{4307FDF1-A9AE-45B7-9263-18147DBD5CA3}"/>
          </ac:spMkLst>
        </pc:spChg>
        <pc:spChg chg="add del mod">
          <ac:chgData name="Baechler Jonathan" userId="864bdf7e-a37c-47b0-9041-94832e3e9f2f" providerId="ADAL" clId="{640F6932-D48B-4F94-B8E7-368E62A4A5F8}" dt="2020-08-24T06:49:06.306" v="341" actId="478"/>
          <ac:spMkLst>
            <pc:docMk/>
            <pc:sldMk cId="874441373" sldId="314"/>
            <ac:spMk id="4" creationId="{36F7B7C0-45AB-4CF4-BBAA-1A573165B66D}"/>
          </ac:spMkLst>
        </pc:spChg>
        <pc:spChg chg="add del mod">
          <ac:chgData name="Baechler Jonathan" userId="864bdf7e-a37c-47b0-9041-94832e3e9f2f" providerId="ADAL" clId="{640F6932-D48B-4F94-B8E7-368E62A4A5F8}" dt="2020-08-24T06:49:06.306" v="341" actId="478"/>
          <ac:spMkLst>
            <pc:docMk/>
            <pc:sldMk cId="874441373" sldId="314"/>
            <ac:spMk id="5" creationId="{844584B7-0B0C-4E3B-B60F-21C074F256FA}"/>
          </ac:spMkLst>
        </pc:spChg>
        <pc:picChg chg="add mod">
          <ac:chgData name="Baechler Jonathan" userId="864bdf7e-a37c-47b0-9041-94832e3e9f2f" providerId="ADAL" clId="{640F6932-D48B-4F94-B8E7-368E62A4A5F8}" dt="2020-08-24T06:49:51.847" v="346" actId="1076"/>
          <ac:picMkLst>
            <pc:docMk/>
            <pc:sldMk cId="874441373" sldId="314"/>
            <ac:picMk id="3076" creationId="{73BE1A8A-35D0-4135-A1BC-6EF4722DE6D6}"/>
          </ac:picMkLst>
        </pc:picChg>
      </pc:sldChg>
      <pc:sldChg chg="modSp new mod">
        <pc:chgData name="Baechler Jonathan" userId="864bdf7e-a37c-47b0-9041-94832e3e9f2f" providerId="ADAL" clId="{640F6932-D48B-4F94-B8E7-368E62A4A5F8}" dt="2020-08-24T07:07:22.836" v="1138" actId="20577"/>
        <pc:sldMkLst>
          <pc:docMk/>
          <pc:sldMk cId="3825325151" sldId="315"/>
        </pc:sldMkLst>
        <pc:spChg chg="mod">
          <ac:chgData name="Baechler Jonathan" userId="864bdf7e-a37c-47b0-9041-94832e3e9f2f" providerId="ADAL" clId="{640F6932-D48B-4F94-B8E7-368E62A4A5F8}" dt="2020-08-24T06:51:46.932" v="350"/>
          <ac:spMkLst>
            <pc:docMk/>
            <pc:sldMk cId="3825325151" sldId="315"/>
            <ac:spMk id="2" creationId="{FB9E3418-483B-4851-ABDB-6D7D12561B54}"/>
          </ac:spMkLst>
        </pc:spChg>
        <pc:spChg chg="mod">
          <ac:chgData name="Baechler Jonathan" userId="864bdf7e-a37c-47b0-9041-94832e3e9f2f" providerId="ADAL" clId="{640F6932-D48B-4F94-B8E7-368E62A4A5F8}" dt="2020-08-24T07:07:22.836" v="1138" actId="20577"/>
          <ac:spMkLst>
            <pc:docMk/>
            <pc:sldMk cId="3825325151" sldId="315"/>
            <ac:spMk id="3" creationId="{DF02FA78-16B9-466D-83F0-5799963C167E}"/>
          </ac:spMkLst>
        </pc:spChg>
      </pc:sldChg>
      <pc:sldChg chg="addSp modSp new mod modAnim">
        <pc:chgData name="Baechler Jonathan" userId="864bdf7e-a37c-47b0-9041-94832e3e9f2f" providerId="ADAL" clId="{640F6932-D48B-4F94-B8E7-368E62A4A5F8}" dt="2020-08-24T07:17:29.159" v="1223"/>
        <pc:sldMkLst>
          <pc:docMk/>
          <pc:sldMk cId="640721729" sldId="316"/>
        </pc:sldMkLst>
        <pc:spChg chg="mod">
          <ac:chgData name="Baechler Jonathan" userId="864bdf7e-a37c-47b0-9041-94832e3e9f2f" providerId="ADAL" clId="{640F6932-D48B-4F94-B8E7-368E62A4A5F8}" dt="2020-08-24T07:08:27.560" v="1140"/>
          <ac:spMkLst>
            <pc:docMk/>
            <pc:sldMk cId="640721729" sldId="316"/>
            <ac:spMk id="2" creationId="{5B471871-E6D2-47C2-926D-4B2E7BABB574}"/>
          </ac:spMkLst>
        </pc:spChg>
        <pc:spChg chg="mod">
          <ac:chgData name="Baechler Jonathan" userId="864bdf7e-a37c-47b0-9041-94832e3e9f2f" providerId="ADAL" clId="{640F6932-D48B-4F94-B8E7-368E62A4A5F8}" dt="2020-08-24T07:15:08.285" v="1160" actId="20577"/>
          <ac:spMkLst>
            <pc:docMk/>
            <pc:sldMk cId="640721729" sldId="316"/>
            <ac:spMk id="3" creationId="{44B8F583-AEC2-4736-B44B-B0C849626489}"/>
          </ac:spMkLst>
        </pc:spChg>
        <pc:picChg chg="add mod">
          <ac:chgData name="Baechler Jonathan" userId="864bdf7e-a37c-47b0-9041-94832e3e9f2f" providerId="ADAL" clId="{640F6932-D48B-4F94-B8E7-368E62A4A5F8}" dt="2020-08-24T07:15:09.656" v="1161" actId="1076"/>
          <ac:picMkLst>
            <pc:docMk/>
            <pc:sldMk cId="640721729" sldId="316"/>
            <ac:picMk id="4098" creationId="{327FEE07-74BC-44BA-9EA1-45402406FDAD}"/>
          </ac:picMkLst>
        </pc:picChg>
      </pc:sldChg>
      <pc:sldChg chg="modSp new mod">
        <pc:chgData name="Baechler Jonathan" userId="864bdf7e-a37c-47b0-9041-94832e3e9f2f" providerId="ADAL" clId="{640F6932-D48B-4F94-B8E7-368E62A4A5F8}" dt="2020-08-24T07:17:36.207" v="1224" actId="20577"/>
        <pc:sldMkLst>
          <pc:docMk/>
          <pc:sldMk cId="4210777711" sldId="317"/>
        </pc:sldMkLst>
        <pc:spChg chg="mod">
          <ac:chgData name="Baechler Jonathan" userId="864bdf7e-a37c-47b0-9041-94832e3e9f2f" providerId="ADAL" clId="{640F6932-D48B-4F94-B8E7-368E62A4A5F8}" dt="2020-08-24T07:16:42.717" v="1200" actId="20577"/>
          <ac:spMkLst>
            <pc:docMk/>
            <pc:sldMk cId="4210777711" sldId="317"/>
            <ac:spMk id="2" creationId="{3C78F849-4579-4F5A-841C-AE1B21956D9F}"/>
          </ac:spMkLst>
        </pc:spChg>
        <pc:spChg chg="mod">
          <ac:chgData name="Baechler Jonathan" userId="864bdf7e-a37c-47b0-9041-94832e3e9f2f" providerId="ADAL" clId="{640F6932-D48B-4F94-B8E7-368E62A4A5F8}" dt="2020-08-24T07:17:36.207" v="1224" actId="20577"/>
          <ac:spMkLst>
            <pc:docMk/>
            <pc:sldMk cId="4210777711" sldId="317"/>
            <ac:spMk id="3" creationId="{0BB02B1E-5664-40D0-8719-88C7F2D3D8E4}"/>
          </ac:spMkLst>
        </pc:spChg>
      </pc:sldChg>
      <pc:sldChg chg="modSp new mod">
        <pc:chgData name="Baechler Jonathan" userId="864bdf7e-a37c-47b0-9041-94832e3e9f2f" providerId="ADAL" clId="{640F6932-D48B-4F94-B8E7-368E62A4A5F8}" dt="2020-08-24T07:23:26.115" v="1255"/>
        <pc:sldMkLst>
          <pc:docMk/>
          <pc:sldMk cId="589398780" sldId="318"/>
        </pc:sldMkLst>
        <pc:spChg chg="mod">
          <ac:chgData name="Baechler Jonathan" userId="864bdf7e-a37c-47b0-9041-94832e3e9f2f" providerId="ADAL" clId="{640F6932-D48B-4F94-B8E7-368E62A4A5F8}" dt="2020-08-24T07:18:58.274" v="1243"/>
          <ac:spMkLst>
            <pc:docMk/>
            <pc:sldMk cId="589398780" sldId="318"/>
            <ac:spMk id="2" creationId="{5F39CBD6-DA8B-4ECE-A6F5-932C6AE76A3E}"/>
          </ac:spMkLst>
        </pc:spChg>
        <pc:spChg chg="mod">
          <ac:chgData name="Baechler Jonathan" userId="864bdf7e-a37c-47b0-9041-94832e3e9f2f" providerId="ADAL" clId="{640F6932-D48B-4F94-B8E7-368E62A4A5F8}" dt="2020-08-24T07:23:26.115" v="1255"/>
          <ac:spMkLst>
            <pc:docMk/>
            <pc:sldMk cId="589398780" sldId="318"/>
            <ac:spMk id="3" creationId="{6A189B61-C125-4E14-B356-2981872DD943}"/>
          </ac:spMkLst>
        </pc:spChg>
      </pc:sldChg>
    </pc:docChg>
  </pc:docChgLst>
  <pc:docChgLst>
    <pc:chgData name="Baechler Jonathan" userId="47f0ae59-e29e-4ab1-be6f-043bae60ed99" providerId="ADAL" clId="{757572B2-ED41-4B1E-8F30-20151D29CA7D}"/>
    <pc:docChg chg="modSld">
      <pc:chgData name="Baechler Jonathan" userId="47f0ae59-e29e-4ab1-be6f-043bae60ed99" providerId="ADAL" clId="{757572B2-ED41-4B1E-8F30-20151D29CA7D}" dt="2020-11-20T13:18:23.219" v="8" actId="20577"/>
      <pc:docMkLst>
        <pc:docMk/>
      </pc:docMkLst>
      <pc:sldChg chg="modSp mod">
        <pc:chgData name="Baechler Jonathan" userId="47f0ae59-e29e-4ab1-be6f-043bae60ed99" providerId="ADAL" clId="{757572B2-ED41-4B1E-8F30-20151D29CA7D}" dt="2020-11-20T13:18:23.219" v="8" actId="20577"/>
        <pc:sldMkLst>
          <pc:docMk/>
          <pc:sldMk cId="1086942488" sldId="283"/>
        </pc:sldMkLst>
        <pc:spChg chg="mod">
          <ac:chgData name="Baechler Jonathan" userId="47f0ae59-e29e-4ab1-be6f-043bae60ed99" providerId="ADAL" clId="{757572B2-ED41-4B1E-8F30-20151D29CA7D}" dt="2020-11-20T13:18:23.219" v="8" actId="20577"/>
          <ac:spMkLst>
            <pc:docMk/>
            <pc:sldMk cId="1086942488" sldId="283"/>
            <ac:spMk id="3" creationId="{00000000-0000-0000-0000-000000000000}"/>
          </ac:spMkLst>
        </pc:spChg>
      </pc:sldChg>
    </pc:docChg>
  </pc:docChgLst>
  <pc:docChgLst>
    <pc:chgData name="Baechler Jonathan" userId="47f0ae59-e29e-4ab1-be6f-043bae60ed99" providerId="ADAL" clId="{82A4FACF-60A9-416A-9600-F3A6695DC28D}"/>
    <pc:docChg chg="custSel mod addSld modSld sldOrd">
      <pc:chgData name="Baechler Jonathan" userId="47f0ae59-e29e-4ab1-be6f-043bae60ed99" providerId="ADAL" clId="{82A4FACF-60A9-416A-9600-F3A6695DC28D}" dt="2020-11-13T07:19:07.168" v="655"/>
      <pc:docMkLst>
        <pc:docMk/>
      </pc:docMkLst>
      <pc:sldChg chg="modSp mod">
        <pc:chgData name="Baechler Jonathan" userId="47f0ae59-e29e-4ab1-be6f-043bae60ed99" providerId="ADAL" clId="{82A4FACF-60A9-416A-9600-F3A6695DC28D}" dt="2020-11-13T07:01:44.616" v="103" actId="14100"/>
        <pc:sldMkLst>
          <pc:docMk/>
          <pc:sldMk cId="2243541159" sldId="324"/>
        </pc:sldMkLst>
        <pc:spChg chg="mod">
          <ac:chgData name="Baechler Jonathan" userId="47f0ae59-e29e-4ab1-be6f-043bae60ed99" providerId="ADAL" clId="{82A4FACF-60A9-416A-9600-F3A6695DC28D}" dt="2020-11-13T07:01:21.234" v="95" actId="14100"/>
          <ac:spMkLst>
            <pc:docMk/>
            <pc:sldMk cId="2243541159" sldId="324"/>
            <ac:spMk id="2" creationId="{FAE69AAF-8214-4E7C-874F-03845A78FCF3}"/>
          </ac:spMkLst>
        </pc:spChg>
        <pc:spChg chg="mod">
          <ac:chgData name="Baechler Jonathan" userId="47f0ae59-e29e-4ab1-be6f-043bae60ed99" providerId="ADAL" clId="{82A4FACF-60A9-416A-9600-F3A6695DC28D}" dt="2020-11-13T07:01:44.616" v="103" actId="14100"/>
          <ac:spMkLst>
            <pc:docMk/>
            <pc:sldMk cId="2243541159" sldId="324"/>
            <ac:spMk id="3" creationId="{5278DB70-9140-4BF6-B661-4685E9CC63CB}"/>
          </ac:spMkLst>
        </pc:spChg>
      </pc:sldChg>
      <pc:sldChg chg="ord">
        <pc:chgData name="Baechler Jonathan" userId="47f0ae59-e29e-4ab1-be6f-043bae60ed99" providerId="ADAL" clId="{82A4FACF-60A9-416A-9600-F3A6695DC28D}" dt="2020-11-13T07:19:07.168" v="655"/>
        <pc:sldMkLst>
          <pc:docMk/>
          <pc:sldMk cId="4274717030" sldId="329"/>
        </pc:sldMkLst>
      </pc:sldChg>
      <pc:sldChg chg="addSp delSp modSp new mod setBg">
        <pc:chgData name="Baechler Jonathan" userId="47f0ae59-e29e-4ab1-be6f-043bae60ed99" providerId="ADAL" clId="{82A4FACF-60A9-416A-9600-F3A6695DC28D}" dt="2020-11-13T07:18:51.016" v="653" actId="1076"/>
        <pc:sldMkLst>
          <pc:docMk/>
          <pc:sldMk cId="2689657780" sldId="330"/>
        </pc:sldMkLst>
        <pc:spChg chg="mod">
          <ac:chgData name="Baechler Jonathan" userId="47f0ae59-e29e-4ab1-be6f-043bae60ed99" providerId="ADAL" clId="{82A4FACF-60A9-416A-9600-F3A6695DC28D}" dt="2020-11-13T07:17:33.398" v="605" actId="1076"/>
          <ac:spMkLst>
            <pc:docMk/>
            <pc:sldMk cId="2689657780" sldId="330"/>
            <ac:spMk id="2" creationId="{0B1ACC74-EC0D-4A79-AAC3-396D6D3ECD6C}"/>
          </ac:spMkLst>
        </pc:spChg>
        <pc:spChg chg="del">
          <ac:chgData name="Baechler Jonathan" userId="47f0ae59-e29e-4ab1-be6f-043bae60ed99" providerId="ADAL" clId="{82A4FACF-60A9-416A-9600-F3A6695DC28D}" dt="2020-11-13T07:10:42.222" v="152"/>
          <ac:spMkLst>
            <pc:docMk/>
            <pc:sldMk cId="2689657780" sldId="330"/>
            <ac:spMk id="3" creationId="{8F0BD16B-C91D-4328-B2F6-CF6BB3D3B967}"/>
          </ac:spMkLst>
        </pc:spChg>
        <pc:spChg chg="add mod">
          <ac:chgData name="Baechler Jonathan" userId="47f0ae59-e29e-4ab1-be6f-043bae60ed99" providerId="ADAL" clId="{82A4FACF-60A9-416A-9600-F3A6695DC28D}" dt="2020-11-13T07:18:51.016" v="653" actId="1076"/>
          <ac:spMkLst>
            <pc:docMk/>
            <pc:sldMk cId="2689657780" sldId="330"/>
            <ac:spMk id="4" creationId="{F133BB3D-FCCB-435C-960B-C2281C324FC2}"/>
          </ac:spMkLst>
        </pc:spChg>
        <pc:spChg chg="add">
          <ac:chgData name="Baechler Jonathan" userId="47f0ae59-e29e-4ab1-be6f-043bae60ed99" providerId="ADAL" clId="{82A4FACF-60A9-416A-9600-F3A6695DC28D}" dt="2020-11-13T07:17:20.176" v="602" actId="26606"/>
          <ac:spMkLst>
            <pc:docMk/>
            <pc:sldMk cId="2689657780" sldId="330"/>
            <ac:spMk id="73" creationId="{7D8E67F2-F753-4E06-8229-4970A6725835}"/>
          </ac:spMkLst>
        </pc:spChg>
        <pc:spChg chg="add">
          <ac:chgData name="Baechler Jonathan" userId="47f0ae59-e29e-4ab1-be6f-043bae60ed99" providerId="ADAL" clId="{82A4FACF-60A9-416A-9600-F3A6695DC28D}" dt="2020-11-13T07:17:20.176" v="602" actId="26606"/>
          <ac:spMkLst>
            <pc:docMk/>
            <pc:sldMk cId="2689657780" sldId="330"/>
            <ac:spMk id="77" creationId="{007B8288-68CC-4847-8419-CF535B6B7EEA}"/>
          </ac:spMkLst>
        </pc:spChg>
        <pc:spChg chg="add">
          <ac:chgData name="Baechler Jonathan" userId="47f0ae59-e29e-4ab1-be6f-043bae60ed99" providerId="ADAL" clId="{82A4FACF-60A9-416A-9600-F3A6695DC28D}" dt="2020-11-13T07:17:20.176" v="602" actId="26606"/>
          <ac:spMkLst>
            <pc:docMk/>
            <pc:sldMk cId="2689657780" sldId="330"/>
            <ac:spMk id="79" creationId="{32BA8EA8-C1B6-4309-B674-F9F399B96288}"/>
          </ac:spMkLst>
        </pc:spChg>
        <pc:picChg chg="add">
          <ac:chgData name="Baechler Jonathan" userId="47f0ae59-e29e-4ab1-be6f-043bae60ed99" providerId="ADAL" clId="{82A4FACF-60A9-416A-9600-F3A6695DC28D}" dt="2020-11-13T07:17:20.176" v="602" actId="26606"/>
          <ac:picMkLst>
            <pc:docMk/>
            <pc:sldMk cId="2689657780" sldId="330"/>
            <ac:picMk id="75" creationId="{2EE1BDFD-564B-44A4-841A-50D6A8E75CB4}"/>
          </ac:picMkLst>
        </pc:picChg>
        <pc:picChg chg="add mod">
          <ac:chgData name="Baechler Jonathan" userId="47f0ae59-e29e-4ab1-be6f-043bae60ed99" providerId="ADAL" clId="{82A4FACF-60A9-416A-9600-F3A6695DC28D}" dt="2020-11-13T07:17:20.176" v="602" actId="26606"/>
          <ac:picMkLst>
            <pc:docMk/>
            <pc:sldMk cId="2689657780" sldId="330"/>
            <ac:picMk id="1026" creationId="{42AA9E63-7045-4264-A0FF-86D5B3D53852}"/>
          </ac:picMkLst>
        </pc:picChg>
        <pc:picChg chg="add mod">
          <ac:chgData name="Baechler Jonathan" userId="47f0ae59-e29e-4ab1-be6f-043bae60ed99" providerId="ADAL" clId="{82A4FACF-60A9-416A-9600-F3A6695DC28D}" dt="2020-11-13T07:17:20.176" v="602" actId="26606"/>
          <ac:picMkLst>
            <pc:docMk/>
            <pc:sldMk cId="2689657780" sldId="330"/>
            <ac:picMk id="1028" creationId="{23098A67-7966-4B11-80A1-306DF4BC00FE}"/>
          </ac:picMkLst>
        </pc:picChg>
      </pc:sldChg>
    </pc:docChg>
  </pc:docChgLst>
  <pc:docChgLst>
    <pc:chgData name="Baechler Jonathan" userId="47f0ae59-e29e-4ab1-be6f-043bae60ed99" providerId="ADAL" clId="{6ED8EDF9-A5F0-4D17-89CE-E24960E2C53D}"/>
    <pc:docChg chg="custSel modSld">
      <pc:chgData name="Baechler Jonathan" userId="47f0ae59-e29e-4ab1-be6f-043bae60ed99" providerId="ADAL" clId="{6ED8EDF9-A5F0-4D17-89CE-E24960E2C53D}" dt="2020-12-04T10:08:06.391" v="5" actId="790"/>
      <pc:docMkLst>
        <pc:docMk/>
      </pc:docMkLst>
      <pc:sldChg chg="modSp mod">
        <pc:chgData name="Baechler Jonathan" userId="47f0ae59-e29e-4ab1-be6f-043bae60ed99" providerId="ADAL" clId="{6ED8EDF9-A5F0-4D17-89CE-E24960E2C53D}" dt="2020-12-04T10:08:06.391" v="5" actId="790"/>
        <pc:sldMkLst>
          <pc:docMk/>
          <pc:sldMk cId="2772713465" sldId="332"/>
        </pc:sldMkLst>
        <pc:spChg chg="mod">
          <ac:chgData name="Baechler Jonathan" userId="47f0ae59-e29e-4ab1-be6f-043bae60ed99" providerId="ADAL" clId="{6ED8EDF9-A5F0-4D17-89CE-E24960E2C53D}" dt="2020-12-04T10:08:06.391" v="5" actId="790"/>
          <ac:spMkLst>
            <pc:docMk/>
            <pc:sldMk cId="2772713465" sldId="332"/>
            <ac:spMk id="3" creationId="{AE025B9C-8F6A-4F47-A386-A1C935280852}"/>
          </ac:spMkLst>
        </pc:spChg>
      </pc:sldChg>
    </pc:docChg>
  </pc:docChgLst>
  <pc:docChgLst>
    <pc:chgData name="Baechler Jonathan" userId="47f0ae59-e29e-4ab1-be6f-043bae60ed99" providerId="ADAL" clId="{E1482CD2-05A8-47CB-BE46-E4ECD4B4B8BC}"/>
    <pc:docChg chg="undo custSel mod addSld modSld">
      <pc:chgData name="Baechler Jonathan" userId="47f0ae59-e29e-4ab1-be6f-043bae60ed99" providerId="ADAL" clId="{E1482CD2-05A8-47CB-BE46-E4ECD4B4B8BC}" dt="2020-12-07T07:40:04.609" v="459" actId="478"/>
      <pc:docMkLst>
        <pc:docMk/>
      </pc:docMkLst>
      <pc:sldChg chg="modSp mod">
        <pc:chgData name="Baechler Jonathan" userId="47f0ae59-e29e-4ab1-be6f-043bae60ed99" providerId="ADAL" clId="{E1482CD2-05A8-47CB-BE46-E4ECD4B4B8BC}" dt="2020-11-19T10:19:24.271" v="136" actId="20577"/>
        <pc:sldMkLst>
          <pc:docMk/>
          <pc:sldMk cId="1086942488" sldId="283"/>
        </pc:sldMkLst>
        <pc:spChg chg="mod">
          <ac:chgData name="Baechler Jonathan" userId="47f0ae59-e29e-4ab1-be6f-043bae60ed99" providerId="ADAL" clId="{E1482CD2-05A8-47CB-BE46-E4ECD4B4B8BC}" dt="2020-11-19T10:19:24.271" v="136" actId="20577"/>
          <ac:spMkLst>
            <pc:docMk/>
            <pc:sldMk cId="1086942488" sldId="283"/>
            <ac:spMk id="2" creationId="{00000000-0000-0000-0000-000000000000}"/>
          </ac:spMkLst>
        </pc:spChg>
      </pc:sldChg>
      <pc:sldChg chg="addSp delSp modSp mod">
        <pc:chgData name="Baechler Jonathan" userId="47f0ae59-e29e-4ab1-be6f-043bae60ed99" providerId="ADAL" clId="{E1482CD2-05A8-47CB-BE46-E4ECD4B4B8BC}" dt="2020-11-19T10:14:56.202" v="133" actId="20577"/>
        <pc:sldMkLst>
          <pc:docMk/>
          <pc:sldMk cId="3396004455" sldId="285"/>
        </pc:sldMkLst>
        <pc:spChg chg="mod">
          <ac:chgData name="Baechler Jonathan" userId="47f0ae59-e29e-4ab1-be6f-043bae60ed99" providerId="ADAL" clId="{E1482CD2-05A8-47CB-BE46-E4ECD4B4B8BC}" dt="2020-11-19T10:14:56.202" v="133" actId="20577"/>
          <ac:spMkLst>
            <pc:docMk/>
            <pc:sldMk cId="3396004455" sldId="285"/>
            <ac:spMk id="2" creationId="{C736D54D-7C8C-4BA7-AADB-B4E999AB53CA}"/>
          </ac:spMkLst>
        </pc:spChg>
        <pc:spChg chg="add del mod">
          <ac:chgData name="Baechler Jonathan" userId="47f0ae59-e29e-4ab1-be6f-043bae60ed99" providerId="ADAL" clId="{E1482CD2-05A8-47CB-BE46-E4ECD4B4B8BC}" dt="2020-11-19T10:10:39.317" v="70"/>
          <ac:spMkLst>
            <pc:docMk/>
            <pc:sldMk cId="3396004455" sldId="285"/>
            <ac:spMk id="3" creationId="{D194B892-87EE-45FA-B767-A11B255DA10A}"/>
          </ac:spMkLst>
        </pc:spChg>
        <pc:spChg chg="add del mod">
          <ac:chgData name="Baechler Jonathan" userId="47f0ae59-e29e-4ab1-be6f-043bae60ed99" providerId="ADAL" clId="{E1482CD2-05A8-47CB-BE46-E4ECD4B4B8BC}" dt="2020-11-19T10:09:05.756" v="60" actId="22"/>
          <ac:spMkLst>
            <pc:docMk/>
            <pc:sldMk cId="3396004455" sldId="285"/>
            <ac:spMk id="6" creationId="{F1EABF35-450A-4908-BAF9-6A87400E2EC0}"/>
          </ac:spMkLst>
        </pc:spChg>
        <pc:spChg chg="add del mod">
          <ac:chgData name="Baechler Jonathan" userId="47f0ae59-e29e-4ab1-be6f-043bae60ed99" providerId="ADAL" clId="{E1482CD2-05A8-47CB-BE46-E4ECD4B4B8BC}" dt="2020-11-19T10:09:05.355" v="57" actId="478"/>
          <ac:spMkLst>
            <pc:docMk/>
            <pc:sldMk cId="3396004455" sldId="285"/>
            <ac:spMk id="8" creationId="{5C813FD2-7A97-427F-8161-3D45FE6C696A}"/>
          </ac:spMkLst>
        </pc:spChg>
        <pc:picChg chg="add del mod">
          <ac:chgData name="Baechler Jonathan" userId="47f0ae59-e29e-4ab1-be6f-043bae60ed99" providerId="ADAL" clId="{E1482CD2-05A8-47CB-BE46-E4ECD4B4B8BC}" dt="2020-11-19T10:09:09.799" v="69"/>
          <ac:picMkLst>
            <pc:docMk/>
            <pc:sldMk cId="3396004455" sldId="285"/>
            <ac:picMk id="4" creationId="{EC1FBC5F-F889-4E4E-B4C0-36B15E4A2151}"/>
          </ac:picMkLst>
        </pc:picChg>
        <pc:picChg chg="add mod modCrop">
          <ac:chgData name="Baechler Jonathan" userId="47f0ae59-e29e-4ab1-be6f-043bae60ed99" providerId="ADAL" clId="{E1482CD2-05A8-47CB-BE46-E4ECD4B4B8BC}" dt="2020-11-19T10:11:08.815" v="77" actId="1076"/>
          <ac:picMkLst>
            <pc:docMk/>
            <pc:sldMk cId="3396004455" sldId="285"/>
            <ac:picMk id="9" creationId="{C4A35516-4B52-4928-A2E5-806F5FBB56A6}"/>
          </ac:picMkLst>
        </pc:picChg>
      </pc:sldChg>
      <pc:sldChg chg="addSp delSp modSp new mod setBg">
        <pc:chgData name="Baechler Jonathan" userId="47f0ae59-e29e-4ab1-be6f-043bae60ed99" providerId="ADAL" clId="{E1482CD2-05A8-47CB-BE46-E4ECD4B4B8BC}" dt="2020-11-19T10:29:41.019" v="217" actId="1076"/>
        <pc:sldMkLst>
          <pc:docMk/>
          <pc:sldMk cId="3895406402" sldId="286"/>
        </pc:sldMkLst>
        <pc:spChg chg="del">
          <ac:chgData name="Baechler Jonathan" userId="47f0ae59-e29e-4ab1-be6f-043bae60ed99" providerId="ADAL" clId="{E1482CD2-05A8-47CB-BE46-E4ECD4B4B8BC}" dt="2020-11-19T10:11:48.364" v="79"/>
          <ac:spMkLst>
            <pc:docMk/>
            <pc:sldMk cId="3895406402" sldId="286"/>
            <ac:spMk id="2" creationId="{8F45B807-57A7-4F11-8E4B-5DBAFAE6FE69}"/>
          </ac:spMkLst>
        </pc:spChg>
        <pc:spChg chg="del">
          <ac:chgData name="Baechler Jonathan" userId="47f0ae59-e29e-4ab1-be6f-043bae60ed99" providerId="ADAL" clId="{E1482CD2-05A8-47CB-BE46-E4ECD4B4B8BC}" dt="2020-11-19T10:12:20.385" v="80"/>
          <ac:spMkLst>
            <pc:docMk/>
            <pc:sldMk cId="3895406402" sldId="286"/>
            <ac:spMk id="3" creationId="{8A5B414D-0A0C-42CD-92DA-F46CAFBB2300}"/>
          </ac:spMkLst>
        </pc:spChg>
        <pc:spChg chg="add mod">
          <ac:chgData name="Baechler Jonathan" userId="47f0ae59-e29e-4ab1-be6f-043bae60ed99" providerId="ADAL" clId="{E1482CD2-05A8-47CB-BE46-E4ECD4B4B8BC}" dt="2020-11-19T10:12:44.627" v="82" actId="1076"/>
          <ac:spMkLst>
            <pc:docMk/>
            <pc:sldMk cId="3895406402" sldId="286"/>
            <ac:spMk id="4" creationId="{7BAA0D1B-1994-411C-8C11-E5EF0DC63607}"/>
          </ac:spMkLst>
        </pc:spChg>
        <pc:spChg chg="add mod">
          <ac:chgData name="Baechler Jonathan" userId="47f0ae59-e29e-4ab1-be6f-043bae60ed99" providerId="ADAL" clId="{E1482CD2-05A8-47CB-BE46-E4ECD4B4B8BC}" dt="2020-11-19T10:29:41.019" v="217" actId="1076"/>
          <ac:spMkLst>
            <pc:docMk/>
            <pc:sldMk cId="3895406402" sldId="286"/>
            <ac:spMk id="6" creationId="{FD77CB1F-B2DB-4919-98B0-EAF36BDAF6D7}"/>
          </ac:spMkLst>
        </pc:spChg>
        <pc:spChg chg="add">
          <ac:chgData name="Baechler Jonathan" userId="47f0ae59-e29e-4ab1-be6f-043bae60ed99" providerId="ADAL" clId="{E1482CD2-05A8-47CB-BE46-E4ECD4B4B8BC}" dt="2020-11-19T10:12:41.682" v="81" actId="26606"/>
          <ac:spMkLst>
            <pc:docMk/>
            <pc:sldMk cId="3895406402" sldId="286"/>
            <ac:spMk id="10" creationId="{0BC9EFE1-D8CB-4668-9980-DB108327A794}"/>
          </ac:spMkLst>
        </pc:spChg>
        <pc:spChg chg="add">
          <ac:chgData name="Baechler Jonathan" userId="47f0ae59-e29e-4ab1-be6f-043bae60ed99" providerId="ADAL" clId="{E1482CD2-05A8-47CB-BE46-E4ECD4B4B8BC}" dt="2020-11-19T10:12:41.682" v="81" actId="26606"/>
          <ac:spMkLst>
            <pc:docMk/>
            <pc:sldMk cId="3895406402" sldId="286"/>
            <ac:spMk id="14" creationId="{77DA6D33-2D62-458C-BF5D-DBF612FD557E}"/>
          </ac:spMkLst>
        </pc:spChg>
        <pc:picChg chg="add mod ord">
          <ac:chgData name="Baechler Jonathan" userId="47f0ae59-e29e-4ab1-be6f-043bae60ed99" providerId="ADAL" clId="{E1482CD2-05A8-47CB-BE46-E4ECD4B4B8BC}" dt="2020-11-19T10:13:47.718" v="120" actId="14100"/>
          <ac:picMkLst>
            <pc:docMk/>
            <pc:sldMk cId="3895406402" sldId="286"/>
            <ac:picMk id="5" creationId="{DC33A52C-7419-482D-83AF-CED2DFB86414}"/>
          </ac:picMkLst>
        </pc:picChg>
        <pc:picChg chg="add">
          <ac:chgData name="Baechler Jonathan" userId="47f0ae59-e29e-4ab1-be6f-043bae60ed99" providerId="ADAL" clId="{E1482CD2-05A8-47CB-BE46-E4ECD4B4B8BC}" dt="2020-11-19T10:12:41.682" v="81" actId="26606"/>
          <ac:picMkLst>
            <pc:docMk/>
            <pc:sldMk cId="3895406402" sldId="286"/>
            <ac:picMk id="12" creationId="{7CBAE1BD-B8E4-4029-8AA2-C77E4FED9864}"/>
          </ac:picMkLst>
        </pc:picChg>
      </pc:sldChg>
      <pc:sldChg chg="addSp delSp modSp new mod">
        <pc:chgData name="Baechler Jonathan" userId="47f0ae59-e29e-4ab1-be6f-043bae60ed99" providerId="ADAL" clId="{E1482CD2-05A8-47CB-BE46-E4ECD4B4B8BC}" dt="2020-11-19T10:40:45.291" v="458" actId="478"/>
        <pc:sldMkLst>
          <pc:docMk/>
          <pc:sldMk cId="1018695384" sldId="287"/>
        </pc:sldMkLst>
        <pc:spChg chg="del">
          <ac:chgData name="Baechler Jonathan" userId="47f0ae59-e29e-4ab1-be6f-043bae60ed99" providerId="ADAL" clId="{E1482CD2-05A8-47CB-BE46-E4ECD4B4B8BC}" dt="2020-11-19T10:40:45.291" v="458" actId="478"/>
          <ac:spMkLst>
            <pc:docMk/>
            <pc:sldMk cId="1018695384" sldId="287"/>
            <ac:spMk id="2" creationId="{C7C60340-3190-4CFC-9289-1681C32CB9D9}"/>
          </ac:spMkLst>
        </pc:spChg>
        <pc:spChg chg="del">
          <ac:chgData name="Baechler Jonathan" userId="47f0ae59-e29e-4ab1-be6f-043bae60ed99" providerId="ADAL" clId="{E1482CD2-05A8-47CB-BE46-E4ECD4B4B8BC}" dt="2020-11-19T10:18:10.701" v="134"/>
          <ac:spMkLst>
            <pc:docMk/>
            <pc:sldMk cId="1018695384" sldId="287"/>
            <ac:spMk id="3" creationId="{DF6353E7-EDF8-4EBD-BE18-91F8D467494B}"/>
          </ac:spMkLst>
        </pc:spChg>
        <pc:picChg chg="add mod">
          <ac:chgData name="Baechler Jonathan" userId="47f0ae59-e29e-4ab1-be6f-043bae60ed99" providerId="ADAL" clId="{E1482CD2-05A8-47CB-BE46-E4ECD4B4B8BC}" dt="2020-11-19T10:40:19.689" v="457" actId="1076"/>
          <ac:picMkLst>
            <pc:docMk/>
            <pc:sldMk cId="1018695384" sldId="287"/>
            <ac:picMk id="4" creationId="{8A7BF592-DC82-4447-90C8-24E360DF5610}"/>
          </ac:picMkLst>
        </pc:picChg>
      </pc:sldChg>
      <pc:sldChg chg="modSp new mod">
        <pc:chgData name="Baechler Jonathan" userId="47f0ae59-e29e-4ab1-be6f-043bae60ed99" providerId="ADAL" clId="{E1482CD2-05A8-47CB-BE46-E4ECD4B4B8BC}" dt="2020-11-19T10:40:15.310" v="456" actId="14100"/>
        <pc:sldMkLst>
          <pc:docMk/>
          <pc:sldMk cId="3936352686" sldId="288"/>
        </pc:sldMkLst>
        <pc:spChg chg="mod">
          <ac:chgData name="Baechler Jonathan" userId="47f0ae59-e29e-4ab1-be6f-043bae60ed99" providerId="ADAL" clId="{E1482CD2-05A8-47CB-BE46-E4ECD4B4B8BC}" dt="2020-11-19T10:28:31.472" v="149" actId="20577"/>
          <ac:spMkLst>
            <pc:docMk/>
            <pc:sldMk cId="3936352686" sldId="288"/>
            <ac:spMk id="2" creationId="{835EBE63-326F-4B21-9693-94D93800FAB3}"/>
          </ac:spMkLst>
        </pc:spChg>
        <pc:spChg chg="mod">
          <ac:chgData name="Baechler Jonathan" userId="47f0ae59-e29e-4ab1-be6f-043bae60ed99" providerId="ADAL" clId="{E1482CD2-05A8-47CB-BE46-E4ECD4B4B8BC}" dt="2020-11-19T10:40:15.310" v="456" actId="14100"/>
          <ac:spMkLst>
            <pc:docMk/>
            <pc:sldMk cId="3936352686" sldId="288"/>
            <ac:spMk id="3" creationId="{BE1148CA-145E-42D4-81EE-120E0558247A}"/>
          </ac:spMkLst>
        </pc:spChg>
      </pc:sldChg>
      <pc:sldChg chg="delSp modAnim">
        <pc:chgData name="Baechler Jonathan" userId="47f0ae59-e29e-4ab1-be6f-043bae60ed99" providerId="ADAL" clId="{E1482CD2-05A8-47CB-BE46-E4ECD4B4B8BC}" dt="2020-12-07T07:40:04.609" v="459" actId="478"/>
        <pc:sldMkLst>
          <pc:docMk/>
          <pc:sldMk cId="3701418720" sldId="317"/>
        </pc:sldMkLst>
        <pc:picChg chg="del">
          <ac:chgData name="Baechler Jonathan" userId="47f0ae59-e29e-4ab1-be6f-043bae60ed99" providerId="ADAL" clId="{E1482CD2-05A8-47CB-BE46-E4ECD4B4B8BC}" dt="2020-12-07T07:40:04.609" v="459" actId="478"/>
          <ac:picMkLst>
            <pc:docMk/>
            <pc:sldMk cId="3701418720" sldId="317"/>
            <ac:picMk id="1028" creationId="{6B01723B-6157-43E5-99F5-7194C679577D}"/>
          </ac:picMkLst>
        </pc:picChg>
      </pc:sldChg>
    </pc:docChg>
  </pc:docChgLst>
  <pc:docChgLst>
    <pc:chgData name="Baechler Jonathan" userId="47f0ae59-e29e-4ab1-be6f-043bae60ed99" providerId="ADAL" clId="{D5A91A2D-128C-4681-B58E-C2EA8E90D604}"/>
    <pc:docChg chg="modSld">
      <pc:chgData name="Baechler Jonathan" userId="47f0ae59-e29e-4ab1-be6f-043bae60ed99" providerId="ADAL" clId="{D5A91A2D-128C-4681-B58E-C2EA8E90D604}" dt="2021-01-08T08:59:07.801" v="1" actId="20577"/>
      <pc:docMkLst>
        <pc:docMk/>
      </pc:docMkLst>
      <pc:sldChg chg="modSp mod">
        <pc:chgData name="Baechler Jonathan" userId="47f0ae59-e29e-4ab1-be6f-043bae60ed99" providerId="ADAL" clId="{D5A91A2D-128C-4681-B58E-C2EA8E90D604}" dt="2021-01-08T08:59:07.801" v="1" actId="20577"/>
        <pc:sldMkLst>
          <pc:docMk/>
          <pc:sldMk cId="3866105388" sldId="286"/>
        </pc:sldMkLst>
        <pc:spChg chg="mod">
          <ac:chgData name="Baechler Jonathan" userId="47f0ae59-e29e-4ab1-be6f-043bae60ed99" providerId="ADAL" clId="{D5A91A2D-128C-4681-B58E-C2EA8E90D604}" dt="2021-01-08T08:59:07.801" v="1" actId="20577"/>
          <ac:spMkLst>
            <pc:docMk/>
            <pc:sldMk cId="3866105388" sldId="286"/>
            <ac:spMk id="3" creationId="{90FF3BA7-23C4-4550-B35C-A071517175F4}"/>
          </ac:spMkLst>
        </pc:spChg>
      </pc:sldChg>
    </pc:docChg>
  </pc:docChgLst>
  <pc:docChgLst>
    <pc:chgData name="Baechler Jonathan" userId="47f0ae59-e29e-4ab1-be6f-043bae60ed99" providerId="ADAL" clId="{56996BF5-AC9D-4871-BAE0-37F00F4DBD54}"/>
    <pc:docChg chg="undo custSel addSld delSld modSld">
      <pc:chgData name="Baechler Jonathan" userId="47f0ae59-e29e-4ab1-be6f-043bae60ed99" providerId="ADAL" clId="{56996BF5-AC9D-4871-BAE0-37F00F4DBD54}" dt="2021-02-11T19:52:11.996" v="1172" actId="1076"/>
      <pc:docMkLst>
        <pc:docMk/>
      </pc:docMkLst>
      <pc:sldChg chg="modSp mod">
        <pc:chgData name="Baechler Jonathan" userId="47f0ae59-e29e-4ab1-be6f-043bae60ed99" providerId="ADAL" clId="{56996BF5-AC9D-4871-BAE0-37F00F4DBD54}" dt="2021-02-11T17:45:10.239" v="51" actId="20577"/>
        <pc:sldMkLst>
          <pc:docMk/>
          <pc:sldMk cId="1086942488" sldId="283"/>
        </pc:sldMkLst>
        <pc:spChg chg="mod">
          <ac:chgData name="Baechler Jonathan" userId="47f0ae59-e29e-4ab1-be6f-043bae60ed99" providerId="ADAL" clId="{56996BF5-AC9D-4871-BAE0-37F00F4DBD54}" dt="2021-02-11T17:44:52.282" v="1" actId="20577"/>
          <ac:spMkLst>
            <pc:docMk/>
            <pc:sldMk cId="1086942488" sldId="283"/>
            <ac:spMk id="2" creationId="{00000000-0000-0000-0000-000000000000}"/>
          </ac:spMkLst>
        </pc:spChg>
        <pc:spChg chg="mod">
          <ac:chgData name="Baechler Jonathan" userId="47f0ae59-e29e-4ab1-be6f-043bae60ed99" providerId="ADAL" clId="{56996BF5-AC9D-4871-BAE0-37F00F4DBD54}" dt="2021-02-11T17:45:10.239" v="51" actId="20577"/>
          <ac:spMkLst>
            <pc:docMk/>
            <pc:sldMk cId="1086942488" sldId="283"/>
            <ac:spMk id="3" creationId="{00000000-0000-0000-0000-000000000000}"/>
          </ac:spMkLst>
        </pc:spChg>
      </pc:sldChg>
      <pc:sldChg chg="modSp mod">
        <pc:chgData name="Baechler Jonathan" userId="47f0ae59-e29e-4ab1-be6f-043bae60ed99" providerId="ADAL" clId="{56996BF5-AC9D-4871-BAE0-37F00F4DBD54}" dt="2021-02-11T17:46:33.247" v="266" actId="20577"/>
        <pc:sldMkLst>
          <pc:docMk/>
          <pc:sldMk cId="1109890694" sldId="285"/>
        </pc:sldMkLst>
        <pc:spChg chg="mod">
          <ac:chgData name="Baechler Jonathan" userId="47f0ae59-e29e-4ab1-be6f-043bae60ed99" providerId="ADAL" clId="{56996BF5-AC9D-4871-BAE0-37F00F4DBD54}" dt="2021-02-11T17:46:33.247" v="266" actId="20577"/>
          <ac:spMkLst>
            <pc:docMk/>
            <pc:sldMk cId="1109890694" sldId="285"/>
            <ac:spMk id="3" creationId="{15EE5B19-3326-4130-8ED6-C981C8B6ED11}"/>
          </ac:spMkLst>
        </pc:spChg>
      </pc:sldChg>
      <pc:sldChg chg="modSp mod">
        <pc:chgData name="Baechler Jonathan" userId="47f0ae59-e29e-4ab1-be6f-043bae60ed99" providerId="ADAL" clId="{56996BF5-AC9D-4871-BAE0-37F00F4DBD54}" dt="2021-02-11T19:26:27.913" v="517" actId="20577"/>
        <pc:sldMkLst>
          <pc:docMk/>
          <pc:sldMk cId="3866105388" sldId="286"/>
        </pc:sldMkLst>
        <pc:spChg chg="mod">
          <ac:chgData name="Baechler Jonathan" userId="47f0ae59-e29e-4ab1-be6f-043bae60ed99" providerId="ADAL" clId="{56996BF5-AC9D-4871-BAE0-37F00F4DBD54}" dt="2021-02-11T19:22:52.862" v="446" actId="20577"/>
          <ac:spMkLst>
            <pc:docMk/>
            <pc:sldMk cId="3866105388" sldId="286"/>
            <ac:spMk id="2" creationId="{04BC21CA-1883-4DAC-9212-2381C10C790C}"/>
          </ac:spMkLst>
        </pc:spChg>
        <pc:spChg chg="mod">
          <ac:chgData name="Baechler Jonathan" userId="47f0ae59-e29e-4ab1-be6f-043bae60ed99" providerId="ADAL" clId="{56996BF5-AC9D-4871-BAE0-37F00F4DBD54}" dt="2021-02-11T19:26:27.913" v="517" actId="20577"/>
          <ac:spMkLst>
            <pc:docMk/>
            <pc:sldMk cId="3866105388" sldId="286"/>
            <ac:spMk id="3" creationId="{90FF3BA7-23C4-4550-B35C-A071517175F4}"/>
          </ac:spMkLst>
        </pc:spChg>
      </pc:sldChg>
      <pc:sldChg chg="modSp new mod">
        <pc:chgData name="Baechler Jonathan" userId="47f0ae59-e29e-4ab1-be6f-043bae60ed99" providerId="ADAL" clId="{56996BF5-AC9D-4871-BAE0-37F00F4DBD54}" dt="2021-02-11T19:29:01.195" v="667" actId="404"/>
        <pc:sldMkLst>
          <pc:docMk/>
          <pc:sldMk cId="1162149082" sldId="287"/>
        </pc:sldMkLst>
        <pc:spChg chg="mod">
          <ac:chgData name="Baechler Jonathan" userId="47f0ae59-e29e-4ab1-be6f-043bae60ed99" providerId="ADAL" clId="{56996BF5-AC9D-4871-BAE0-37F00F4DBD54}" dt="2021-02-11T19:21:11.975" v="395" actId="20577"/>
          <ac:spMkLst>
            <pc:docMk/>
            <pc:sldMk cId="1162149082" sldId="287"/>
            <ac:spMk id="2" creationId="{988E12D2-51FD-493C-9F60-00CD70476D72}"/>
          </ac:spMkLst>
        </pc:spChg>
        <pc:spChg chg="mod">
          <ac:chgData name="Baechler Jonathan" userId="47f0ae59-e29e-4ab1-be6f-043bae60ed99" providerId="ADAL" clId="{56996BF5-AC9D-4871-BAE0-37F00F4DBD54}" dt="2021-02-11T19:29:01.195" v="667" actId="404"/>
          <ac:spMkLst>
            <pc:docMk/>
            <pc:sldMk cId="1162149082" sldId="287"/>
            <ac:spMk id="3" creationId="{6BE661D2-4F2B-4274-99DA-518138713BE3}"/>
          </ac:spMkLst>
        </pc:spChg>
      </pc:sldChg>
      <pc:sldChg chg="del">
        <pc:chgData name="Baechler Jonathan" userId="47f0ae59-e29e-4ab1-be6f-043bae60ed99" providerId="ADAL" clId="{56996BF5-AC9D-4871-BAE0-37F00F4DBD54}" dt="2021-02-11T19:16:17.111" v="366" actId="47"/>
        <pc:sldMkLst>
          <pc:docMk/>
          <pc:sldMk cId="1389225888" sldId="287"/>
        </pc:sldMkLst>
      </pc:sldChg>
      <pc:sldChg chg="addSp delSp modSp new mod setBg setClrOvrMap">
        <pc:chgData name="Baechler Jonathan" userId="47f0ae59-e29e-4ab1-be6f-043bae60ed99" providerId="ADAL" clId="{56996BF5-AC9D-4871-BAE0-37F00F4DBD54}" dt="2021-02-11T19:34:28.309" v="713" actId="26606"/>
        <pc:sldMkLst>
          <pc:docMk/>
          <pc:sldMk cId="411198134" sldId="288"/>
        </pc:sldMkLst>
        <pc:spChg chg="mod">
          <ac:chgData name="Baechler Jonathan" userId="47f0ae59-e29e-4ab1-be6f-043bae60ed99" providerId="ADAL" clId="{56996BF5-AC9D-4871-BAE0-37F00F4DBD54}" dt="2021-02-11T19:34:28.309" v="713" actId="26606"/>
          <ac:spMkLst>
            <pc:docMk/>
            <pc:sldMk cId="411198134" sldId="288"/>
            <ac:spMk id="2" creationId="{93C1BC66-A37D-4457-A1EF-198F24A1CC6F}"/>
          </ac:spMkLst>
        </pc:spChg>
        <pc:spChg chg="mod">
          <ac:chgData name="Baechler Jonathan" userId="47f0ae59-e29e-4ab1-be6f-043bae60ed99" providerId="ADAL" clId="{56996BF5-AC9D-4871-BAE0-37F00F4DBD54}" dt="2021-02-11T19:34:28.309" v="713" actId="26606"/>
          <ac:spMkLst>
            <pc:docMk/>
            <pc:sldMk cId="411198134" sldId="288"/>
            <ac:spMk id="3" creationId="{4083BF4B-60E9-4971-93A6-2A9076BB6E72}"/>
          </ac:spMkLst>
        </pc:spChg>
        <pc:spChg chg="add del">
          <ac:chgData name="Baechler Jonathan" userId="47f0ae59-e29e-4ab1-be6f-043bae60ed99" providerId="ADAL" clId="{56996BF5-AC9D-4871-BAE0-37F00F4DBD54}" dt="2021-02-11T19:34:28.309" v="713" actId="26606"/>
          <ac:spMkLst>
            <pc:docMk/>
            <pc:sldMk cId="411198134" sldId="288"/>
            <ac:spMk id="73" creationId="{003713C1-2FB2-413B-BF91-3AE41726FB7A}"/>
          </ac:spMkLst>
        </pc:spChg>
        <pc:spChg chg="add del">
          <ac:chgData name="Baechler Jonathan" userId="47f0ae59-e29e-4ab1-be6f-043bae60ed99" providerId="ADAL" clId="{56996BF5-AC9D-4871-BAE0-37F00F4DBD54}" dt="2021-02-11T19:34:28.309" v="713" actId="26606"/>
          <ac:spMkLst>
            <pc:docMk/>
            <pc:sldMk cId="411198134" sldId="288"/>
            <ac:spMk id="75" creationId="{1CAB92A9-A23E-4C58-BF68-EDCB6F12A53E}"/>
          </ac:spMkLst>
        </pc:spChg>
        <pc:spChg chg="add del">
          <ac:chgData name="Baechler Jonathan" userId="47f0ae59-e29e-4ab1-be6f-043bae60ed99" providerId="ADAL" clId="{56996BF5-AC9D-4871-BAE0-37F00F4DBD54}" dt="2021-02-11T19:34:28.309" v="713" actId="26606"/>
          <ac:spMkLst>
            <pc:docMk/>
            <pc:sldMk cId="411198134" sldId="288"/>
            <ac:spMk id="77" creationId="{90795B4D-5022-4A7F-A01D-8D880B7CDBE6}"/>
          </ac:spMkLst>
        </pc:spChg>
        <pc:spChg chg="add del">
          <ac:chgData name="Baechler Jonathan" userId="47f0ae59-e29e-4ab1-be6f-043bae60ed99" providerId="ADAL" clId="{56996BF5-AC9D-4871-BAE0-37F00F4DBD54}" dt="2021-02-11T19:34:28.309" v="713" actId="26606"/>
          <ac:spMkLst>
            <pc:docMk/>
            <pc:sldMk cId="411198134" sldId="288"/>
            <ac:spMk id="79" creationId="{AFD19018-DE7C-4796-ADF2-AD2EB0FC0D9C}"/>
          </ac:spMkLst>
        </pc:spChg>
        <pc:spChg chg="add del">
          <ac:chgData name="Baechler Jonathan" userId="47f0ae59-e29e-4ab1-be6f-043bae60ed99" providerId="ADAL" clId="{56996BF5-AC9D-4871-BAE0-37F00F4DBD54}" dt="2021-02-11T19:34:28.309" v="713" actId="26606"/>
          <ac:spMkLst>
            <pc:docMk/>
            <pc:sldMk cId="411198134" sldId="288"/>
            <ac:spMk id="81" creationId="{B1A0A2C2-4F85-44AF-8708-8DCA4B550CB8}"/>
          </ac:spMkLst>
        </pc:spChg>
        <pc:picChg chg="add mod ord">
          <ac:chgData name="Baechler Jonathan" userId="47f0ae59-e29e-4ab1-be6f-043bae60ed99" providerId="ADAL" clId="{56996BF5-AC9D-4871-BAE0-37F00F4DBD54}" dt="2021-02-11T19:34:28.309" v="713" actId="26606"/>
          <ac:picMkLst>
            <pc:docMk/>
            <pc:sldMk cId="411198134" sldId="288"/>
            <ac:picMk id="4" creationId="{D16D2374-0898-46D4-B940-4E89BBBD484D}"/>
          </ac:picMkLst>
        </pc:picChg>
        <pc:picChg chg="add mod">
          <ac:chgData name="Baechler Jonathan" userId="47f0ae59-e29e-4ab1-be6f-043bae60ed99" providerId="ADAL" clId="{56996BF5-AC9D-4871-BAE0-37F00F4DBD54}" dt="2021-02-11T19:34:28.309" v="713" actId="26606"/>
          <ac:picMkLst>
            <pc:docMk/>
            <pc:sldMk cId="411198134" sldId="288"/>
            <ac:picMk id="5" creationId="{E4FBCA4E-76D3-4670-9169-42869137C7DB}"/>
          </ac:picMkLst>
        </pc:picChg>
        <pc:picChg chg="add mod">
          <ac:chgData name="Baechler Jonathan" userId="47f0ae59-e29e-4ab1-be6f-043bae60ed99" providerId="ADAL" clId="{56996BF5-AC9D-4871-BAE0-37F00F4DBD54}" dt="2021-02-11T19:34:28.309" v="713" actId="26606"/>
          <ac:picMkLst>
            <pc:docMk/>
            <pc:sldMk cId="411198134" sldId="288"/>
            <ac:picMk id="6" creationId="{CD3976A4-EA58-453C-A613-F85B549976B8}"/>
          </ac:picMkLst>
        </pc:picChg>
        <pc:picChg chg="add del">
          <ac:chgData name="Baechler Jonathan" userId="47f0ae59-e29e-4ab1-be6f-043bae60ed99" providerId="ADAL" clId="{56996BF5-AC9D-4871-BAE0-37F00F4DBD54}" dt="2021-02-11T19:30:30.409" v="688"/>
          <ac:picMkLst>
            <pc:docMk/>
            <pc:sldMk cId="411198134" sldId="288"/>
            <ac:picMk id="1026" creationId="{6BC8F603-9276-4C82-BB0A-32693F1399AC}"/>
          </ac:picMkLst>
        </pc:picChg>
        <pc:picChg chg="add mod ord">
          <ac:chgData name="Baechler Jonathan" userId="47f0ae59-e29e-4ab1-be6f-043bae60ed99" providerId="ADAL" clId="{56996BF5-AC9D-4871-BAE0-37F00F4DBD54}" dt="2021-02-11T19:34:28.309" v="713" actId="26606"/>
          <ac:picMkLst>
            <pc:docMk/>
            <pc:sldMk cId="411198134" sldId="288"/>
            <ac:picMk id="1028" creationId="{FFF3CB4B-2717-4FC3-9E47-DA88A0CAE366}"/>
          </ac:picMkLst>
        </pc:picChg>
      </pc:sldChg>
      <pc:sldChg chg="del">
        <pc:chgData name="Baechler Jonathan" userId="47f0ae59-e29e-4ab1-be6f-043bae60ed99" providerId="ADAL" clId="{56996BF5-AC9D-4871-BAE0-37F00F4DBD54}" dt="2021-02-11T19:16:23.317" v="376" actId="47"/>
        <pc:sldMkLst>
          <pc:docMk/>
          <pc:sldMk cId="1037099849" sldId="288"/>
        </pc:sldMkLst>
      </pc:sldChg>
      <pc:sldChg chg="addSp modSp new mod">
        <pc:chgData name="Baechler Jonathan" userId="47f0ae59-e29e-4ab1-be6f-043bae60ed99" providerId="ADAL" clId="{56996BF5-AC9D-4871-BAE0-37F00F4DBD54}" dt="2021-02-11T19:50:08.440" v="1168" actId="1076"/>
        <pc:sldMkLst>
          <pc:docMk/>
          <pc:sldMk cId="1908515907" sldId="289"/>
        </pc:sldMkLst>
        <pc:spChg chg="mod">
          <ac:chgData name="Baechler Jonathan" userId="47f0ae59-e29e-4ab1-be6f-043bae60ed99" providerId="ADAL" clId="{56996BF5-AC9D-4871-BAE0-37F00F4DBD54}" dt="2021-02-11T19:40:19.118" v="743" actId="20577"/>
          <ac:spMkLst>
            <pc:docMk/>
            <pc:sldMk cId="1908515907" sldId="289"/>
            <ac:spMk id="2" creationId="{F38CD174-CFA6-4079-926A-F5244AC2BCD4}"/>
          </ac:spMkLst>
        </pc:spChg>
        <pc:spChg chg="mod">
          <ac:chgData name="Baechler Jonathan" userId="47f0ae59-e29e-4ab1-be6f-043bae60ed99" providerId="ADAL" clId="{56996BF5-AC9D-4871-BAE0-37F00F4DBD54}" dt="2021-02-11T19:42:01.914" v="977" actId="20577"/>
          <ac:spMkLst>
            <pc:docMk/>
            <pc:sldMk cId="1908515907" sldId="289"/>
            <ac:spMk id="3" creationId="{5C98FDEC-7D85-4352-833B-F9C7F9033B09}"/>
          </ac:spMkLst>
        </pc:spChg>
        <pc:picChg chg="add mod">
          <ac:chgData name="Baechler Jonathan" userId="47f0ae59-e29e-4ab1-be6f-043bae60ed99" providerId="ADAL" clId="{56996BF5-AC9D-4871-BAE0-37F00F4DBD54}" dt="2021-02-11T19:47:58.721" v="1161" actId="1076"/>
          <ac:picMkLst>
            <pc:docMk/>
            <pc:sldMk cId="1908515907" sldId="289"/>
            <ac:picMk id="4" creationId="{98E6D5C8-D802-4E92-A545-D02F536F350B}"/>
          </ac:picMkLst>
        </pc:picChg>
        <pc:picChg chg="add mod">
          <ac:chgData name="Baechler Jonathan" userId="47f0ae59-e29e-4ab1-be6f-043bae60ed99" providerId="ADAL" clId="{56996BF5-AC9D-4871-BAE0-37F00F4DBD54}" dt="2021-02-11T19:50:08.440" v="1168" actId="1076"/>
          <ac:picMkLst>
            <pc:docMk/>
            <pc:sldMk cId="1908515907" sldId="289"/>
            <ac:picMk id="5" creationId="{1CE860E8-EFBA-4D0A-8C7E-0FDB572D012A}"/>
          </ac:picMkLst>
        </pc:picChg>
        <pc:picChg chg="add mod">
          <ac:chgData name="Baechler Jonathan" userId="47f0ae59-e29e-4ab1-be6f-043bae60ed99" providerId="ADAL" clId="{56996BF5-AC9D-4871-BAE0-37F00F4DBD54}" dt="2021-02-11T19:49:13.074" v="1165" actId="1076"/>
          <ac:picMkLst>
            <pc:docMk/>
            <pc:sldMk cId="1908515907" sldId="289"/>
            <ac:picMk id="2050" creationId="{55367F6A-9290-412F-88F6-F2EE8F57E001}"/>
          </ac:picMkLst>
        </pc:picChg>
      </pc:sldChg>
      <pc:sldChg chg="del">
        <pc:chgData name="Baechler Jonathan" userId="47f0ae59-e29e-4ab1-be6f-043bae60ed99" providerId="ADAL" clId="{56996BF5-AC9D-4871-BAE0-37F00F4DBD54}" dt="2021-02-11T19:16:27.307" v="378" actId="47"/>
        <pc:sldMkLst>
          <pc:docMk/>
          <pc:sldMk cId="4124094458" sldId="289"/>
        </pc:sldMkLst>
      </pc:sldChg>
      <pc:sldChg chg="del">
        <pc:chgData name="Baechler Jonathan" userId="47f0ae59-e29e-4ab1-be6f-043bae60ed99" providerId="ADAL" clId="{56996BF5-AC9D-4871-BAE0-37F00F4DBD54}" dt="2021-02-11T19:16:24.023" v="377" actId="47"/>
        <pc:sldMkLst>
          <pc:docMk/>
          <pc:sldMk cId="241702440" sldId="290"/>
        </pc:sldMkLst>
      </pc:sldChg>
      <pc:sldChg chg="modSp new mod">
        <pc:chgData name="Baechler Jonathan" userId="47f0ae59-e29e-4ab1-be6f-043bae60ed99" providerId="ADAL" clId="{56996BF5-AC9D-4871-BAE0-37F00F4DBD54}" dt="2021-02-11T19:45:12.161" v="1044" actId="20577"/>
        <pc:sldMkLst>
          <pc:docMk/>
          <pc:sldMk cId="1644935490" sldId="290"/>
        </pc:sldMkLst>
        <pc:spChg chg="mod">
          <ac:chgData name="Baechler Jonathan" userId="47f0ae59-e29e-4ab1-be6f-043bae60ed99" providerId="ADAL" clId="{56996BF5-AC9D-4871-BAE0-37F00F4DBD54}" dt="2021-02-11T19:43:32.466" v="983" actId="108"/>
          <ac:spMkLst>
            <pc:docMk/>
            <pc:sldMk cId="1644935490" sldId="290"/>
            <ac:spMk id="2" creationId="{6BC00119-6BD2-4C87-9A54-9CD97CB2E2F9}"/>
          </ac:spMkLst>
        </pc:spChg>
        <pc:spChg chg="mod">
          <ac:chgData name="Baechler Jonathan" userId="47f0ae59-e29e-4ab1-be6f-043bae60ed99" providerId="ADAL" clId="{56996BF5-AC9D-4871-BAE0-37F00F4DBD54}" dt="2021-02-11T19:45:12.161" v="1044" actId="20577"/>
          <ac:spMkLst>
            <pc:docMk/>
            <pc:sldMk cId="1644935490" sldId="290"/>
            <ac:spMk id="3" creationId="{577D2650-4C25-43DE-9C45-0E557F65B2C5}"/>
          </ac:spMkLst>
        </pc:spChg>
      </pc:sldChg>
      <pc:sldChg chg="addSp modSp new mod">
        <pc:chgData name="Baechler Jonathan" userId="47f0ae59-e29e-4ab1-be6f-043bae60ed99" providerId="ADAL" clId="{56996BF5-AC9D-4871-BAE0-37F00F4DBD54}" dt="2021-02-11T19:52:11.996" v="1172" actId="1076"/>
        <pc:sldMkLst>
          <pc:docMk/>
          <pc:sldMk cId="98730419" sldId="291"/>
        </pc:sldMkLst>
        <pc:spChg chg="mod">
          <ac:chgData name="Baechler Jonathan" userId="47f0ae59-e29e-4ab1-be6f-043bae60ed99" providerId="ADAL" clId="{56996BF5-AC9D-4871-BAE0-37F00F4DBD54}" dt="2021-02-11T19:45:35.900" v="1066" actId="20577"/>
          <ac:spMkLst>
            <pc:docMk/>
            <pc:sldMk cId="98730419" sldId="291"/>
            <ac:spMk id="2" creationId="{09239C8F-C832-4A78-97CF-67AC0E2B03F4}"/>
          </ac:spMkLst>
        </pc:spChg>
        <pc:spChg chg="mod">
          <ac:chgData name="Baechler Jonathan" userId="47f0ae59-e29e-4ab1-be6f-043bae60ed99" providerId="ADAL" clId="{56996BF5-AC9D-4871-BAE0-37F00F4DBD54}" dt="2021-02-11T19:46:32.663" v="1159" actId="113"/>
          <ac:spMkLst>
            <pc:docMk/>
            <pc:sldMk cId="98730419" sldId="291"/>
            <ac:spMk id="3" creationId="{B5C4FADE-7A23-400D-9D72-957A90A22A12}"/>
          </ac:spMkLst>
        </pc:spChg>
        <pc:picChg chg="add mod">
          <ac:chgData name="Baechler Jonathan" userId="47f0ae59-e29e-4ab1-be6f-043bae60ed99" providerId="ADAL" clId="{56996BF5-AC9D-4871-BAE0-37F00F4DBD54}" dt="2021-02-11T19:52:11.996" v="1172" actId="1076"/>
          <ac:picMkLst>
            <pc:docMk/>
            <pc:sldMk cId="98730419" sldId="291"/>
            <ac:picMk id="5" creationId="{BF28CEF7-A468-4D09-A9C8-881D9CD448AD}"/>
          </ac:picMkLst>
        </pc:picChg>
      </pc:sldChg>
      <pc:sldChg chg="del">
        <pc:chgData name="Baechler Jonathan" userId="47f0ae59-e29e-4ab1-be6f-043bae60ed99" providerId="ADAL" clId="{56996BF5-AC9D-4871-BAE0-37F00F4DBD54}" dt="2021-02-11T19:16:23.046" v="375" actId="47"/>
        <pc:sldMkLst>
          <pc:docMk/>
          <pc:sldMk cId="1858458348" sldId="291"/>
        </pc:sldMkLst>
      </pc:sldChg>
      <pc:sldChg chg="del">
        <pc:chgData name="Baechler Jonathan" userId="47f0ae59-e29e-4ab1-be6f-043bae60ed99" providerId="ADAL" clId="{56996BF5-AC9D-4871-BAE0-37F00F4DBD54}" dt="2021-02-11T19:16:20.259" v="369" actId="47"/>
        <pc:sldMkLst>
          <pc:docMk/>
          <pc:sldMk cId="348680122" sldId="292"/>
        </pc:sldMkLst>
      </pc:sldChg>
      <pc:sldChg chg="del">
        <pc:chgData name="Baechler Jonathan" userId="47f0ae59-e29e-4ab1-be6f-043bae60ed99" providerId="ADAL" clId="{56996BF5-AC9D-4871-BAE0-37F00F4DBD54}" dt="2021-02-11T19:16:18.871" v="367" actId="47"/>
        <pc:sldMkLst>
          <pc:docMk/>
          <pc:sldMk cId="1057108878" sldId="293"/>
        </pc:sldMkLst>
      </pc:sldChg>
      <pc:sldChg chg="del">
        <pc:chgData name="Baechler Jonathan" userId="47f0ae59-e29e-4ab1-be6f-043bae60ed99" providerId="ADAL" clId="{56996BF5-AC9D-4871-BAE0-37F00F4DBD54}" dt="2021-02-11T19:16:19.129" v="368" actId="47"/>
        <pc:sldMkLst>
          <pc:docMk/>
          <pc:sldMk cId="1237672866" sldId="294"/>
        </pc:sldMkLst>
      </pc:sldChg>
      <pc:sldChg chg="del">
        <pc:chgData name="Baechler Jonathan" userId="47f0ae59-e29e-4ab1-be6f-043bae60ed99" providerId="ADAL" clId="{56996BF5-AC9D-4871-BAE0-37F00F4DBD54}" dt="2021-02-11T19:16:20.741" v="370" actId="47"/>
        <pc:sldMkLst>
          <pc:docMk/>
          <pc:sldMk cId="962352507" sldId="295"/>
        </pc:sldMkLst>
      </pc:sldChg>
      <pc:sldChg chg="del">
        <pc:chgData name="Baechler Jonathan" userId="47f0ae59-e29e-4ab1-be6f-043bae60ed99" providerId="ADAL" clId="{56996BF5-AC9D-4871-BAE0-37F00F4DBD54}" dt="2021-02-11T19:16:21.305" v="371" actId="47"/>
        <pc:sldMkLst>
          <pc:docMk/>
          <pc:sldMk cId="1830932181" sldId="296"/>
        </pc:sldMkLst>
      </pc:sldChg>
      <pc:sldChg chg="del">
        <pc:chgData name="Baechler Jonathan" userId="47f0ae59-e29e-4ab1-be6f-043bae60ed99" providerId="ADAL" clId="{56996BF5-AC9D-4871-BAE0-37F00F4DBD54}" dt="2021-02-11T19:16:21.588" v="372" actId="47"/>
        <pc:sldMkLst>
          <pc:docMk/>
          <pc:sldMk cId="2206915445" sldId="297"/>
        </pc:sldMkLst>
      </pc:sldChg>
      <pc:sldChg chg="del">
        <pc:chgData name="Baechler Jonathan" userId="47f0ae59-e29e-4ab1-be6f-043bae60ed99" providerId="ADAL" clId="{56996BF5-AC9D-4871-BAE0-37F00F4DBD54}" dt="2021-02-11T19:16:22.418" v="373" actId="47"/>
        <pc:sldMkLst>
          <pc:docMk/>
          <pc:sldMk cId="3028679281" sldId="298"/>
        </pc:sldMkLst>
      </pc:sldChg>
      <pc:sldChg chg="del">
        <pc:chgData name="Baechler Jonathan" userId="47f0ae59-e29e-4ab1-be6f-043bae60ed99" providerId="ADAL" clId="{56996BF5-AC9D-4871-BAE0-37F00F4DBD54}" dt="2021-02-11T19:16:22.762" v="374" actId="47"/>
        <pc:sldMkLst>
          <pc:docMk/>
          <pc:sldMk cId="115730079" sldId="299"/>
        </pc:sldMkLst>
      </pc:sldChg>
    </pc:docChg>
  </pc:docChgLst>
  <pc:docChgLst>
    <pc:chgData name="Baechler Jonathan" userId="864bdf7e-a37c-47b0-9041-94832e3e9f2f" providerId="ADAL" clId="{1DE48A05-134A-4F9E-AF1C-6895CB7C38AA}"/>
    <pc:docChg chg="undo custSel mod addSld delSld modSld sldOrd">
      <pc:chgData name="Baechler Jonathan" userId="864bdf7e-a37c-47b0-9041-94832e3e9f2f" providerId="ADAL" clId="{1DE48A05-134A-4F9E-AF1C-6895CB7C38AA}" dt="2020-10-15T20:38:04.942" v="7378" actId="313"/>
      <pc:docMkLst>
        <pc:docMk/>
      </pc:docMkLst>
      <pc:sldChg chg="modSp add del mod">
        <pc:chgData name="Baechler Jonathan" userId="864bdf7e-a37c-47b0-9041-94832e3e9f2f" providerId="ADAL" clId="{1DE48A05-134A-4F9E-AF1C-6895CB7C38AA}" dt="2020-10-08T08:10:06.971" v="5374" actId="2696"/>
        <pc:sldMkLst>
          <pc:docMk/>
          <pc:sldMk cId="1086942488" sldId="283"/>
        </pc:sldMkLst>
        <pc:spChg chg="mod">
          <ac:chgData name="Baechler Jonathan" userId="864bdf7e-a37c-47b0-9041-94832e3e9f2f" providerId="ADAL" clId="{1DE48A05-134A-4F9E-AF1C-6895CB7C38AA}" dt="2020-09-17T20:10:29.375" v="2" actId="20577"/>
          <ac:spMkLst>
            <pc:docMk/>
            <pc:sldMk cId="1086942488" sldId="283"/>
            <ac:spMk id="2" creationId="{00000000-0000-0000-0000-000000000000}"/>
          </ac:spMkLst>
        </pc:spChg>
        <pc:spChg chg="mod">
          <ac:chgData name="Baechler Jonathan" userId="864bdf7e-a37c-47b0-9041-94832e3e9f2f" providerId="ADAL" clId="{1DE48A05-134A-4F9E-AF1C-6895CB7C38AA}" dt="2020-09-17T20:10:52.224" v="70" actId="20577"/>
          <ac:spMkLst>
            <pc:docMk/>
            <pc:sldMk cId="1086942488" sldId="283"/>
            <ac:spMk id="3" creationId="{00000000-0000-0000-0000-000000000000}"/>
          </ac:spMkLst>
        </pc:spChg>
      </pc:sldChg>
      <pc:sldChg chg="addSp delSp add del setBg delDesignElem">
        <pc:chgData name="Baechler Jonathan" userId="864bdf7e-a37c-47b0-9041-94832e3e9f2f" providerId="ADAL" clId="{1DE48A05-134A-4F9E-AF1C-6895CB7C38AA}" dt="2020-10-08T08:10:01.218" v="5373"/>
        <pc:sldMkLst>
          <pc:docMk/>
          <pc:sldMk cId="1851556389" sldId="283"/>
        </pc:sldMkLst>
        <pc:spChg chg="add del">
          <ac:chgData name="Baechler Jonathan" userId="864bdf7e-a37c-47b0-9041-94832e3e9f2f" providerId="ADAL" clId="{1DE48A05-134A-4F9E-AF1C-6895CB7C38AA}" dt="2020-10-08T08:10:01.218" v="5373"/>
          <ac:spMkLst>
            <pc:docMk/>
            <pc:sldMk cId="1851556389" sldId="283"/>
            <ac:spMk id="8" creationId="{A495F8E3-5243-4F02-AC53-F05721B35358}"/>
          </ac:spMkLst>
        </pc:spChg>
        <pc:grpChg chg="add del">
          <ac:chgData name="Baechler Jonathan" userId="864bdf7e-a37c-47b0-9041-94832e3e9f2f" providerId="ADAL" clId="{1DE48A05-134A-4F9E-AF1C-6895CB7C38AA}" dt="2020-10-08T08:10:01.218" v="5373"/>
          <ac:grpSpMkLst>
            <pc:docMk/>
            <pc:sldMk cId="1851556389" sldId="283"/>
            <ac:grpSpMk id="10" creationId="{45280F9F-2129-4B35-86B4-8A4267DFA30E}"/>
          </ac:grpSpMkLst>
        </pc:grpChg>
        <pc:grpChg chg="add del">
          <ac:chgData name="Baechler Jonathan" userId="864bdf7e-a37c-47b0-9041-94832e3e9f2f" providerId="ADAL" clId="{1DE48A05-134A-4F9E-AF1C-6895CB7C38AA}" dt="2020-10-08T08:10:01.218" v="5373"/>
          <ac:grpSpMkLst>
            <pc:docMk/>
            <pc:sldMk cId="1851556389" sldId="283"/>
            <ac:grpSpMk id="31" creationId="{EF79D782-A9ED-4AEE-B67D-DDD6F1CB5260}"/>
          </ac:grpSpMkLst>
        </pc:grpChg>
      </pc:sldChg>
      <pc:sldChg chg="addSp delSp modSp mod modAnim">
        <pc:chgData name="Baechler Jonathan" userId="864bdf7e-a37c-47b0-9041-94832e3e9f2f" providerId="ADAL" clId="{1DE48A05-134A-4F9E-AF1C-6895CB7C38AA}" dt="2020-09-25T05:04:34.030" v="1415" actId="1076"/>
        <pc:sldMkLst>
          <pc:docMk/>
          <pc:sldMk cId="1802740431" sldId="319"/>
        </pc:sldMkLst>
        <pc:spChg chg="mod">
          <ac:chgData name="Baechler Jonathan" userId="864bdf7e-a37c-47b0-9041-94832e3e9f2f" providerId="ADAL" clId="{1DE48A05-134A-4F9E-AF1C-6895CB7C38AA}" dt="2020-09-17T20:14:55.438" v="249" actId="20577"/>
          <ac:spMkLst>
            <pc:docMk/>
            <pc:sldMk cId="1802740431" sldId="319"/>
            <ac:spMk id="2" creationId="{DDF69F3C-0132-4841-AE12-27329B1E3644}"/>
          </ac:spMkLst>
        </pc:spChg>
        <pc:spChg chg="add del mod">
          <ac:chgData name="Baechler Jonathan" userId="864bdf7e-a37c-47b0-9041-94832e3e9f2f" providerId="ADAL" clId="{1DE48A05-134A-4F9E-AF1C-6895CB7C38AA}" dt="2020-09-17T20:15:49.940" v="259"/>
          <ac:spMkLst>
            <pc:docMk/>
            <pc:sldMk cId="1802740431" sldId="319"/>
            <ac:spMk id="3" creationId="{8A0D12A4-BFA7-484F-8C77-C9E1C7EC70ED}"/>
          </ac:spMkLst>
        </pc:spChg>
        <pc:spChg chg="add mod">
          <ac:chgData name="Baechler Jonathan" userId="864bdf7e-a37c-47b0-9041-94832e3e9f2f" providerId="ADAL" clId="{1DE48A05-134A-4F9E-AF1C-6895CB7C38AA}" dt="2020-09-25T05:04:10.064" v="1406" actId="478"/>
          <ac:spMkLst>
            <pc:docMk/>
            <pc:sldMk cId="1802740431" sldId="319"/>
            <ac:spMk id="5" creationId="{81445D17-976F-4382-9355-B83AB50A4E18}"/>
          </ac:spMkLst>
        </pc:spChg>
        <pc:spChg chg="del">
          <ac:chgData name="Baechler Jonathan" userId="864bdf7e-a37c-47b0-9041-94832e3e9f2f" providerId="ADAL" clId="{1DE48A05-134A-4F9E-AF1C-6895CB7C38AA}" dt="2020-09-17T20:15:14.782" v="257" actId="478"/>
          <ac:spMkLst>
            <pc:docMk/>
            <pc:sldMk cId="1802740431" sldId="319"/>
            <ac:spMk id="5" creationId="{9753AD39-C23E-4C31-84FF-44F8DB118F37}"/>
          </ac:spMkLst>
        </pc:spChg>
        <pc:spChg chg="add del mod">
          <ac:chgData name="Baechler Jonathan" userId="864bdf7e-a37c-47b0-9041-94832e3e9f2f" providerId="ADAL" clId="{1DE48A05-134A-4F9E-AF1C-6895CB7C38AA}" dt="2020-09-25T05:04:23.319" v="1409" actId="478"/>
          <ac:spMkLst>
            <pc:docMk/>
            <pc:sldMk cId="1802740431" sldId="319"/>
            <ac:spMk id="6" creationId="{BBBE3F69-1503-456B-81EB-5B5AC9A97916}"/>
          </ac:spMkLst>
        </pc:spChg>
        <pc:spChg chg="add del mod">
          <ac:chgData name="Baechler Jonathan" userId="864bdf7e-a37c-47b0-9041-94832e3e9f2f" providerId="ADAL" clId="{1DE48A05-134A-4F9E-AF1C-6895CB7C38AA}" dt="2020-09-25T05:04:24.451" v="1410" actId="478"/>
          <ac:spMkLst>
            <pc:docMk/>
            <pc:sldMk cId="1802740431" sldId="319"/>
            <ac:spMk id="7" creationId="{62A2D152-EBD8-49D4-ACF9-F8D539B8AA82}"/>
          </ac:spMkLst>
        </pc:spChg>
        <pc:picChg chg="add del mod">
          <ac:chgData name="Baechler Jonathan" userId="864bdf7e-a37c-47b0-9041-94832e3e9f2f" providerId="ADAL" clId="{1DE48A05-134A-4F9E-AF1C-6895CB7C38AA}" dt="2020-09-25T05:04:10.064" v="1406" actId="478"/>
          <ac:picMkLst>
            <pc:docMk/>
            <pc:sldMk cId="1802740431" sldId="319"/>
            <ac:picMk id="4" creationId="{6DD52B35-F493-47DE-B402-04598D5D3D8D}"/>
          </ac:picMkLst>
        </pc:picChg>
        <pc:picChg chg="add mod">
          <ac:chgData name="Baechler Jonathan" userId="864bdf7e-a37c-47b0-9041-94832e3e9f2f" providerId="ADAL" clId="{1DE48A05-134A-4F9E-AF1C-6895CB7C38AA}" dt="2020-09-17T20:18:12.749" v="276" actId="14100"/>
          <ac:picMkLst>
            <pc:docMk/>
            <pc:sldMk cId="1802740431" sldId="319"/>
            <ac:picMk id="8" creationId="{78B7A766-EF7B-416E-843E-96F57874E2AF}"/>
          </ac:picMkLst>
        </pc:picChg>
        <pc:picChg chg="add mod">
          <ac:chgData name="Baechler Jonathan" userId="864bdf7e-a37c-47b0-9041-94832e3e9f2f" providerId="ADAL" clId="{1DE48A05-134A-4F9E-AF1C-6895CB7C38AA}" dt="2020-09-25T05:04:34.030" v="1415" actId="1076"/>
          <ac:picMkLst>
            <pc:docMk/>
            <pc:sldMk cId="1802740431" sldId="319"/>
            <ac:picMk id="9" creationId="{832A7058-683C-4561-B7CE-0D1FFE722EC5}"/>
          </ac:picMkLst>
        </pc:picChg>
        <pc:picChg chg="del">
          <ac:chgData name="Baechler Jonathan" userId="864bdf7e-a37c-47b0-9041-94832e3e9f2f" providerId="ADAL" clId="{1DE48A05-134A-4F9E-AF1C-6895CB7C38AA}" dt="2020-09-17T20:14:58.333" v="250" actId="478"/>
          <ac:picMkLst>
            <pc:docMk/>
            <pc:sldMk cId="1802740431" sldId="319"/>
            <ac:picMk id="1026" creationId="{B122EF55-880F-4261-A99C-D5435EF356B5}"/>
          </ac:picMkLst>
        </pc:picChg>
        <pc:picChg chg="del">
          <ac:chgData name="Baechler Jonathan" userId="864bdf7e-a37c-47b0-9041-94832e3e9f2f" providerId="ADAL" clId="{1DE48A05-134A-4F9E-AF1C-6895CB7C38AA}" dt="2020-09-17T20:15:02.982" v="251" actId="478"/>
          <ac:picMkLst>
            <pc:docMk/>
            <pc:sldMk cId="1802740431" sldId="319"/>
            <ac:picMk id="1028" creationId="{AAB37008-81D9-442B-9065-FD06BA815E9F}"/>
          </ac:picMkLst>
        </pc:picChg>
      </pc:sldChg>
      <pc:sldChg chg="modSp mod modAnim">
        <pc:chgData name="Baechler Jonathan" userId="864bdf7e-a37c-47b0-9041-94832e3e9f2f" providerId="ADAL" clId="{1DE48A05-134A-4F9E-AF1C-6895CB7C38AA}" dt="2020-09-17T20:14:11.466" v="229"/>
        <pc:sldMkLst>
          <pc:docMk/>
          <pc:sldMk cId="1529863644" sldId="320"/>
        </pc:sldMkLst>
        <pc:spChg chg="mod">
          <ac:chgData name="Baechler Jonathan" userId="864bdf7e-a37c-47b0-9041-94832e3e9f2f" providerId="ADAL" clId="{1DE48A05-134A-4F9E-AF1C-6895CB7C38AA}" dt="2020-09-17T20:12:47.695" v="108" actId="20577"/>
          <ac:spMkLst>
            <pc:docMk/>
            <pc:sldMk cId="1529863644" sldId="320"/>
            <ac:spMk id="2" creationId="{18B6FEA4-DCB4-4459-B98B-5F3992E3A527}"/>
          </ac:spMkLst>
        </pc:spChg>
        <pc:spChg chg="mod">
          <ac:chgData name="Baechler Jonathan" userId="864bdf7e-a37c-47b0-9041-94832e3e9f2f" providerId="ADAL" clId="{1DE48A05-134A-4F9E-AF1C-6895CB7C38AA}" dt="2020-09-17T20:13:37.035" v="219" actId="20577"/>
          <ac:spMkLst>
            <pc:docMk/>
            <pc:sldMk cId="1529863644" sldId="320"/>
            <ac:spMk id="3" creationId="{7BE39345-8A3E-432F-9D9C-745C106F822C}"/>
          </ac:spMkLst>
        </pc:spChg>
      </pc:sldChg>
      <pc:sldChg chg="addSp delSp modSp mod ord delAnim">
        <pc:chgData name="Baechler Jonathan" userId="864bdf7e-a37c-47b0-9041-94832e3e9f2f" providerId="ADAL" clId="{1DE48A05-134A-4F9E-AF1C-6895CB7C38AA}" dt="2020-09-25T04:57:06.204" v="1405"/>
        <pc:sldMkLst>
          <pc:docMk/>
          <pc:sldMk cId="793852745" sldId="321"/>
        </pc:sldMkLst>
        <pc:spChg chg="mod">
          <ac:chgData name="Baechler Jonathan" userId="864bdf7e-a37c-47b0-9041-94832e3e9f2f" providerId="ADAL" clId="{1DE48A05-134A-4F9E-AF1C-6895CB7C38AA}" dt="2020-09-17T20:18:55.658" v="297" actId="20577"/>
          <ac:spMkLst>
            <pc:docMk/>
            <pc:sldMk cId="793852745" sldId="321"/>
            <ac:spMk id="2" creationId="{058BFF15-3B64-4207-B5F9-60A310B9BCF9}"/>
          </ac:spMkLst>
        </pc:spChg>
        <pc:spChg chg="add del mod">
          <ac:chgData name="Baechler Jonathan" userId="864bdf7e-a37c-47b0-9041-94832e3e9f2f" providerId="ADAL" clId="{1DE48A05-134A-4F9E-AF1C-6895CB7C38AA}" dt="2020-09-17T20:20:07.247" v="351" actId="1032"/>
          <ac:spMkLst>
            <pc:docMk/>
            <pc:sldMk cId="793852745" sldId="321"/>
            <ac:spMk id="3" creationId="{1B56FF63-2582-4B4E-BD98-F520F883F09D}"/>
          </ac:spMkLst>
        </pc:spChg>
        <pc:spChg chg="del">
          <ac:chgData name="Baechler Jonathan" userId="864bdf7e-a37c-47b0-9041-94832e3e9f2f" providerId="ADAL" clId="{1DE48A05-134A-4F9E-AF1C-6895CB7C38AA}" dt="2020-09-17T20:19:01.038" v="299" actId="478"/>
          <ac:spMkLst>
            <pc:docMk/>
            <pc:sldMk cId="793852745" sldId="321"/>
            <ac:spMk id="4" creationId="{4FC7B3DB-3490-4038-900A-B2E658F61CCF}"/>
          </ac:spMkLst>
        </pc:spChg>
        <pc:spChg chg="add mod">
          <ac:chgData name="Baechler Jonathan" userId="864bdf7e-a37c-47b0-9041-94832e3e9f2f" providerId="ADAL" clId="{1DE48A05-134A-4F9E-AF1C-6895CB7C38AA}" dt="2020-09-17T20:35:11.877" v="1057" actId="115"/>
          <ac:spMkLst>
            <pc:docMk/>
            <pc:sldMk cId="793852745" sldId="321"/>
            <ac:spMk id="13" creationId="{8E86A123-7D87-4EE0-A6CC-21F3420C4913}"/>
          </ac:spMkLst>
        </pc:spChg>
        <pc:graphicFrameChg chg="add mod modGraphic">
          <ac:chgData name="Baechler Jonathan" userId="864bdf7e-a37c-47b0-9041-94832e3e9f2f" providerId="ADAL" clId="{1DE48A05-134A-4F9E-AF1C-6895CB7C38AA}" dt="2020-09-17T20:34:10.661" v="1055" actId="313"/>
          <ac:graphicFrameMkLst>
            <pc:docMk/>
            <pc:sldMk cId="793852745" sldId="321"/>
            <ac:graphicFrameMk id="5" creationId="{A1407033-CB42-4A57-963C-3965F6E2B78C}"/>
          </ac:graphicFrameMkLst>
        </pc:graphicFrameChg>
        <pc:picChg chg="del">
          <ac:chgData name="Baechler Jonathan" userId="864bdf7e-a37c-47b0-9041-94832e3e9f2f" providerId="ADAL" clId="{1DE48A05-134A-4F9E-AF1C-6895CB7C38AA}" dt="2020-09-17T20:18:58.334" v="298" actId="478"/>
          <ac:picMkLst>
            <pc:docMk/>
            <pc:sldMk cId="793852745" sldId="321"/>
            <ac:picMk id="2050" creationId="{EF8316F7-E47B-40C5-B846-485E6C495B6C}"/>
          </ac:picMkLst>
        </pc:picChg>
        <pc:cxnChg chg="add mod">
          <ac:chgData name="Baechler Jonathan" userId="864bdf7e-a37c-47b0-9041-94832e3e9f2f" providerId="ADAL" clId="{1DE48A05-134A-4F9E-AF1C-6895CB7C38AA}" dt="2020-09-17T20:31:40.159" v="977" actId="14100"/>
          <ac:cxnSpMkLst>
            <pc:docMk/>
            <pc:sldMk cId="793852745" sldId="321"/>
            <ac:cxnSpMk id="7" creationId="{6478A544-9377-4CD0-ADD8-46BC1327E0D1}"/>
          </ac:cxnSpMkLst>
        </pc:cxnChg>
      </pc:sldChg>
      <pc:sldChg chg="del">
        <pc:chgData name="Baechler Jonathan" userId="864bdf7e-a37c-47b0-9041-94832e3e9f2f" providerId="ADAL" clId="{1DE48A05-134A-4F9E-AF1C-6895CB7C38AA}" dt="2020-09-17T20:36:04.376" v="1062" actId="47"/>
        <pc:sldMkLst>
          <pc:docMk/>
          <pc:sldMk cId="59873361" sldId="322"/>
        </pc:sldMkLst>
      </pc:sldChg>
      <pc:sldChg chg="modSp new mod">
        <pc:chgData name="Baechler Jonathan" userId="864bdf7e-a37c-47b0-9041-94832e3e9f2f" providerId="ADAL" clId="{1DE48A05-134A-4F9E-AF1C-6895CB7C38AA}" dt="2020-09-17T20:37:36.014" v="1158" actId="20577"/>
        <pc:sldMkLst>
          <pc:docMk/>
          <pc:sldMk cId="2842484276" sldId="322"/>
        </pc:sldMkLst>
        <pc:spChg chg="mod">
          <ac:chgData name="Baechler Jonathan" userId="864bdf7e-a37c-47b0-9041-94832e3e9f2f" providerId="ADAL" clId="{1DE48A05-134A-4F9E-AF1C-6895CB7C38AA}" dt="2020-09-17T20:36:44.285" v="1133" actId="20577"/>
          <ac:spMkLst>
            <pc:docMk/>
            <pc:sldMk cId="2842484276" sldId="322"/>
            <ac:spMk id="2" creationId="{2B8D3210-27A6-4B16-9FB3-FC5CBF7E91A5}"/>
          </ac:spMkLst>
        </pc:spChg>
        <pc:spChg chg="mod">
          <ac:chgData name="Baechler Jonathan" userId="864bdf7e-a37c-47b0-9041-94832e3e9f2f" providerId="ADAL" clId="{1DE48A05-134A-4F9E-AF1C-6895CB7C38AA}" dt="2020-09-17T20:37:36.014" v="1158" actId="20577"/>
          <ac:spMkLst>
            <pc:docMk/>
            <pc:sldMk cId="2842484276" sldId="322"/>
            <ac:spMk id="3" creationId="{379EED6A-1177-463A-97E3-71C96D3923F6}"/>
          </ac:spMkLst>
        </pc:spChg>
      </pc:sldChg>
      <pc:sldChg chg="modSp new mod">
        <pc:chgData name="Baechler Jonathan" userId="864bdf7e-a37c-47b0-9041-94832e3e9f2f" providerId="ADAL" clId="{1DE48A05-134A-4F9E-AF1C-6895CB7C38AA}" dt="2020-09-25T05:20:26.980" v="2144" actId="27636"/>
        <pc:sldMkLst>
          <pc:docMk/>
          <pc:sldMk cId="1046654370" sldId="323"/>
        </pc:sldMkLst>
        <pc:spChg chg="mod">
          <ac:chgData name="Baechler Jonathan" userId="864bdf7e-a37c-47b0-9041-94832e3e9f2f" providerId="ADAL" clId="{1DE48A05-134A-4F9E-AF1C-6895CB7C38AA}" dt="2020-09-25T04:53:54.423" v="1202" actId="20577"/>
          <ac:spMkLst>
            <pc:docMk/>
            <pc:sldMk cId="1046654370" sldId="323"/>
            <ac:spMk id="2" creationId="{079E9776-488E-4F94-8DE3-7598716D4D2B}"/>
          </ac:spMkLst>
        </pc:spChg>
        <pc:spChg chg="mod">
          <ac:chgData name="Baechler Jonathan" userId="864bdf7e-a37c-47b0-9041-94832e3e9f2f" providerId="ADAL" clId="{1DE48A05-134A-4F9E-AF1C-6895CB7C38AA}" dt="2020-09-25T05:20:26.980" v="2144" actId="27636"/>
          <ac:spMkLst>
            <pc:docMk/>
            <pc:sldMk cId="1046654370" sldId="323"/>
            <ac:spMk id="3" creationId="{EDC65389-4BE1-421C-BEB6-19248EEEC0E7}"/>
          </ac:spMkLst>
        </pc:spChg>
      </pc:sldChg>
      <pc:sldChg chg="del">
        <pc:chgData name="Baechler Jonathan" userId="864bdf7e-a37c-47b0-9041-94832e3e9f2f" providerId="ADAL" clId="{1DE48A05-134A-4F9E-AF1C-6895CB7C38AA}" dt="2020-09-17T20:36:00.606" v="1058" actId="47"/>
        <pc:sldMkLst>
          <pc:docMk/>
          <pc:sldMk cId="1848564968" sldId="323"/>
        </pc:sldMkLst>
      </pc:sldChg>
      <pc:sldChg chg="del">
        <pc:chgData name="Baechler Jonathan" userId="864bdf7e-a37c-47b0-9041-94832e3e9f2f" providerId="ADAL" clId="{1DE48A05-134A-4F9E-AF1C-6895CB7C38AA}" dt="2020-09-17T20:36:01.611" v="1059" actId="47"/>
        <pc:sldMkLst>
          <pc:docMk/>
          <pc:sldMk cId="1586498989" sldId="324"/>
        </pc:sldMkLst>
      </pc:sldChg>
      <pc:sldChg chg="addSp delSp modSp new mod setBg">
        <pc:chgData name="Baechler Jonathan" userId="864bdf7e-a37c-47b0-9041-94832e3e9f2f" providerId="ADAL" clId="{1DE48A05-134A-4F9E-AF1C-6895CB7C38AA}" dt="2020-09-25T05:32:13.380" v="2368" actId="20577"/>
        <pc:sldMkLst>
          <pc:docMk/>
          <pc:sldMk cId="1825008910" sldId="324"/>
        </pc:sldMkLst>
        <pc:spChg chg="mod">
          <ac:chgData name="Baechler Jonathan" userId="864bdf7e-a37c-47b0-9041-94832e3e9f2f" providerId="ADAL" clId="{1DE48A05-134A-4F9E-AF1C-6895CB7C38AA}" dt="2020-09-25T05:32:13.380" v="2368" actId="20577"/>
          <ac:spMkLst>
            <pc:docMk/>
            <pc:sldMk cId="1825008910" sldId="324"/>
            <ac:spMk id="2" creationId="{9BFFEE5F-B055-49D6-9488-9F05E3856EFD}"/>
          </ac:spMkLst>
        </pc:spChg>
        <pc:spChg chg="del">
          <ac:chgData name="Baechler Jonathan" userId="864bdf7e-a37c-47b0-9041-94832e3e9f2f" providerId="ADAL" clId="{1DE48A05-134A-4F9E-AF1C-6895CB7C38AA}" dt="2020-09-25T05:23:36.976" v="2211"/>
          <ac:spMkLst>
            <pc:docMk/>
            <pc:sldMk cId="1825008910" sldId="324"/>
            <ac:spMk id="3" creationId="{4484570B-CF4E-4CD3-B9F9-E7EC4B54331E}"/>
          </ac:spMkLst>
        </pc:spChg>
        <pc:spChg chg="add mod">
          <ac:chgData name="Baechler Jonathan" userId="864bdf7e-a37c-47b0-9041-94832e3e9f2f" providerId="ADAL" clId="{1DE48A05-134A-4F9E-AF1C-6895CB7C38AA}" dt="2020-09-25T05:31:53.838" v="2330" actId="14100"/>
          <ac:spMkLst>
            <pc:docMk/>
            <pc:sldMk cId="1825008910" sldId="324"/>
            <ac:spMk id="5" creationId="{8369B00D-47A7-45AB-9B18-979B72636B20}"/>
          </ac:spMkLst>
        </pc:spChg>
        <pc:spChg chg="add del">
          <ac:chgData name="Baechler Jonathan" userId="864bdf7e-a37c-47b0-9041-94832e3e9f2f" providerId="ADAL" clId="{1DE48A05-134A-4F9E-AF1C-6895CB7C38AA}" dt="2020-09-25T05:30:07.397" v="2303" actId="26606"/>
          <ac:spMkLst>
            <pc:docMk/>
            <pc:sldMk cId="1825008910" sldId="324"/>
            <ac:spMk id="71" creationId="{799A8B4F-0FED-46C0-9186-5A8E116D8744}"/>
          </ac:spMkLst>
        </pc:spChg>
        <pc:spChg chg="add del">
          <ac:chgData name="Baechler Jonathan" userId="864bdf7e-a37c-47b0-9041-94832e3e9f2f" providerId="ADAL" clId="{1DE48A05-134A-4F9E-AF1C-6895CB7C38AA}" dt="2020-09-25T05:30:07.397" v="2303" actId="26606"/>
          <ac:spMkLst>
            <pc:docMk/>
            <pc:sldMk cId="1825008910" sldId="324"/>
            <ac:spMk id="75" creationId="{38A69B74-22E3-47CC-823F-18BE7930C814}"/>
          </ac:spMkLst>
        </pc:spChg>
        <pc:spChg chg="add del">
          <ac:chgData name="Baechler Jonathan" userId="864bdf7e-a37c-47b0-9041-94832e3e9f2f" providerId="ADAL" clId="{1DE48A05-134A-4F9E-AF1C-6895CB7C38AA}" dt="2020-09-25T05:30:07.397" v="2303" actId="26606"/>
          <ac:spMkLst>
            <pc:docMk/>
            <pc:sldMk cId="1825008910" sldId="324"/>
            <ac:spMk id="77" creationId="{1778637B-5DB8-4A75-B2E6-FC2B1BB9A7DB}"/>
          </ac:spMkLst>
        </pc:spChg>
        <pc:spChg chg="add del">
          <ac:chgData name="Baechler Jonathan" userId="864bdf7e-a37c-47b0-9041-94832e3e9f2f" providerId="ADAL" clId="{1DE48A05-134A-4F9E-AF1C-6895CB7C38AA}" dt="2020-09-25T05:30:07.397" v="2303" actId="26606"/>
          <ac:spMkLst>
            <pc:docMk/>
            <pc:sldMk cId="1825008910" sldId="324"/>
            <ac:spMk id="79" creationId="{0035A30C-45F3-4EFB-B2E8-6E2A11843D39}"/>
          </ac:spMkLst>
        </pc:spChg>
        <pc:spChg chg="add">
          <ac:chgData name="Baechler Jonathan" userId="864bdf7e-a37c-47b0-9041-94832e3e9f2f" providerId="ADAL" clId="{1DE48A05-134A-4F9E-AF1C-6895CB7C38AA}" dt="2020-09-25T05:30:07.507" v="2304" actId="26606"/>
          <ac:spMkLst>
            <pc:docMk/>
            <pc:sldMk cId="1825008910" sldId="324"/>
            <ac:spMk id="1029" creationId="{DE09615D-24FD-4086-87D4-3BC6FF4383AD}"/>
          </ac:spMkLst>
        </pc:spChg>
        <pc:spChg chg="add">
          <ac:chgData name="Baechler Jonathan" userId="864bdf7e-a37c-47b0-9041-94832e3e9f2f" providerId="ADAL" clId="{1DE48A05-134A-4F9E-AF1C-6895CB7C38AA}" dt="2020-09-25T05:30:07.507" v="2304" actId="26606"/>
          <ac:spMkLst>
            <pc:docMk/>
            <pc:sldMk cId="1825008910" sldId="324"/>
            <ac:spMk id="1031" creationId="{68C00EAE-4816-44D0-8DA9-3F070179BAB0}"/>
          </ac:spMkLst>
        </pc:spChg>
        <pc:spChg chg="add">
          <ac:chgData name="Baechler Jonathan" userId="864bdf7e-a37c-47b0-9041-94832e3e9f2f" providerId="ADAL" clId="{1DE48A05-134A-4F9E-AF1C-6895CB7C38AA}" dt="2020-09-25T05:30:07.507" v="2304" actId="26606"/>
          <ac:spMkLst>
            <pc:docMk/>
            <pc:sldMk cId="1825008910" sldId="324"/>
            <ac:spMk id="1032" creationId="{D5391212-5277-4C05-9E96-E724C9611343}"/>
          </ac:spMkLst>
        </pc:spChg>
        <pc:spChg chg="add">
          <ac:chgData name="Baechler Jonathan" userId="864bdf7e-a37c-47b0-9041-94832e3e9f2f" providerId="ADAL" clId="{1DE48A05-134A-4F9E-AF1C-6895CB7C38AA}" dt="2020-09-25T05:30:07.507" v="2304" actId="26606"/>
          <ac:spMkLst>
            <pc:docMk/>
            <pc:sldMk cId="1825008910" sldId="324"/>
            <ac:spMk id="1033" creationId="{0B331F10-0144-4133-AB48-EDEFB354650F}"/>
          </ac:spMkLst>
        </pc:spChg>
        <pc:picChg chg="add del mod ord modCrop">
          <ac:chgData name="Baechler Jonathan" userId="864bdf7e-a37c-47b0-9041-94832e3e9f2f" providerId="ADAL" clId="{1DE48A05-134A-4F9E-AF1C-6895CB7C38AA}" dt="2020-09-25T05:30:39.407" v="2313" actId="732"/>
          <ac:picMkLst>
            <pc:docMk/>
            <pc:sldMk cId="1825008910" sldId="324"/>
            <ac:picMk id="4" creationId="{9CC2951D-E57E-477B-AE13-AC7B7642D1D9}"/>
          </ac:picMkLst>
        </pc:picChg>
        <pc:picChg chg="add mod ord">
          <ac:chgData name="Baechler Jonathan" userId="864bdf7e-a37c-47b0-9041-94832e3e9f2f" providerId="ADAL" clId="{1DE48A05-134A-4F9E-AF1C-6895CB7C38AA}" dt="2020-09-25T05:30:07.507" v="2304" actId="26606"/>
          <ac:picMkLst>
            <pc:docMk/>
            <pc:sldMk cId="1825008910" sldId="324"/>
            <ac:picMk id="6" creationId="{B93A9B20-5B73-40AC-A6CD-837F09E2E32C}"/>
          </ac:picMkLst>
        </pc:picChg>
        <pc:picChg chg="add del">
          <ac:chgData name="Baechler Jonathan" userId="864bdf7e-a37c-47b0-9041-94832e3e9f2f" providerId="ADAL" clId="{1DE48A05-134A-4F9E-AF1C-6895CB7C38AA}" dt="2020-09-25T05:30:07.397" v="2303" actId="26606"/>
          <ac:picMkLst>
            <pc:docMk/>
            <pc:sldMk cId="1825008910" sldId="324"/>
            <ac:picMk id="73" creationId="{DA6861EE-7660-46C9-80BD-173B8F7454B8}"/>
          </ac:picMkLst>
        </pc:picChg>
        <pc:picChg chg="add mod ord">
          <ac:chgData name="Baechler Jonathan" userId="864bdf7e-a37c-47b0-9041-94832e3e9f2f" providerId="ADAL" clId="{1DE48A05-134A-4F9E-AF1C-6895CB7C38AA}" dt="2020-09-25T05:30:38.936" v="2312" actId="1076"/>
          <ac:picMkLst>
            <pc:docMk/>
            <pc:sldMk cId="1825008910" sldId="324"/>
            <ac:picMk id="1026" creationId="{86EC0CDC-907F-4C81-AB2B-6FC4DFCC845B}"/>
          </ac:picMkLst>
        </pc:picChg>
        <pc:picChg chg="add del mod">
          <ac:chgData name="Baechler Jonathan" userId="864bdf7e-a37c-47b0-9041-94832e3e9f2f" providerId="ADAL" clId="{1DE48A05-134A-4F9E-AF1C-6895CB7C38AA}" dt="2020-09-25T05:26:32.687" v="2230"/>
          <ac:picMkLst>
            <pc:docMk/>
            <pc:sldMk cId="1825008910" sldId="324"/>
            <ac:picMk id="1028" creationId="{42D00D07-9E1B-4B98-8DB2-9626CD8943F5}"/>
          </ac:picMkLst>
        </pc:picChg>
        <pc:picChg chg="add">
          <ac:chgData name="Baechler Jonathan" userId="864bdf7e-a37c-47b0-9041-94832e3e9f2f" providerId="ADAL" clId="{1DE48A05-134A-4F9E-AF1C-6895CB7C38AA}" dt="2020-09-25T05:30:07.507" v="2304" actId="26606"/>
          <ac:picMkLst>
            <pc:docMk/>
            <pc:sldMk cId="1825008910" sldId="324"/>
            <ac:picMk id="1030" creationId="{2CD1987F-8813-4F4A-BE57-BB00FB4F081B}"/>
          </ac:picMkLst>
        </pc:picChg>
      </pc:sldChg>
      <pc:sldChg chg="addSp modSp new mod addCm delCm">
        <pc:chgData name="Baechler Jonathan" userId="864bdf7e-a37c-47b0-9041-94832e3e9f2f" providerId="ADAL" clId="{1DE48A05-134A-4F9E-AF1C-6895CB7C38AA}" dt="2020-09-25T05:39:38.131" v="2594" actId="14100"/>
        <pc:sldMkLst>
          <pc:docMk/>
          <pc:sldMk cId="4248554819" sldId="325"/>
        </pc:sldMkLst>
        <pc:spChg chg="mod">
          <ac:chgData name="Baechler Jonathan" userId="864bdf7e-a37c-47b0-9041-94832e3e9f2f" providerId="ADAL" clId="{1DE48A05-134A-4F9E-AF1C-6895CB7C38AA}" dt="2020-09-25T05:33:24.990" v="2395" actId="20577"/>
          <ac:spMkLst>
            <pc:docMk/>
            <pc:sldMk cId="4248554819" sldId="325"/>
            <ac:spMk id="2" creationId="{9F2761F4-0549-4FAC-8364-80503149F8E7}"/>
          </ac:spMkLst>
        </pc:spChg>
        <pc:spChg chg="mod">
          <ac:chgData name="Baechler Jonathan" userId="864bdf7e-a37c-47b0-9041-94832e3e9f2f" providerId="ADAL" clId="{1DE48A05-134A-4F9E-AF1C-6895CB7C38AA}" dt="2020-09-25T05:39:32.437" v="2592" actId="20577"/>
          <ac:spMkLst>
            <pc:docMk/>
            <pc:sldMk cId="4248554819" sldId="325"/>
            <ac:spMk id="3" creationId="{ACFB3175-54E0-4ABD-949A-E6CC2789B6CA}"/>
          </ac:spMkLst>
        </pc:spChg>
        <pc:picChg chg="add mod">
          <ac:chgData name="Baechler Jonathan" userId="864bdf7e-a37c-47b0-9041-94832e3e9f2f" providerId="ADAL" clId="{1DE48A05-134A-4F9E-AF1C-6895CB7C38AA}" dt="2020-09-25T05:39:38.131" v="2594" actId="14100"/>
          <ac:picMkLst>
            <pc:docMk/>
            <pc:sldMk cId="4248554819" sldId="325"/>
            <ac:picMk id="2050" creationId="{1D9DB993-6402-4BEA-A909-3039381A6A59}"/>
          </ac:picMkLst>
        </pc:picChg>
      </pc:sldChg>
      <pc:sldChg chg="addSp modSp new mod">
        <pc:chgData name="Baechler Jonathan" userId="864bdf7e-a37c-47b0-9041-94832e3e9f2f" providerId="ADAL" clId="{1DE48A05-134A-4F9E-AF1C-6895CB7C38AA}" dt="2020-09-25T05:47:00.658" v="2781" actId="1076"/>
        <pc:sldMkLst>
          <pc:docMk/>
          <pc:sldMk cId="656103734" sldId="326"/>
        </pc:sldMkLst>
        <pc:spChg chg="mod">
          <ac:chgData name="Baechler Jonathan" userId="864bdf7e-a37c-47b0-9041-94832e3e9f2f" providerId="ADAL" clId="{1DE48A05-134A-4F9E-AF1C-6895CB7C38AA}" dt="2020-09-25T05:40:56.623" v="2649" actId="20577"/>
          <ac:spMkLst>
            <pc:docMk/>
            <pc:sldMk cId="656103734" sldId="326"/>
            <ac:spMk id="2" creationId="{9C25BD24-1568-4AB2-8F2E-1535E68C3989}"/>
          </ac:spMkLst>
        </pc:spChg>
        <pc:spChg chg="mod">
          <ac:chgData name="Baechler Jonathan" userId="864bdf7e-a37c-47b0-9041-94832e3e9f2f" providerId="ADAL" clId="{1DE48A05-134A-4F9E-AF1C-6895CB7C38AA}" dt="2020-09-25T05:45:43.804" v="2773" actId="14100"/>
          <ac:spMkLst>
            <pc:docMk/>
            <pc:sldMk cId="656103734" sldId="326"/>
            <ac:spMk id="3" creationId="{D1C867D2-C9FB-4270-AB1A-76B5D3BB7ED0}"/>
          </ac:spMkLst>
        </pc:spChg>
        <pc:picChg chg="add mod">
          <ac:chgData name="Baechler Jonathan" userId="864bdf7e-a37c-47b0-9041-94832e3e9f2f" providerId="ADAL" clId="{1DE48A05-134A-4F9E-AF1C-6895CB7C38AA}" dt="2020-09-25T05:47:00.658" v="2781" actId="1076"/>
          <ac:picMkLst>
            <pc:docMk/>
            <pc:sldMk cId="656103734" sldId="326"/>
            <ac:picMk id="4" creationId="{37E3ED82-1117-47AC-A0EB-410B5CA7F218}"/>
          </ac:picMkLst>
        </pc:picChg>
        <pc:picChg chg="add mod">
          <ac:chgData name="Baechler Jonathan" userId="864bdf7e-a37c-47b0-9041-94832e3e9f2f" providerId="ADAL" clId="{1DE48A05-134A-4F9E-AF1C-6895CB7C38AA}" dt="2020-09-25T05:46:53.189" v="2777" actId="1076"/>
          <ac:picMkLst>
            <pc:docMk/>
            <pc:sldMk cId="656103734" sldId="326"/>
            <ac:picMk id="3074" creationId="{794DCF0B-67DC-4F17-B431-58A5C2E8B167}"/>
          </ac:picMkLst>
        </pc:picChg>
      </pc:sldChg>
      <pc:sldChg chg="del">
        <pc:chgData name="Baechler Jonathan" userId="864bdf7e-a37c-47b0-9041-94832e3e9f2f" providerId="ADAL" clId="{1DE48A05-134A-4F9E-AF1C-6895CB7C38AA}" dt="2020-09-17T20:36:02.556" v="1060" actId="47"/>
        <pc:sldMkLst>
          <pc:docMk/>
          <pc:sldMk cId="1003652414" sldId="326"/>
        </pc:sldMkLst>
      </pc:sldChg>
      <pc:sldChg chg="addSp delSp modSp new mod">
        <pc:chgData name="Baechler Jonathan" userId="864bdf7e-a37c-47b0-9041-94832e3e9f2f" providerId="ADAL" clId="{1DE48A05-134A-4F9E-AF1C-6895CB7C38AA}" dt="2020-09-25T05:51:35.105" v="2919" actId="403"/>
        <pc:sldMkLst>
          <pc:docMk/>
          <pc:sldMk cId="1490295753" sldId="327"/>
        </pc:sldMkLst>
        <pc:spChg chg="mod">
          <ac:chgData name="Baechler Jonathan" userId="864bdf7e-a37c-47b0-9041-94832e3e9f2f" providerId="ADAL" clId="{1DE48A05-134A-4F9E-AF1C-6895CB7C38AA}" dt="2020-09-25T05:49:15.242" v="2861" actId="20577"/>
          <ac:spMkLst>
            <pc:docMk/>
            <pc:sldMk cId="1490295753" sldId="327"/>
            <ac:spMk id="2" creationId="{D99250C2-283F-48EE-826D-D486686812D3}"/>
          </ac:spMkLst>
        </pc:spChg>
        <pc:spChg chg="del">
          <ac:chgData name="Baechler Jonathan" userId="864bdf7e-a37c-47b0-9041-94832e3e9f2f" providerId="ADAL" clId="{1DE48A05-134A-4F9E-AF1C-6895CB7C38AA}" dt="2020-09-25T05:49:30.877" v="2862"/>
          <ac:spMkLst>
            <pc:docMk/>
            <pc:sldMk cId="1490295753" sldId="327"/>
            <ac:spMk id="3" creationId="{3A9819EC-7E07-431D-AC03-9FA1317B7F8F}"/>
          </ac:spMkLst>
        </pc:spChg>
        <pc:spChg chg="add mod">
          <ac:chgData name="Baechler Jonathan" userId="864bdf7e-a37c-47b0-9041-94832e3e9f2f" providerId="ADAL" clId="{1DE48A05-134A-4F9E-AF1C-6895CB7C38AA}" dt="2020-09-25T05:50:14.952" v="2877" actId="1076"/>
          <ac:spMkLst>
            <pc:docMk/>
            <pc:sldMk cId="1490295753" sldId="327"/>
            <ac:spMk id="5" creationId="{F4A2C6AE-835C-4B4D-91D7-459A3E02A9E4}"/>
          </ac:spMkLst>
        </pc:spChg>
        <pc:spChg chg="add mod">
          <ac:chgData name="Baechler Jonathan" userId="864bdf7e-a37c-47b0-9041-94832e3e9f2f" providerId="ADAL" clId="{1DE48A05-134A-4F9E-AF1C-6895CB7C38AA}" dt="2020-09-25T05:51:35.105" v="2919" actId="403"/>
          <ac:spMkLst>
            <pc:docMk/>
            <pc:sldMk cId="1490295753" sldId="327"/>
            <ac:spMk id="6" creationId="{AE1BC7EC-3238-46FF-822E-97F9D715DD5B}"/>
          </ac:spMkLst>
        </pc:spChg>
        <pc:picChg chg="add mod">
          <ac:chgData name="Baechler Jonathan" userId="864bdf7e-a37c-47b0-9041-94832e3e9f2f" providerId="ADAL" clId="{1DE48A05-134A-4F9E-AF1C-6895CB7C38AA}" dt="2020-09-25T05:49:53.374" v="2865" actId="1076"/>
          <ac:picMkLst>
            <pc:docMk/>
            <pc:sldMk cId="1490295753" sldId="327"/>
            <ac:picMk id="4" creationId="{854AB243-0D79-41AC-957A-3EDEA0C9FAFA}"/>
          </ac:picMkLst>
        </pc:picChg>
      </pc:sldChg>
      <pc:sldChg chg="del">
        <pc:chgData name="Baechler Jonathan" userId="864bdf7e-a37c-47b0-9041-94832e3e9f2f" providerId="ADAL" clId="{1DE48A05-134A-4F9E-AF1C-6895CB7C38AA}" dt="2020-09-17T20:36:03.396" v="1061" actId="47"/>
        <pc:sldMkLst>
          <pc:docMk/>
          <pc:sldMk cId="2613452469" sldId="327"/>
        </pc:sldMkLst>
      </pc:sldChg>
      <pc:sldChg chg="del">
        <pc:chgData name="Baechler Jonathan" userId="864bdf7e-a37c-47b0-9041-94832e3e9f2f" providerId="ADAL" clId="{1DE48A05-134A-4F9E-AF1C-6895CB7C38AA}" dt="2020-09-17T20:36:05.281" v="1063" actId="47"/>
        <pc:sldMkLst>
          <pc:docMk/>
          <pc:sldMk cId="3960538040" sldId="328"/>
        </pc:sldMkLst>
      </pc:sldChg>
      <pc:sldChg chg="delSp modSp mod">
        <pc:chgData name="Baechler Jonathan" userId="864bdf7e-a37c-47b0-9041-94832e3e9f2f" providerId="ADAL" clId="{1DE48A05-134A-4F9E-AF1C-6895CB7C38AA}" dt="2020-10-08T07:22:46.266" v="4549" actId="6549"/>
        <pc:sldMkLst>
          <pc:docMk/>
          <pc:sldMk cId="4238549916" sldId="328"/>
        </pc:sldMkLst>
        <pc:spChg chg="mod">
          <ac:chgData name="Baechler Jonathan" userId="864bdf7e-a37c-47b0-9041-94832e3e9f2f" providerId="ADAL" clId="{1DE48A05-134A-4F9E-AF1C-6895CB7C38AA}" dt="2020-10-08T07:22:46.266" v="4549" actId="6549"/>
          <ac:spMkLst>
            <pc:docMk/>
            <pc:sldMk cId="4238549916" sldId="328"/>
            <ac:spMk id="3" creationId="{AADA42C7-7294-410C-94E8-16879CB0B8F5}"/>
          </ac:spMkLst>
        </pc:spChg>
        <pc:picChg chg="del">
          <ac:chgData name="Baechler Jonathan" userId="864bdf7e-a37c-47b0-9041-94832e3e9f2f" providerId="ADAL" clId="{1DE48A05-134A-4F9E-AF1C-6895CB7C38AA}" dt="2020-10-08T06:12:49.927" v="2920" actId="478"/>
          <ac:picMkLst>
            <pc:docMk/>
            <pc:sldMk cId="4238549916" sldId="328"/>
            <ac:picMk id="4" creationId="{8127B454-42A6-4E62-808D-B567069311E5}"/>
          </ac:picMkLst>
        </pc:picChg>
      </pc:sldChg>
      <pc:sldChg chg="del">
        <pc:chgData name="Baechler Jonathan" userId="864bdf7e-a37c-47b0-9041-94832e3e9f2f" providerId="ADAL" clId="{1DE48A05-134A-4F9E-AF1C-6895CB7C38AA}" dt="2020-09-17T20:36:06.146" v="1064" actId="47"/>
        <pc:sldMkLst>
          <pc:docMk/>
          <pc:sldMk cId="2901246353" sldId="329"/>
        </pc:sldMkLst>
      </pc:sldChg>
      <pc:sldChg chg="del">
        <pc:chgData name="Baechler Jonathan" userId="864bdf7e-a37c-47b0-9041-94832e3e9f2f" providerId="ADAL" clId="{1DE48A05-134A-4F9E-AF1C-6895CB7C38AA}" dt="2020-09-17T20:36:06.946" v="1065" actId="47"/>
        <pc:sldMkLst>
          <pc:docMk/>
          <pc:sldMk cId="465743156" sldId="330"/>
        </pc:sldMkLst>
      </pc:sldChg>
      <pc:sldChg chg="addSp delSp modSp mod">
        <pc:chgData name="Baechler Jonathan" userId="864bdf7e-a37c-47b0-9041-94832e3e9f2f" providerId="ADAL" clId="{1DE48A05-134A-4F9E-AF1C-6895CB7C38AA}" dt="2020-10-08T08:46:42.643" v="5431" actId="20577"/>
        <pc:sldMkLst>
          <pc:docMk/>
          <pc:sldMk cId="1045527059" sldId="331"/>
        </pc:sldMkLst>
        <pc:spChg chg="add mod">
          <ac:chgData name="Baechler Jonathan" userId="864bdf7e-a37c-47b0-9041-94832e3e9f2f" providerId="ADAL" clId="{1DE48A05-134A-4F9E-AF1C-6895CB7C38AA}" dt="2020-10-08T08:46:42.643" v="5431" actId="20577"/>
          <ac:spMkLst>
            <pc:docMk/>
            <pc:sldMk cId="1045527059" sldId="331"/>
            <ac:spMk id="2" creationId="{CB1FE2C2-96C2-4D6E-9FF7-D47300FF5AC6}"/>
          </ac:spMkLst>
        </pc:spChg>
        <pc:picChg chg="add mod">
          <ac:chgData name="Baechler Jonathan" userId="864bdf7e-a37c-47b0-9041-94832e3e9f2f" providerId="ADAL" clId="{1DE48A05-134A-4F9E-AF1C-6895CB7C38AA}" dt="2020-10-08T08:45:32.353" v="5410" actId="1076"/>
          <ac:picMkLst>
            <pc:docMk/>
            <pc:sldMk cId="1045527059" sldId="331"/>
            <ac:picMk id="3" creationId="{8C539E81-0A7F-4876-ABBD-4C2C118647E9}"/>
          </ac:picMkLst>
        </pc:picChg>
        <pc:picChg chg="del mod">
          <ac:chgData name="Baechler Jonathan" userId="864bdf7e-a37c-47b0-9041-94832e3e9f2f" providerId="ADAL" clId="{1DE48A05-134A-4F9E-AF1C-6895CB7C38AA}" dt="2020-10-08T08:45:25.436" v="5406" actId="478"/>
          <ac:picMkLst>
            <pc:docMk/>
            <pc:sldMk cId="1045527059" sldId="331"/>
            <ac:picMk id="4" creationId="{5F21AB85-C557-40B4-91D3-E1C1D5893BEE}"/>
          </ac:picMkLst>
        </pc:picChg>
      </pc:sldChg>
      <pc:sldChg chg="del">
        <pc:chgData name="Baechler Jonathan" userId="864bdf7e-a37c-47b0-9041-94832e3e9f2f" providerId="ADAL" clId="{1DE48A05-134A-4F9E-AF1C-6895CB7C38AA}" dt="2020-09-17T20:36:08.662" v="1067" actId="47"/>
        <pc:sldMkLst>
          <pc:docMk/>
          <pc:sldMk cId="2827645725" sldId="331"/>
        </pc:sldMkLst>
      </pc:sldChg>
      <pc:sldChg chg="del">
        <pc:chgData name="Baechler Jonathan" userId="864bdf7e-a37c-47b0-9041-94832e3e9f2f" providerId="ADAL" clId="{1DE48A05-134A-4F9E-AF1C-6895CB7C38AA}" dt="2020-09-17T20:36:07.820" v="1066" actId="47"/>
        <pc:sldMkLst>
          <pc:docMk/>
          <pc:sldMk cId="1498154701" sldId="332"/>
        </pc:sldMkLst>
      </pc:sldChg>
      <pc:sldChg chg="del">
        <pc:chgData name="Baechler Jonathan" userId="864bdf7e-a37c-47b0-9041-94832e3e9f2f" providerId="ADAL" clId="{1DE48A05-134A-4F9E-AF1C-6895CB7C38AA}" dt="2020-09-17T20:36:09.456" v="1068" actId="47"/>
        <pc:sldMkLst>
          <pc:docMk/>
          <pc:sldMk cId="588898537" sldId="333"/>
        </pc:sldMkLst>
      </pc:sldChg>
      <pc:sldChg chg="modSp mod ord">
        <pc:chgData name="Baechler Jonathan" userId="864bdf7e-a37c-47b0-9041-94832e3e9f2f" providerId="ADAL" clId="{1DE48A05-134A-4F9E-AF1C-6895CB7C38AA}" dt="2020-10-08T06:13:12.386" v="2929" actId="20577"/>
        <pc:sldMkLst>
          <pc:docMk/>
          <pc:sldMk cId="262025910" sldId="336"/>
        </pc:sldMkLst>
        <pc:spChg chg="mod">
          <ac:chgData name="Baechler Jonathan" userId="864bdf7e-a37c-47b0-9041-94832e3e9f2f" providerId="ADAL" clId="{1DE48A05-134A-4F9E-AF1C-6895CB7C38AA}" dt="2020-10-08T06:13:12.386" v="2929" actId="20577"/>
          <ac:spMkLst>
            <pc:docMk/>
            <pc:sldMk cId="262025910" sldId="336"/>
            <ac:spMk id="2" creationId="{219F2CCE-8AF2-4457-8EDE-BA43B7FCB3A1}"/>
          </ac:spMkLst>
        </pc:spChg>
      </pc:sldChg>
      <pc:sldChg chg="modSp mod">
        <pc:chgData name="Baechler Jonathan" userId="864bdf7e-a37c-47b0-9041-94832e3e9f2f" providerId="ADAL" clId="{1DE48A05-134A-4F9E-AF1C-6895CB7C38AA}" dt="2020-10-08T07:31:50.704" v="4759" actId="14100"/>
        <pc:sldMkLst>
          <pc:docMk/>
          <pc:sldMk cId="3933069693" sldId="337"/>
        </pc:sldMkLst>
        <pc:picChg chg="mod">
          <ac:chgData name="Baechler Jonathan" userId="864bdf7e-a37c-47b0-9041-94832e3e9f2f" providerId="ADAL" clId="{1DE48A05-134A-4F9E-AF1C-6895CB7C38AA}" dt="2020-10-08T07:31:50.704" v="4759" actId="14100"/>
          <ac:picMkLst>
            <pc:docMk/>
            <pc:sldMk cId="3933069693" sldId="337"/>
            <ac:picMk id="4" creationId="{11F1CB66-F818-4BAA-AAA4-D0C81099ACA4}"/>
          </ac:picMkLst>
        </pc:picChg>
      </pc:sldChg>
      <pc:sldChg chg="addSp modSp new mod">
        <pc:chgData name="Baechler Jonathan" userId="864bdf7e-a37c-47b0-9041-94832e3e9f2f" providerId="ADAL" clId="{1DE48A05-134A-4F9E-AF1C-6895CB7C38AA}" dt="2020-10-08T06:16:43.536" v="3223" actId="1076"/>
        <pc:sldMkLst>
          <pc:docMk/>
          <pc:sldMk cId="3760146459" sldId="338"/>
        </pc:sldMkLst>
        <pc:spChg chg="mod">
          <ac:chgData name="Baechler Jonathan" userId="864bdf7e-a37c-47b0-9041-94832e3e9f2f" providerId="ADAL" clId="{1DE48A05-134A-4F9E-AF1C-6895CB7C38AA}" dt="2020-10-08T06:14:29.617" v="2976" actId="20577"/>
          <ac:spMkLst>
            <pc:docMk/>
            <pc:sldMk cId="3760146459" sldId="338"/>
            <ac:spMk id="2" creationId="{96A3BD5F-8E21-419C-AE3F-E711F9D28195}"/>
          </ac:spMkLst>
        </pc:spChg>
        <pc:spChg chg="mod">
          <ac:chgData name="Baechler Jonathan" userId="864bdf7e-a37c-47b0-9041-94832e3e9f2f" providerId="ADAL" clId="{1DE48A05-134A-4F9E-AF1C-6895CB7C38AA}" dt="2020-10-08T06:16:01.356" v="3219" actId="403"/>
          <ac:spMkLst>
            <pc:docMk/>
            <pc:sldMk cId="3760146459" sldId="338"/>
            <ac:spMk id="3" creationId="{8B7D0292-7A0D-48EE-B6BC-8D8CA802A778}"/>
          </ac:spMkLst>
        </pc:spChg>
        <pc:picChg chg="add mod">
          <ac:chgData name="Baechler Jonathan" userId="864bdf7e-a37c-47b0-9041-94832e3e9f2f" providerId="ADAL" clId="{1DE48A05-134A-4F9E-AF1C-6895CB7C38AA}" dt="2020-10-08T06:16:43.536" v="3223" actId="1076"/>
          <ac:picMkLst>
            <pc:docMk/>
            <pc:sldMk cId="3760146459" sldId="338"/>
            <ac:picMk id="4" creationId="{A50585C3-D6AD-4349-8814-95821211D39E}"/>
          </ac:picMkLst>
        </pc:picChg>
      </pc:sldChg>
      <pc:sldChg chg="addSp delSp modSp new mod">
        <pc:chgData name="Baechler Jonathan" userId="864bdf7e-a37c-47b0-9041-94832e3e9f2f" providerId="ADAL" clId="{1DE48A05-134A-4F9E-AF1C-6895CB7C38AA}" dt="2020-10-08T06:22:43.520" v="3252" actId="1076"/>
        <pc:sldMkLst>
          <pc:docMk/>
          <pc:sldMk cId="1954678838" sldId="339"/>
        </pc:sldMkLst>
        <pc:spChg chg="mod">
          <ac:chgData name="Baechler Jonathan" userId="864bdf7e-a37c-47b0-9041-94832e3e9f2f" providerId="ADAL" clId="{1DE48A05-134A-4F9E-AF1C-6895CB7C38AA}" dt="2020-10-08T06:21:57.630" v="3246" actId="20577"/>
          <ac:spMkLst>
            <pc:docMk/>
            <pc:sldMk cId="1954678838" sldId="339"/>
            <ac:spMk id="2" creationId="{94AFE45B-33E4-43C2-B290-544D4F03F988}"/>
          </ac:spMkLst>
        </pc:spChg>
        <pc:spChg chg="del">
          <ac:chgData name="Baechler Jonathan" userId="864bdf7e-a37c-47b0-9041-94832e3e9f2f" providerId="ADAL" clId="{1DE48A05-134A-4F9E-AF1C-6895CB7C38AA}" dt="2020-10-08T06:22:18.330" v="3247"/>
          <ac:spMkLst>
            <pc:docMk/>
            <pc:sldMk cId="1954678838" sldId="339"/>
            <ac:spMk id="3" creationId="{D3B504FB-EE89-43E3-9402-121ED4D253D1}"/>
          </ac:spMkLst>
        </pc:spChg>
        <pc:picChg chg="add mod modCrop">
          <ac:chgData name="Baechler Jonathan" userId="864bdf7e-a37c-47b0-9041-94832e3e9f2f" providerId="ADAL" clId="{1DE48A05-134A-4F9E-AF1C-6895CB7C38AA}" dt="2020-10-08T06:22:43.520" v="3252" actId="1076"/>
          <ac:picMkLst>
            <pc:docMk/>
            <pc:sldMk cId="1954678838" sldId="339"/>
            <ac:picMk id="4" creationId="{13EFA280-CE47-41DB-B59C-535C2A1503DE}"/>
          </ac:picMkLst>
        </pc:picChg>
      </pc:sldChg>
      <pc:sldChg chg="addSp delSp modSp new mod">
        <pc:chgData name="Baechler Jonathan" userId="864bdf7e-a37c-47b0-9041-94832e3e9f2f" providerId="ADAL" clId="{1DE48A05-134A-4F9E-AF1C-6895CB7C38AA}" dt="2020-10-08T06:24:09.109" v="3276" actId="1076"/>
        <pc:sldMkLst>
          <pc:docMk/>
          <pc:sldMk cId="3937355831" sldId="340"/>
        </pc:sldMkLst>
        <pc:spChg chg="mod">
          <ac:chgData name="Baechler Jonathan" userId="864bdf7e-a37c-47b0-9041-94832e3e9f2f" providerId="ADAL" clId="{1DE48A05-134A-4F9E-AF1C-6895CB7C38AA}" dt="2020-10-08T06:23:48.078" v="3271" actId="20577"/>
          <ac:spMkLst>
            <pc:docMk/>
            <pc:sldMk cId="3937355831" sldId="340"/>
            <ac:spMk id="2" creationId="{E7F67B7F-2482-4366-AE24-E2C508B122A6}"/>
          </ac:spMkLst>
        </pc:spChg>
        <pc:spChg chg="del">
          <ac:chgData name="Baechler Jonathan" userId="864bdf7e-a37c-47b0-9041-94832e3e9f2f" providerId="ADAL" clId="{1DE48A05-134A-4F9E-AF1C-6895CB7C38AA}" dt="2020-10-08T06:24:02.228" v="3272"/>
          <ac:spMkLst>
            <pc:docMk/>
            <pc:sldMk cId="3937355831" sldId="340"/>
            <ac:spMk id="3" creationId="{4710E603-9CC9-4E72-9303-9A29879C0A91}"/>
          </ac:spMkLst>
        </pc:spChg>
        <pc:picChg chg="add mod">
          <ac:chgData name="Baechler Jonathan" userId="864bdf7e-a37c-47b0-9041-94832e3e9f2f" providerId="ADAL" clId="{1DE48A05-134A-4F9E-AF1C-6895CB7C38AA}" dt="2020-10-08T06:24:09.109" v="3276" actId="1076"/>
          <ac:picMkLst>
            <pc:docMk/>
            <pc:sldMk cId="3937355831" sldId="340"/>
            <ac:picMk id="4" creationId="{520BBF92-0B9C-4953-AD37-6B68718C224D}"/>
          </ac:picMkLst>
        </pc:picChg>
      </pc:sldChg>
      <pc:sldChg chg="addSp delSp modSp new mod">
        <pc:chgData name="Baechler Jonathan" userId="864bdf7e-a37c-47b0-9041-94832e3e9f2f" providerId="ADAL" clId="{1DE48A05-134A-4F9E-AF1C-6895CB7C38AA}" dt="2020-10-08T06:25:36.967" v="3349" actId="14100"/>
        <pc:sldMkLst>
          <pc:docMk/>
          <pc:sldMk cId="649191721" sldId="341"/>
        </pc:sldMkLst>
        <pc:spChg chg="mod">
          <ac:chgData name="Baechler Jonathan" userId="864bdf7e-a37c-47b0-9041-94832e3e9f2f" providerId="ADAL" clId="{1DE48A05-134A-4F9E-AF1C-6895CB7C38AA}" dt="2020-10-08T06:25:17.237" v="3345" actId="20577"/>
          <ac:spMkLst>
            <pc:docMk/>
            <pc:sldMk cId="649191721" sldId="341"/>
            <ac:spMk id="2" creationId="{BBAB1F6B-15BB-48CD-9173-CDDBA8F42EDA}"/>
          </ac:spMkLst>
        </pc:spChg>
        <pc:spChg chg="del">
          <ac:chgData name="Baechler Jonathan" userId="864bdf7e-a37c-47b0-9041-94832e3e9f2f" providerId="ADAL" clId="{1DE48A05-134A-4F9E-AF1C-6895CB7C38AA}" dt="2020-10-08T06:25:30.005" v="3346"/>
          <ac:spMkLst>
            <pc:docMk/>
            <pc:sldMk cId="649191721" sldId="341"/>
            <ac:spMk id="3" creationId="{513E2019-6B12-4B79-ADB9-7E6A46D0E167}"/>
          </ac:spMkLst>
        </pc:spChg>
        <pc:picChg chg="add mod">
          <ac:chgData name="Baechler Jonathan" userId="864bdf7e-a37c-47b0-9041-94832e3e9f2f" providerId="ADAL" clId="{1DE48A05-134A-4F9E-AF1C-6895CB7C38AA}" dt="2020-10-08T06:25:36.967" v="3349" actId="14100"/>
          <ac:picMkLst>
            <pc:docMk/>
            <pc:sldMk cId="649191721" sldId="341"/>
            <ac:picMk id="4" creationId="{D9D3FA0A-954F-4ED7-B73F-3A3125AD7622}"/>
          </ac:picMkLst>
        </pc:picChg>
      </pc:sldChg>
      <pc:sldChg chg="addSp delSp modSp new mod">
        <pc:chgData name="Baechler Jonathan" userId="864bdf7e-a37c-47b0-9041-94832e3e9f2f" providerId="ADAL" clId="{1DE48A05-134A-4F9E-AF1C-6895CB7C38AA}" dt="2020-10-08T06:33:17.727" v="3487" actId="20577"/>
        <pc:sldMkLst>
          <pc:docMk/>
          <pc:sldMk cId="327612616" sldId="342"/>
        </pc:sldMkLst>
        <pc:spChg chg="mod">
          <ac:chgData name="Baechler Jonathan" userId="864bdf7e-a37c-47b0-9041-94832e3e9f2f" providerId="ADAL" clId="{1DE48A05-134A-4F9E-AF1C-6895CB7C38AA}" dt="2020-10-08T06:33:17.727" v="3487" actId="20577"/>
          <ac:spMkLst>
            <pc:docMk/>
            <pc:sldMk cId="327612616" sldId="342"/>
            <ac:spMk id="2" creationId="{29CE923F-192E-410F-8091-DF15818135F9}"/>
          </ac:spMkLst>
        </pc:spChg>
        <pc:spChg chg="del">
          <ac:chgData name="Baechler Jonathan" userId="864bdf7e-a37c-47b0-9041-94832e3e9f2f" providerId="ADAL" clId="{1DE48A05-134A-4F9E-AF1C-6895CB7C38AA}" dt="2020-10-08T06:31:20.787" v="3351"/>
          <ac:spMkLst>
            <pc:docMk/>
            <pc:sldMk cId="327612616" sldId="342"/>
            <ac:spMk id="3" creationId="{522CD636-FC86-44BB-8640-A11D0B4BA4A3}"/>
          </ac:spMkLst>
        </pc:spChg>
        <pc:picChg chg="add mod">
          <ac:chgData name="Baechler Jonathan" userId="864bdf7e-a37c-47b0-9041-94832e3e9f2f" providerId="ADAL" clId="{1DE48A05-134A-4F9E-AF1C-6895CB7C38AA}" dt="2020-10-08T06:32:14.018" v="3412" actId="1076"/>
          <ac:picMkLst>
            <pc:docMk/>
            <pc:sldMk cId="327612616" sldId="342"/>
            <ac:picMk id="4" creationId="{921A160C-1217-4A18-AD6D-2807DD9602EC}"/>
          </ac:picMkLst>
        </pc:picChg>
      </pc:sldChg>
      <pc:sldChg chg="addSp delSp modSp new mod">
        <pc:chgData name="Baechler Jonathan" userId="864bdf7e-a37c-47b0-9041-94832e3e9f2f" providerId="ADAL" clId="{1DE48A05-134A-4F9E-AF1C-6895CB7C38AA}" dt="2020-10-08T06:40:44.658" v="3712" actId="20577"/>
        <pc:sldMkLst>
          <pc:docMk/>
          <pc:sldMk cId="3209166226" sldId="343"/>
        </pc:sldMkLst>
        <pc:spChg chg="mod">
          <ac:chgData name="Baechler Jonathan" userId="864bdf7e-a37c-47b0-9041-94832e3e9f2f" providerId="ADAL" clId="{1DE48A05-134A-4F9E-AF1C-6895CB7C38AA}" dt="2020-10-08T06:40:10.328" v="3709" actId="20577"/>
          <ac:spMkLst>
            <pc:docMk/>
            <pc:sldMk cId="3209166226" sldId="343"/>
            <ac:spMk id="2" creationId="{FB6F466C-5BFD-4C4F-B54B-C035649D5AC6}"/>
          </ac:spMkLst>
        </pc:spChg>
        <pc:spChg chg="del mod">
          <ac:chgData name="Baechler Jonathan" userId="864bdf7e-a37c-47b0-9041-94832e3e9f2f" providerId="ADAL" clId="{1DE48A05-134A-4F9E-AF1C-6895CB7C38AA}" dt="2020-10-08T06:37:41.763" v="3630" actId="478"/>
          <ac:spMkLst>
            <pc:docMk/>
            <pc:sldMk cId="3209166226" sldId="343"/>
            <ac:spMk id="3" creationId="{2DE4200F-CB4A-4389-A067-2A53D8712929}"/>
          </ac:spMkLst>
        </pc:spChg>
        <pc:spChg chg="add mod">
          <ac:chgData name="Baechler Jonathan" userId="864bdf7e-a37c-47b0-9041-94832e3e9f2f" providerId="ADAL" clId="{1DE48A05-134A-4F9E-AF1C-6895CB7C38AA}" dt="2020-10-08T06:40:44.658" v="3712" actId="20577"/>
          <ac:spMkLst>
            <pc:docMk/>
            <pc:sldMk cId="3209166226" sldId="343"/>
            <ac:spMk id="10" creationId="{F3DC18E7-3092-4329-9304-EF4ABB9A87A1}"/>
          </ac:spMkLst>
        </pc:spChg>
        <pc:picChg chg="add mod">
          <ac:chgData name="Baechler Jonathan" userId="864bdf7e-a37c-47b0-9041-94832e3e9f2f" providerId="ADAL" clId="{1DE48A05-134A-4F9E-AF1C-6895CB7C38AA}" dt="2020-10-08T06:36:46.716" v="3621" actId="1036"/>
          <ac:picMkLst>
            <pc:docMk/>
            <pc:sldMk cId="3209166226" sldId="343"/>
            <ac:picMk id="4" creationId="{833B1D00-3568-4B43-8B82-099329E79D8D}"/>
          </ac:picMkLst>
        </pc:picChg>
        <pc:picChg chg="add mod">
          <ac:chgData name="Baechler Jonathan" userId="864bdf7e-a37c-47b0-9041-94832e3e9f2f" providerId="ADAL" clId="{1DE48A05-134A-4F9E-AF1C-6895CB7C38AA}" dt="2020-10-08T06:36:51.976" v="3622" actId="1076"/>
          <ac:picMkLst>
            <pc:docMk/>
            <pc:sldMk cId="3209166226" sldId="343"/>
            <ac:picMk id="5" creationId="{3A51B22A-F051-416C-BCF0-48D497B386FB}"/>
          </ac:picMkLst>
        </pc:picChg>
        <pc:cxnChg chg="add mod">
          <ac:chgData name="Baechler Jonathan" userId="864bdf7e-a37c-47b0-9041-94832e3e9f2f" providerId="ADAL" clId="{1DE48A05-134A-4F9E-AF1C-6895CB7C38AA}" dt="2020-10-08T06:39:35.919" v="3690" actId="14100"/>
          <ac:cxnSpMkLst>
            <pc:docMk/>
            <pc:sldMk cId="3209166226" sldId="343"/>
            <ac:cxnSpMk id="7" creationId="{DC42C5C9-358C-4365-A537-E7A1BB1ABC41}"/>
          </ac:cxnSpMkLst>
        </pc:cxnChg>
      </pc:sldChg>
      <pc:sldChg chg="new del">
        <pc:chgData name="Baechler Jonathan" userId="864bdf7e-a37c-47b0-9041-94832e3e9f2f" providerId="ADAL" clId="{1DE48A05-134A-4F9E-AF1C-6895CB7C38AA}" dt="2020-10-08T06:40:51.995" v="3714" actId="47"/>
        <pc:sldMkLst>
          <pc:docMk/>
          <pc:sldMk cId="609943737" sldId="344"/>
        </pc:sldMkLst>
      </pc:sldChg>
      <pc:sldChg chg="addSp delSp modSp add mod">
        <pc:chgData name="Baechler Jonathan" userId="864bdf7e-a37c-47b0-9041-94832e3e9f2f" providerId="ADAL" clId="{1DE48A05-134A-4F9E-AF1C-6895CB7C38AA}" dt="2020-10-08T06:41:45.207" v="3727" actId="14100"/>
        <pc:sldMkLst>
          <pc:docMk/>
          <pc:sldMk cId="3518573190" sldId="345"/>
        </pc:sldMkLst>
        <pc:spChg chg="mod">
          <ac:chgData name="Baechler Jonathan" userId="864bdf7e-a37c-47b0-9041-94832e3e9f2f" providerId="ADAL" clId="{1DE48A05-134A-4F9E-AF1C-6895CB7C38AA}" dt="2020-10-08T06:41:02.072" v="3719" actId="20577"/>
          <ac:spMkLst>
            <pc:docMk/>
            <pc:sldMk cId="3518573190" sldId="345"/>
            <ac:spMk id="2" creationId="{FB6F466C-5BFD-4C4F-B54B-C035649D5AC6}"/>
          </ac:spMkLst>
        </pc:spChg>
        <pc:spChg chg="mod">
          <ac:chgData name="Baechler Jonathan" userId="864bdf7e-a37c-47b0-9041-94832e3e9f2f" providerId="ADAL" clId="{1DE48A05-134A-4F9E-AF1C-6895CB7C38AA}" dt="2020-10-08T06:41:19.278" v="3720" actId="20577"/>
          <ac:spMkLst>
            <pc:docMk/>
            <pc:sldMk cId="3518573190" sldId="345"/>
            <ac:spMk id="10" creationId="{F3DC18E7-3092-4329-9304-EF4ABB9A87A1}"/>
          </ac:spMkLst>
        </pc:spChg>
        <pc:picChg chg="add mod modCrop">
          <ac:chgData name="Baechler Jonathan" userId="864bdf7e-a37c-47b0-9041-94832e3e9f2f" providerId="ADAL" clId="{1DE48A05-134A-4F9E-AF1C-6895CB7C38AA}" dt="2020-10-08T06:41:45.207" v="3727" actId="14100"/>
          <ac:picMkLst>
            <pc:docMk/>
            <pc:sldMk cId="3518573190" sldId="345"/>
            <ac:picMk id="3" creationId="{811BEB66-34D7-4130-8C45-65F7E9FC3F0D}"/>
          </ac:picMkLst>
        </pc:picChg>
        <pc:picChg chg="del">
          <ac:chgData name="Baechler Jonathan" userId="864bdf7e-a37c-47b0-9041-94832e3e9f2f" providerId="ADAL" clId="{1DE48A05-134A-4F9E-AF1C-6895CB7C38AA}" dt="2020-10-08T06:40:56.944" v="3715" actId="478"/>
          <ac:picMkLst>
            <pc:docMk/>
            <pc:sldMk cId="3518573190" sldId="345"/>
            <ac:picMk id="4" creationId="{833B1D00-3568-4B43-8B82-099329E79D8D}"/>
          </ac:picMkLst>
        </pc:picChg>
        <pc:picChg chg="del">
          <ac:chgData name="Baechler Jonathan" userId="864bdf7e-a37c-47b0-9041-94832e3e9f2f" providerId="ADAL" clId="{1DE48A05-134A-4F9E-AF1C-6895CB7C38AA}" dt="2020-10-08T06:40:57.801" v="3716" actId="478"/>
          <ac:picMkLst>
            <pc:docMk/>
            <pc:sldMk cId="3518573190" sldId="345"/>
            <ac:picMk id="5" creationId="{3A51B22A-F051-416C-BCF0-48D497B386FB}"/>
          </ac:picMkLst>
        </pc:picChg>
        <pc:cxnChg chg="del">
          <ac:chgData name="Baechler Jonathan" userId="864bdf7e-a37c-47b0-9041-94832e3e9f2f" providerId="ADAL" clId="{1DE48A05-134A-4F9E-AF1C-6895CB7C38AA}" dt="2020-10-08T06:40:58.846" v="3717" actId="478"/>
          <ac:cxnSpMkLst>
            <pc:docMk/>
            <pc:sldMk cId="3518573190" sldId="345"/>
            <ac:cxnSpMk id="7" creationId="{DC42C5C9-358C-4365-A537-E7A1BB1ABC41}"/>
          </ac:cxnSpMkLst>
        </pc:cxnChg>
      </pc:sldChg>
      <pc:sldChg chg="addSp modSp new mod modAnim">
        <pc:chgData name="Baechler Jonathan" userId="864bdf7e-a37c-47b0-9041-94832e3e9f2f" providerId="ADAL" clId="{1DE48A05-134A-4F9E-AF1C-6895CB7C38AA}" dt="2020-10-08T07:29:23.175" v="4705" actId="1076"/>
        <pc:sldMkLst>
          <pc:docMk/>
          <pc:sldMk cId="742882260" sldId="346"/>
        </pc:sldMkLst>
        <pc:spChg chg="mod">
          <ac:chgData name="Baechler Jonathan" userId="864bdf7e-a37c-47b0-9041-94832e3e9f2f" providerId="ADAL" clId="{1DE48A05-134A-4F9E-AF1C-6895CB7C38AA}" dt="2020-10-08T06:43:09.008" v="3789" actId="20577"/>
          <ac:spMkLst>
            <pc:docMk/>
            <pc:sldMk cId="742882260" sldId="346"/>
            <ac:spMk id="2" creationId="{E176DF5A-176B-4B73-887A-10FBE93DAE95}"/>
          </ac:spMkLst>
        </pc:spChg>
        <pc:spChg chg="mod">
          <ac:chgData name="Baechler Jonathan" userId="864bdf7e-a37c-47b0-9041-94832e3e9f2f" providerId="ADAL" clId="{1DE48A05-134A-4F9E-AF1C-6895CB7C38AA}" dt="2020-10-08T07:27:57.977" v="4678" actId="20577"/>
          <ac:spMkLst>
            <pc:docMk/>
            <pc:sldMk cId="742882260" sldId="346"/>
            <ac:spMk id="3" creationId="{256D2051-598C-4D9A-88CC-3002459F8CB4}"/>
          </ac:spMkLst>
        </pc:spChg>
        <pc:spChg chg="add mod">
          <ac:chgData name="Baechler Jonathan" userId="864bdf7e-a37c-47b0-9041-94832e3e9f2f" providerId="ADAL" clId="{1DE48A05-134A-4F9E-AF1C-6895CB7C38AA}" dt="2020-10-08T06:48:40.007" v="4003" actId="1076"/>
          <ac:spMkLst>
            <pc:docMk/>
            <pc:sldMk cId="742882260" sldId="346"/>
            <ac:spMk id="4" creationId="{A0D12FB0-D606-4CF5-B38F-9F040856A4B2}"/>
          </ac:spMkLst>
        </pc:spChg>
        <pc:spChg chg="add mod">
          <ac:chgData name="Baechler Jonathan" userId="864bdf7e-a37c-47b0-9041-94832e3e9f2f" providerId="ADAL" clId="{1DE48A05-134A-4F9E-AF1C-6895CB7C38AA}" dt="2020-10-08T07:29:16.083" v="4702" actId="1076"/>
          <ac:spMkLst>
            <pc:docMk/>
            <pc:sldMk cId="742882260" sldId="346"/>
            <ac:spMk id="5" creationId="{FDF144F6-944F-4F59-B642-43C65D2835E5}"/>
          </ac:spMkLst>
        </pc:spChg>
        <pc:spChg chg="add mod">
          <ac:chgData name="Baechler Jonathan" userId="864bdf7e-a37c-47b0-9041-94832e3e9f2f" providerId="ADAL" clId="{1DE48A05-134A-4F9E-AF1C-6895CB7C38AA}" dt="2020-10-08T07:29:23.175" v="4705" actId="1076"/>
          <ac:spMkLst>
            <pc:docMk/>
            <pc:sldMk cId="742882260" sldId="346"/>
            <ac:spMk id="7" creationId="{9FC98325-924A-496E-B625-D5C2B5AA5CA6}"/>
          </ac:spMkLst>
        </pc:spChg>
        <pc:picChg chg="add mod">
          <ac:chgData name="Baechler Jonathan" userId="864bdf7e-a37c-47b0-9041-94832e3e9f2f" providerId="ADAL" clId="{1DE48A05-134A-4F9E-AF1C-6895CB7C38AA}" dt="2020-10-08T07:28:53.448" v="4680" actId="1076"/>
          <ac:picMkLst>
            <pc:docMk/>
            <pc:sldMk cId="742882260" sldId="346"/>
            <ac:picMk id="6" creationId="{A9499DB2-69A8-4213-9BEE-D901715AB706}"/>
          </ac:picMkLst>
        </pc:picChg>
        <pc:picChg chg="add mod">
          <ac:chgData name="Baechler Jonathan" userId="864bdf7e-a37c-47b0-9041-94832e3e9f2f" providerId="ADAL" clId="{1DE48A05-134A-4F9E-AF1C-6895CB7C38AA}" dt="2020-10-08T06:47:38.988" v="3998" actId="1076"/>
          <ac:picMkLst>
            <pc:docMk/>
            <pc:sldMk cId="742882260" sldId="346"/>
            <ac:picMk id="1026" creationId="{FBACBC47-8457-4089-8F1A-44294453C0E3}"/>
          </ac:picMkLst>
        </pc:picChg>
        <pc:picChg chg="add mod">
          <ac:chgData name="Baechler Jonathan" userId="864bdf7e-a37c-47b0-9041-94832e3e9f2f" providerId="ADAL" clId="{1DE48A05-134A-4F9E-AF1C-6895CB7C38AA}" dt="2020-10-08T06:47:35.910" v="3997" actId="1035"/>
          <ac:picMkLst>
            <pc:docMk/>
            <pc:sldMk cId="742882260" sldId="346"/>
            <ac:picMk id="1028" creationId="{8DCDD691-951D-4271-B376-92C5950DBAF1}"/>
          </ac:picMkLst>
        </pc:picChg>
      </pc:sldChg>
      <pc:sldChg chg="modSp new mod ord">
        <pc:chgData name="Baechler Jonathan" userId="864bdf7e-a37c-47b0-9041-94832e3e9f2f" providerId="ADAL" clId="{1DE48A05-134A-4F9E-AF1C-6895CB7C38AA}" dt="2020-10-08T07:32:24.865" v="4761"/>
        <pc:sldMkLst>
          <pc:docMk/>
          <pc:sldMk cId="2763153553" sldId="347"/>
        </pc:sldMkLst>
        <pc:spChg chg="mod">
          <ac:chgData name="Baechler Jonathan" userId="864bdf7e-a37c-47b0-9041-94832e3e9f2f" providerId="ADAL" clId="{1DE48A05-134A-4F9E-AF1C-6895CB7C38AA}" dt="2020-10-08T06:53:17.331" v="4190" actId="20577"/>
          <ac:spMkLst>
            <pc:docMk/>
            <pc:sldMk cId="2763153553" sldId="347"/>
            <ac:spMk id="2" creationId="{E437EA7C-0E1D-436A-83CF-515C9934B739}"/>
          </ac:spMkLst>
        </pc:spChg>
        <pc:spChg chg="mod">
          <ac:chgData name="Baechler Jonathan" userId="864bdf7e-a37c-47b0-9041-94832e3e9f2f" providerId="ADAL" clId="{1DE48A05-134A-4F9E-AF1C-6895CB7C38AA}" dt="2020-10-08T07:24:04.385" v="4652" actId="20577"/>
          <ac:spMkLst>
            <pc:docMk/>
            <pc:sldMk cId="2763153553" sldId="347"/>
            <ac:spMk id="3" creationId="{888E412C-5BC4-40F3-92D6-E4B8150AA664}"/>
          </ac:spMkLst>
        </pc:spChg>
      </pc:sldChg>
      <pc:sldChg chg="addSp delSp modSp new mod">
        <pc:chgData name="Baechler Jonathan" userId="864bdf7e-a37c-47b0-9041-94832e3e9f2f" providerId="ADAL" clId="{1DE48A05-134A-4F9E-AF1C-6895CB7C38AA}" dt="2020-10-08T07:31:25.664" v="4758" actId="1076"/>
        <pc:sldMkLst>
          <pc:docMk/>
          <pc:sldMk cId="2288994402" sldId="348"/>
        </pc:sldMkLst>
        <pc:spChg chg="mod">
          <ac:chgData name="Baechler Jonathan" userId="864bdf7e-a37c-47b0-9041-94832e3e9f2f" providerId="ADAL" clId="{1DE48A05-134A-4F9E-AF1C-6895CB7C38AA}" dt="2020-10-08T07:31:01.087" v="4754" actId="20577"/>
          <ac:spMkLst>
            <pc:docMk/>
            <pc:sldMk cId="2288994402" sldId="348"/>
            <ac:spMk id="2" creationId="{E3C84985-3761-4086-91A8-EEC912787426}"/>
          </ac:spMkLst>
        </pc:spChg>
        <pc:spChg chg="del">
          <ac:chgData name="Baechler Jonathan" userId="864bdf7e-a37c-47b0-9041-94832e3e9f2f" providerId="ADAL" clId="{1DE48A05-134A-4F9E-AF1C-6895CB7C38AA}" dt="2020-10-08T07:31:18.606" v="4755"/>
          <ac:spMkLst>
            <pc:docMk/>
            <pc:sldMk cId="2288994402" sldId="348"/>
            <ac:spMk id="3" creationId="{FAD5F72C-537B-476A-AE21-9F0717F65537}"/>
          </ac:spMkLst>
        </pc:spChg>
        <pc:picChg chg="add mod">
          <ac:chgData name="Baechler Jonathan" userId="864bdf7e-a37c-47b0-9041-94832e3e9f2f" providerId="ADAL" clId="{1DE48A05-134A-4F9E-AF1C-6895CB7C38AA}" dt="2020-10-08T07:31:25.664" v="4758" actId="1076"/>
          <ac:picMkLst>
            <pc:docMk/>
            <pc:sldMk cId="2288994402" sldId="348"/>
            <ac:picMk id="4" creationId="{9C8A1A2B-6CC0-4463-9D5C-61907502B71F}"/>
          </ac:picMkLst>
        </pc:picChg>
      </pc:sldChg>
      <pc:sldChg chg="addSp delSp modSp new mod">
        <pc:chgData name="Baechler Jonathan" userId="864bdf7e-a37c-47b0-9041-94832e3e9f2f" providerId="ADAL" clId="{1DE48A05-134A-4F9E-AF1C-6895CB7C38AA}" dt="2020-10-08T07:35:22.917" v="4857" actId="1076"/>
        <pc:sldMkLst>
          <pc:docMk/>
          <pc:sldMk cId="2688506063" sldId="349"/>
        </pc:sldMkLst>
        <pc:spChg chg="mod">
          <ac:chgData name="Baechler Jonathan" userId="864bdf7e-a37c-47b0-9041-94832e3e9f2f" providerId="ADAL" clId="{1DE48A05-134A-4F9E-AF1C-6895CB7C38AA}" dt="2020-10-08T07:35:14.114" v="4854" actId="20577"/>
          <ac:spMkLst>
            <pc:docMk/>
            <pc:sldMk cId="2688506063" sldId="349"/>
            <ac:spMk id="2" creationId="{D81F8307-06AA-4DF0-8900-8E00F30CF10D}"/>
          </ac:spMkLst>
        </pc:spChg>
        <pc:spChg chg="del">
          <ac:chgData name="Baechler Jonathan" userId="864bdf7e-a37c-47b0-9041-94832e3e9f2f" providerId="ADAL" clId="{1DE48A05-134A-4F9E-AF1C-6895CB7C38AA}" dt="2020-10-08T07:34:30" v="4763"/>
          <ac:spMkLst>
            <pc:docMk/>
            <pc:sldMk cId="2688506063" sldId="349"/>
            <ac:spMk id="3" creationId="{3B40840C-2D97-49B4-899B-6938D761EF43}"/>
          </ac:spMkLst>
        </pc:spChg>
        <pc:picChg chg="add mod">
          <ac:chgData name="Baechler Jonathan" userId="864bdf7e-a37c-47b0-9041-94832e3e9f2f" providerId="ADAL" clId="{1DE48A05-134A-4F9E-AF1C-6895CB7C38AA}" dt="2020-10-08T07:35:22.917" v="4857" actId="1076"/>
          <ac:picMkLst>
            <pc:docMk/>
            <pc:sldMk cId="2688506063" sldId="349"/>
            <ac:picMk id="4" creationId="{F73FAAA4-2BC1-477E-8F7A-4005266CCB11}"/>
          </ac:picMkLst>
        </pc:picChg>
      </pc:sldChg>
      <pc:sldChg chg="addSp delSp modSp new mod">
        <pc:chgData name="Baechler Jonathan" userId="864bdf7e-a37c-47b0-9041-94832e3e9f2f" providerId="ADAL" clId="{1DE48A05-134A-4F9E-AF1C-6895CB7C38AA}" dt="2020-10-08T07:36:35.667" v="4863" actId="1076"/>
        <pc:sldMkLst>
          <pc:docMk/>
          <pc:sldMk cId="2759195185" sldId="350"/>
        </pc:sldMkLst>
        <pc:spChg chg="del">
          <ac:chgData name="Baechler Jonathan" userId="864bdf7e-a37c-47b0-9041-94832e3e9f2f" providerId="ADAL" clId="{1DE48A05-134A-4F9E-AF1C-6895CB7C38AA}" dt="2020-10-08T07:36:27.348" v="4860" actId="478"/>
          <ac:spMkLst>
            <pc:docMk/>
            <pc:sldMk cId="2759195185" sldId="350"/>
            <ac:spMk id="2" creationId="{2E400282-AE28-4546-94AB-11C1E5ED8D2A}"/>
          </ac:spMkLst>
        </pc:spChg>
        <pc:spChg chg="del">
          <ac:chgData name="Baechler Jonathan" userId="864bdf7e-a37c-47b0-9041-94832e3e9f2f" providerId="ADAL" clId="{1DE48A05-134A-4F9E-AF1C-6895CB7C38AA}" dt="2020-10-08T07:36:25.575" v="4859"/>
          <ac:spMkLst>
            <pc:docMk/>
            <pc:sldMk cId="2759195185" sldId="350"/>
            <ac:spMk id="3" creationId="{098648D2-2C30-4306-93F5-8BE55576B116}"/>
          </ac:spMkLst>
        </pc:spChg>
        <pc:picChg chg="add mod">
          <ac:chgData name="Baechler Jonathan" userId="864bdf7e-a37c-47b0-9041-94832e3e9f2f" providerId="ADAL" clId="{1DE48A05-134A-4F9E-AF1C-6895CB7C38AA}" dt="2020-10-08T07:36:35.667" v="4863" actId="1076"/>
          <ac:picMkLst>
            <pc:docMk/>
            <pc:sldMk cId="2759195185" sldId="350"/>
            <ac:picMk id="4" creationId="{74B9AA93-84DC-4810-B138-E50BBDC52F5A}"/>
          </ac:picMkLst>
        </pc:picChg>
      </pc:sldChg>
      <pc:sldChg chg="addSp delSp modSp new mod">
        <pc:chgData name="Baechler Jonathan" userId="864bdf7e-a37c-47b0-9041-94832e3e9f2f" providerId="ADAL" clId="{1DE48A05-134A-4F9E-AF1C-6895CB7C38AA}" dt="2020-10-08T07:52:24.944" v="4999" actId="14100"/>
        <pc:sldMkLst>
          <pc:docMk/>
          <pc:sldMk cId="903633175" sldId="351"/>
        </pc:sldMkLst>
        <pc:spChg chg="mod">
          <ac:chgData name="Baechler Jonathan" userId="864bdf7e-a37c-47b0-9041-94832e3e9f2f" providerId="ADAL" clId="{1DE48A05-134A-4F9E-AF1C-6895CB7C38AA}" dt="2020-10-08T07:40:52.744" v="4986" actId="20577"/>
          <ac:spMkLst>
            <pc:docMk/>
            <pc:sldMk cId="903633175" sldId="351"/>
            <ac:spMk id="2" creationId="{77F1C925-C8DB-4F35-B921-4C1FE1F43D6D}"/>
          </ac:spMkLst>
        </pc:spChg>
        <pc:spChg chg="del">
          <ac:chgData name="Baechler Jonathan" userId="864bdf7e-a37c-47b0-9041-94832e3e9f2f" providerId="ADAL" clId="{1DE48A05-134A-4F9E-AF1C-6895CB7C38AA}" dt="2020-10-08T07:46:17.837" v="4989"/>
          <ac:spMkLst>
            <pc:docMk/>
            <pc:sldMk cId="903633175" sldId="351"/>
            <ac:spMk id="3" creationId="{8D12010C-F1F8-4ECF-8734-2FEA94228984}"/>
          </ac:spMkLst>
        </pc:spChg>
        <pc:picChg chg="add mod">
          <ac:chgData name="Baechler Jonathan" userId="864bdf7e-a37c-47b0-9041-94832e3e9f2f" providerId="ADAL" clId="{1DE48A05-134A-4F9E-AF1C-6895CB7C38AA}" dt="2020-10-08T07:52:24.944" v="4999" actId="14100"/>
          <ac:picMkLst>
            <pc:docMk/>
            <pc:sldMk cId="903633175" sldId="351"/>
            <ac:picMk id="4" creationId="{A0AC8BBD-2D6D-4A12-8233-7F9950A9041C}"/>
          </ac:picMkLst>
        </pc:picChg>
        <pc:picChg chg="add mod">
          <ac:chgData name="Baechler Jonathan" userId="864bdf7e-a37c-47b0-9041-94832e3e9f2f" providerId="ADAL" clId="{1DE48A05-134A-4F9E-AF1C-6895CB7C38AA}" dt="2020-10-08T07:46:24.919" v="4992" actId="1076"/>
          <ac:picMkLst>
            <pc:docMk/>
            <pc:sldMk cId="903633175" sldId="351"/>
            <ac:picMk id="5" creationId="{71D759DE-429A-42B7-8EF4-10B4D556EC8C}"/>
          </ac:picMkLst>
        </pc:picChg>
        <pc:picChg chg="add mod">
          <ac:chgData name="Baechler Jonathan" userId="864bdf7e-a37c-47b0-9041-94832e3e9f2f" providerId="ADAL" clId="{1DE48A05-134A-4F9E-AF1C-6895CB7C38AA}" dt="2020-10-08T07:52:18.692" v="4998" actId="14100"/>
          <ac:picMkLst>
            <pc:docMk/>
            <pc:sldMk cId="903633175" sldId="351"/>
            <ac:picMk id="6" creationId="{4869DD42-CC36-4021-AC68-92FC2D0BBDB6}"/>
          </ac:picMkLst>
        </pc:picChg>
      </pc:sldChg>
      <pc:sldChg chg="modSp new mod">
        <pc:chgData name="Baechler Jonathan" userId="864bdf7e-a37c-47b0-9041-94832e3e9f2f" providerId="ADAL" clId="{1DE48A05-134A-4F9E-AF1C-6895CB7C38AA}" dt="2020-10-08T08:04:53.914" v="5333" actId="20577"/>
        <pc:sldMkLst>
          <pc:docMk/>
          <pc:sldMk cId="513563310" sldId="352"/>
        </pc:sldMkLst>
        <pc:spChg chg="mod">
          <ac:chgData name="Baechler Jonathan" userId="864bdf7e-a37c-47b0-9041-94832e3e9f2f" providerId="ADAL" clId="{1DE48A05-134A-4F9E-AF1C-6895CB7C38AA}" dt="2020-10-08T07:53:20.705" v="5011" actId="20577"/>
          <ac:spMkLst>
            <pc:docMk/>
            <pc:sldMk cId="513563310" sldId="352"/>
            <ac:spMk id="2" creationId="{EC2EAC0B-D425-4A28-AE7C-02150E4A0B6F}"/>
          </ac:spMkLst>
        </pc:spChg>
        <pc:spChg chg="mod">
          <ac:chgData name="Baechler Jonathan" userId="864bdf7e-a37c-47b0-9041-94832e3e9f2f" providerId="ADAL" clId="{1DE48A05-134A-4F9E-AF1C-6895CB7C38AA}" dt="2020-10-08T08:04:53.914" v="5333" actId="20577"/>
          <ac:spMkLst>
            <pc:docMk/>
            <pc:sldMk cId="513563310" sldId="352"/>
            <ac:spMk id="3" creationId="{1166D8AB-385B-4DFF-933B-8BA5764DEF44}"/>
          </ac:spMkLst>
        </pc:spChg>
      </pc:sldChg>
      <pc:sldChg chg="modSp new del mod">
        <pc:chgData name="Baechler Jonathan" userId="864bdf7e-a37c-47b0-9041-94832e3e9f2f" providerId="ADAL" clId="{1DE48A05-134A-4F9E-AF1C-6895CB7C38AA}" dt="2020-10-15T16:04:45.382" v="5439" actId="47"/>
        <pc:sldMkLst>
          <pc:docMk/>
          <pc:sldMk cId="402266280" sldId="353"/>
        </pc:sldMkLst>
        <pc:spChg chg="mod">
          <ac:chgData name="Baechler Jonathan" userId="864bdf7e-a37c-47b0-9041-94832e3e9f2f" providerId="ADAL" clId="{1DE48A05-134A-4F9E-AF1C-6895CB7C38AA}" dt="2020-10-08T08:09:14.175" v="5369"/>
          <ac:spMkLst>
            <pc:docMk/>
            <pc:sldMk cId="402266280" sldId="353"/>
            <ac:spMk id="2" creationId="{89760410-10AD-469F-B38A-DDC05F853497}"/>
          </ac:spMkLst>
        </pc:spChg>
        <pc:spChg chg="mod">
          <ac:chgData name="Baechler Jonathan" userId="864bdf7e-a37c-47b0-9041-94832e3e9f2f" providerId="ADAL" clId="{1DE48A05-134A-4F9E-AF1C-6895CB7C38AA}" dt="2020-10-08T08:09:12.657" v="5368" actId="21"/>
          <ac:spMkLst>
            <pc:docMk/>
            <pc:sldMk cId="402266280" sldId="353"/>
            <ac:spMk id="3" creationId="{D9620291-C6DE-4984-82F8-F140F829FCAB}"/>
          </ac:spMkLst>
        </pc:spChg>
      </pc:sldChg>
      <pc:sldChg chg="delSp add del setBg delDesignElem">
        <pc:chgData name="Baechler Jonathan" userId="864bdf7e-a37c-47b0-9041-94832e3e9f2f" providerId="ADAL" clId="{1DE48A05-134A-4F9E-AF1C-6895CB7C38AA}" dt="2020-10-08T08:07:22.643" v="5338" actId="47"/>
        <pc:sldMkLst>
          <pc:docMk/>
          <pc:sldMk cId="3448655273" sldId="353"/>
        </pc:sldMkLst>
        <pc:spChg chg="del">
          <ac:chgData name="Baechler Jonathan" userId="864bdf7e-a37c-47b0-9041-94832e3e9f2f" providerId="ADAL" clId="{1DE48A05-134A-4F9E-AF1C-6895CB7C38AA}" dt="2020-10-08T08:06:59.920" v="5335"/>
          <ac:spMkLst>
            <pc:docMk/>
            <pc:sldMk cId="3448655273" sldId="353"/>
            <ac:spMk id="8" creationId="{A495F8E3-5243-4F02-AC53-F05721B35358}"/>
          </ac:spMkLst>
        </pc:spChg>
        <pc:grpChg chg="del">
          <ac:chgData name="Baechler Jonathan" userId="864bdf7e-a37c-47b0-9041-94832e3e9f2f" providerId="ADAL" clId="{1DE48A05-134A-4F9E-AF1C-6895CB7C38AA}" dt="2020-10-08T08:06:59.920" v="5335"/>
          <ac:grpSpMkLst>
            <pc:docMk/>
            <pc:sldMk cId="3448655273" sldId="353"/>
            <ac:grpSpMk id="10" creationId="{45280F9F-2129-4B35-86B4-8A4267DFA30E}"/>
          </ac:grpSpMkLst>
        </pc:grpChg>
        <pc:grpChg chg="del">
          <ac:chgData name="Baechler Jonathan" userId="864bdf7e-a37c-47b0-9041-94832e3e9f2f" providerId="ADAL" clId="{1DE48A05-134A-4F9E-AF1C-6895CB7C38AA}" dt="2020-10-08T08:06:59.920" v="5335"/>
          <ac:grpSpMkLst>
            <pc:docMk/>
            <pc:sldMk cId="3448655273" sldId="353"/>
            <ac:grpSpMk id="31" creationId="{EF79D782-A9ED-4AEE-B67D-DDD6F1CB5260}"/>
          </ac:grpSpMkLst>
        </pc:grpChg>
      </pc:sldChg>
      <pc:sldChg chg="addSp delSp modSp add mod setBg delDesignElem">
        <pc:chgData name="Baechler Jonathan" userId="864bdf7e-a37c-47b0-9041-94832e3e9f2f" providerId="ADAL" clId="{1DE48A05-134A-4F9E-AF1C-6895CB7C38AA}" dt="2020-10-08T08:11:54.784" v="5405" actId="20577"/>
        <pc:sldMkLst>
          <pc:docMk/>
          <pc:sldMk cId="3123574367" sldId="354"/>
        </pc:sldMkLst>
        <pc:spChg chg="mod">
          <ac:chgData name="Baechler Jonathan" userId="864bdf7e-a37c-47b0-9041-94832e3e9f2f" providerId="ADAL" clId="{1DE48A05-134A-4F9E-AF1C-6895CB7C38AA}" dt="2020-10-08T08:11:43.034" v="5382" actId="20577"/>
          <ac:spMkLst>
            <pc:docMk/>
            <pc:sldMk cId="3123574367" sldId="354"/>
            <ac:spMk id="2" creationId="{00000000-0000-0000-0000-000000000000}"/>
          </ac:spMkLst>
        </pc:spChg>
        <pc:spChg chg="mod">
          <ac:chgData name="Baechler Jonathan" userId="864bdf7e-a37c-47b0-9041-94832e3e9f2f" providerId="ADAL" clId="{1DE48A05-134A-4F9E-AF1C-6895CB7C38AA}" dt="2020-10-08T08:11:54.784" v="5405" actId="20577"/>
          <ac:spMkLst>
            <pc:docMk/>
            <pc:sldMk cId="3123574367" sldId="354"/>
            <ac:spMk id="3" creationId="{00000000-0000-0000-0000-000000000000}"/>
          </ac:spMkLst>
        </pc:spChg>
        <pc:spChg chg="add del">
          <ac:chgData name="Baechler Jonathan" userId="864bdf7e-a37c-47b0-9041-94832e3e9f2f" providerId="ADAL" clId="{1DE48A05-134A-4F9E-AF1C-6895CB7C38AA}" dt="2020-10-08T08:11:38.376" v="5380" actId="26606"/>
          <ac:spMkLst>
            <pc:docMk/>
            <pc:sldMk cId="3123574367" sldId="354"/>
            <ac:spMk id="5" creationId="{1EADCAF8-8823-4E89-8612-21029831A4B2}"/>
          </ac:spMkLst>
        </pc:spChg>
        <pc:spChg chg="add del">
          <ac:chgData name="Baechler Jonathan" userId="864bdf7e-a37c-47b0-9041-94832e3e9f2f" providerId="ADAL" clId="{1DE48A05-134A-4F9E-AF1C-6895CB7C38AA}" dt="2020-10-08T08:11:38.376" v="5380" actId="26606"/>
          <ac:spMkLst>
            <pc:docMk/>
            <pc:sldMk cId="3123574367" sldId="354"/>
            <ac:spMk id="6" creationId="{28CA07B2-0819-4B62-9425-7A52BBDD7070}"/>
          </ac:spMkLst>
        </pc:spChg>
        <pc:spChg chg="del">
          <ac:chgData name="Baechler Jonathan" userId="864bdf7e-a37c-47b0-9041-94832e3e9f2f" providerId="ADAL" clId="{1DE48A05-134A-4F9E-AF1C-6895CB7C38AA}" dt="2020-10-08T08:10:13.246" v="5376"/>
          <ac:spMkLst>
            <pc:docMk/>
            <pc:sldMk cId="3123574367" sldId="354"/>
            <ac:spMk id="8" creationId="{A495F8E3-5243-4F02-AC53-F05721B35358}"/>
          </ac:spMkLst>
        </pc:spChg>
        <pc:spChg chg="add del">
          <ac:chgData name="Baechler Jonathan" userId="864bdf7e-a37c-47b0-9041-94832e3e9f2f" providerId="ADAL" clId="{1DE48A05-134A-4F9E-AF1C-6895CB7C38AA}" dt="2020-10-08T08:11:38.344" v="5379" actId="26606"/>
          <ac:spMkLst>
            <pc:docMk/>
            <pc:sldMk cId="3123574367" sldId="354"/>
            <ac:spMk id="24" creationId="{8D58E966-456A-48F4-81B4-C4D0C00206F1}"/>
          </ac:spMkLst>
        </pc:spChg>
        <pc:spChg chg="add del">
          <ac:chgData name="Baechler Jonathan" userId="864bdf7e-a37c-47b0-9041-94832e3e9f2f" providerId="ADAL" clId="{1DE48A05-134A-4F9E-AF1C-6895CB7C38AA}" dt="2020-10-08T08:11:38.344" v="5379" actId="26606"/>
          <ac:spMkLst>
            <pc:docMk/>
            <pc:sldMk cId="3123574367" sldId="354"/>
            <ac:spMk id="26" creationId="{5523C670-74D7-4ED8-BA51-B6FB6557024C}"/>
          </ac:spMkLst>
        </pc:spChg>
        <pc:spChg chg="add del">
          <ac:chgData name="Baechler Jonathan" userId="864bdf7e-a37c-47b0-9041-94832e3e9f2f" providerId="ADAL" clId="{1DE48A05-134A-4F9E-AF1C-6895CB7C38AA}" dt="2020-10-08T08:11:38.344" v="5379" actId="26606"/>
          <ac:spMkLst>
            <pc:docMk/>
            <pc:sldMk cId="3123574367" sldId="354"/>
            <ac:spMk id="28" creationId="{BAEEE533-7CA5-4134-A14A-8575F66C6140}"/>
          </ac:spMkLst>
        </pc:spChg>
        <pc:spChg chg="add del">
          <ac:chgData name="Baechler Jonathan" userId="864bdf7e-a37c-47b0-9041-94832e3e9f2f" providerId="ADAL" clId="{1DE48A05-134A-4F9E-AF1C-6895CB7C38AA}" dt="2020-10-08T08:11:38.344" v="5379" actId="26606"/>
          <ac:spMkLst>
            <pc:docMk/>
            <pc:sldMk cId="3123574367" sldId="354"/>
            <ac:spMk id="30" creationId="{E64B7817-E956-406B-A85B-5AEF36B1F50B}"/>
          </ac:spMkLst>
        </pc:spChg>
        <pc:spChg chg="add del">
          <ac:chgData name="Baechler Jonathan" userId="864bdf7e-a37c-47b0-9041-94832e3e9f2f" providerId="ADAL" clId="{1DE48A05-134A-4F9E-AF1C-6895CB7C38AA}" dt="2020-10-08T08:11:38.344" v="5379" actId="26606"/>
          <ac:spMkLst>
            <pc:docMk/>
            <pc:sldMk cId="3123574367" sldId="354"/>
            <ac:spMk id="32" creationId="{92FC9C1F-8CBA-4083-8724-3735C556D844}"/>
          </ac:spMkLst>
        </pc:spChg>
        <pc:spChg chg="add">
          <ac:chgData name="Baechler Jonathan" userId="864bdf7e-a37c-47b0-9041-94832e3e9f2f" providerId="ADAL" clId="{1DE48A05-134A-4F9E-AF1C-6895CB7C38AA}" dt="2020-10-08T08:11:38.376" v="5380" actId="26606"/>
          <ac:spMkLst>
            <pc:docMk/>
            <pc:sldMk cId="3123574367" sldId="354"/>
            <ac:spMk id="46" creationId="{A495F8E3-5243-4F02-AC53-F05721B35358}"/>
          </ac:spMkLst>
        </pc:spChg>
        <pc:grpChg chg="del">
          <ac:chgData name="Baechler Jonathan" userId="864bdf7e-a37c-47b0-9041-94832e3e9f2f" providerId="ADAL" clId="{1DE48A05-134A-4F9E-AF1C-6895CB7C38AA}" dt="2020-10-08T08:10:13.246" v="5376"/>
          <ac:grpSpMkLst>
            <pc:docMk/>
            <pc:sldMk cId="3123574367" sldId="354"/>
            <ac:grpSpMk id="10" creationId="{45280F9F-2129-4B35-86B4-8A4267DFA30E}"/>
          </ac:grpSpMkLst>
        </pc:grpChg>
        <pc:grpChg chg="add del">
          <ac:chgData name="Baechler Jonathan" userId="864bdf7e-a37c-47b0-9041-94832e3e9f2f" providerId="ADAL" clId="{1DE48A05-134A-4F9E-AF1C-6895CB7C38AA}" dt="2020-10-08T08:11:38.376" v="5380" actId="26606"/>
          <ac:grpSpMkLst>
            <pc:docMk/>
            <pc:sldMk cId="3123574367" sldId="354"/>
            <ac:grpSpMk id="12" creationId="{DA02BEE4-A5D4-40AF-882D-49D34B086FFF}"/>
          </ac:grpSpMkLst>
        </pc:grpChg>
        <pc:grpChg chg="del">
          <ac:chgData name="Baechler Jonathan" userId="864bdf7e-a37c-47b0-9041-94832e3e9f2f" providerId="ADAL" clId="{1DE48A05-134A-4F9E-AF1C-6895CB7C38AA}" dt="2020-10-08T08:10:13.246" v="5376"/>
          <ac:grpSpMkLst>
            <pc:docMk/>
            <pc:sldMk cId="3123574367" sldId="354"/>
            <ac:grpSpMk id="31" creationId="{EF79D782-A9ED-4AEE-B67D-DDD6F1CB5260}"/>
          </ac:grpSpMkLst>
        </pc:grpChg>
        <pc:grpChg chg="add">
          <ac:chgData name="Baechler Jonathan" userId="864bdf7e-a37c-47b0-9041-94832e3e9f2f" providerId="ADAL" clId="{1DE48A05-134A-4F9E-AF1C-6895CB7C38AA}" dt="2020-10-08T08:11:38.376" v="5380" actId="26606"/>
          <ac:grpSpMkLst>
            <pc:docMk/>
            <pc:sldMk cId="3123574367" sldId="354"/>
            <ac:grpSpMk id="47" creationId="{EF79D782-A9ED-4AEE-B67D-DDD6F1CB5260}"/>
          </ac:grpSpMkLst>
        </pc:grpChg>
        <pc:grpChg chg="add">
          <ac:chgData name="Baechler Jonathan" userId="864bdf7e-a37c-47b0-9041-94832e3e9f2f" providerId="ADAL" clId="{1DE48A05-134A-4F9E-AF1C-6895CB7C38AA}" dt="2020-10-08T08:11:38.376" v="5380" actId="26606"/>
          <ac:grpSpMkLst>
            <pc:docMk/>
            <pc:sldMk cId="3123574367" sldId="354"/>
            <ac:grpSpMk id="51" creationId="{45280F9F-2129-4B35-86B4-8A4267DFA30E}"/>
          </ac:grpSpMkLst>
        </pc:grpChg>
      </pc:sldChg>
      <pc:sldChg chg="delSp add del setBg delDesignElem">
        <pc:chgData name="Baechler Jonathan" userId="864bdf7e-a37c-47b0-9041-94832e3e9f2f" providerId="ADAL" clId="{1DE48A05-134A-4F9E-AF1C-6895CB7C38AA}" dt="2020-10-08T08:07:23.535" v="5339" actId="47"/>
        <pc:sldMkLst>
          <pc:docMk/>
          <pc:sldMk cId="4153352438" sldId="354"/>
        </pc:sldMkLst>
        <pc:spChg chg="del">
          <ac:chgData name="Baechler Jonathan" userId="864bdf7e-a37c-47b0-9041-94832e3e9f2f" providerId="ADAL" clId="{1DE48A05-134A-4F9E-AF1C-6895CB7C38AA}" dt="2020-10-08T08:07:20.532" v="5337"/>
          <ac:spMkLst>
            <pc:docMk/>
            <pc:sldMk cId="4153352438" sldId="354"/>
            <ac:spMk id="8" creationId="{A495F8E3-5243-4F02-AC53-F05721B35358}"/>
          </ac:spMkLst>
        </pc:spChg>
        <pc:grpChg chg="del">
          <ac:chgData name="Baechler Jonathan" userId="864bdf7e-a37c-47b0-9041-94832e3e9f2f" providerId="ADAL" clId="{1DE48A05-134A-4F9E-AF1C-6895CB7C38AA}" dt="2020-10-08T08:07:20.532" v="5337"/>
          <ac:grpSpMkLst>
            <pc:docMk/>
            <pc:sldMk cId="4153352438" sldId="354"/>
            <ac:grpSpMk id="10" creationId="{45280F9F-2129-4B35-86B4-8A4267DFA30E}"/>
          </ac:grpSpMkLst>
        </pc:grpChg>
        <pc:grpChg chg="del">
          <ac:chgData name="Baechler Jonathan" userId="864bdf7e-a37c-47b0-9041-94832e3e9f2f" providerId="ADAL" clId="{1DE48A05-134A-4F9E-AF1C-6895CB7C38AA}" dt="2020-10-08T08:07:20.532" v="5337"/>
          <ac:grpSpMkLst>
            <pc:docMk/>
            <pc:sldMk cId="4153352438" sldId="354"/>
            <ac:grpSpMk id="31" creationId="{EF79D782-A9ED-4AEE-B67D-DDD6F1CB5260}"/>
          </ac:grpSpMkLst>
        </pc:grpChg>
      </pc:sldChg>
      <pc:sldChg chg="addSp delSp modSp new mod">
        <pc:chgData name="Baechler Jonathan" userId="864bdf7e-a37c-47b0-9041-94832e3e9f2f" providerId="ADAL" clId="{1DE48A05-134A-4F9E-AF1C-6895CB7C38AA}" dt="2020-10-08T08:47:40.644" v="5438" actId="1076"/>
        <pc:sldMkLst>
          <pc:docMk/>
          <pc:sldMk cId="2718342434" sldId="355"/>
        </pc:sldMkLst>
        <pc:spChg chg="del">
          <ac:chgData name="Baechler Jonathan" userId="864bdf7e-a37c-47b0-9041-94832e3e9f2f" providerId="ADAL" clId="{1DE48A05-134A-4F9E-AF1C-6895CB7C38AA}" dt="2020-10-08T08:47:31.939" v="5434" actId="478"/>
          <ac:spMkLst>
            <pc:docMk/>
            <pc:sldMk cId="2718342434" sldId="355"/>
            <ac:spMk id="2" creationId="{437DC4F7-5678-4FDB-9DBC-B70812D4151C}"/>
          </ac:spMkLst>
        </pc:spChg>
        <pc:spChg chg="del">
          <ac:chgData name="Baechler Jonathan" userId="864bdf7e-a37c-47b0-9041-94832e3e9f2f" providerId="ADAL" clId="{1DE48A05-134A-4F9E-AF1C-6895CB7C38AA}" dt="2020-10-08T08:47:33.755" v="5435" actId="478"/>
          <ac:spMkLst>
            <pc:docMk/>
            <pc:sldMk cId="2718342434" sldId="355"/>
            <ac:spMk id="3" creationId="{9FE1450F-C8A9-45A1-9C2D-CD0E414DC41A}"/>
          </ac:spMkLst>
        </pc:spChg>
        <pc:picChg chg="add mod">
          <ac:chgData name="Baechler Jonathan" userId="864bdf7e-a37c-47b0-9041-94832e3e9f2f" providerId="ADAL" clId="{1DE48A05-134A-4F9E-AF1C-6895CB7C38AA}" dt="2020-10-08T08:47:40.644" v="5438" actId="1076"/>
          <ac:picMkLst>
            <pc:docMk/>
            <pc:sldMk cId="2718342434" sldId="355"/>
            <ac:picMk id="4" creationId="{DE60DA7A-E18D-4A96-A342-DBD710F8788C}"/>
          </ac:picMkLst>
        </pc:picChg>
      </pc:sldChg>
      <pc:sldChg chg="addSp modSp new mod setBg">
        <pc:chgData name="Baechler Jonathan" userId="864bdf7e-a37c-47b0-9041-94832e3e9f2f" providerId="ADAL" clId="{1DE48A05-134A-4F9E-AF1C-6895CB7C38AA}" dt="2020-10-15T19:55:26.742" v="5602" actId="20577"/>
        <pc:sldMkLst>
          <pc:docMk/>
          <pc:sldMk cId="2615601000" sldId="356"/>
        </pc:sldMkLst>
        <pc:spChg chg="mod">
          <ac:chgData name="Baechler Jonathan" userId="864bdf7e-a37c-47b0-9041-94832e3e9f2f" providerId="ADAL" clId="{1DE48A05-134A-4F9E-AF1C-6895CB7C38AA}" dt="2020-10-15T19:53:46.079" v="5538" actId="26606"/>
          <ac:spMkLst>
            <pc:docMk/>
            <pc:sldMk cId="2615601000" sldId="356"/>
            <ac:spMk id="2" creationId="{C38A7807-FF02-4320-AEC5-D2246B6074C5}"/>
          </ac:spMkLst>
        </pc:spChg>
        <pc:spChg chg="mod ord">
          <ac:chgData name="Baechler Jonathan" userId="864bdf7e-a37c-47b0-9041-94832e3e9f2f" providerId="ADAL" clId="{1DE48A05-134A-4F9E-AF1C-6895CB7C38AA}" dt="2020-10-15T19:55:26.742" v="5602" actId="20577"/>
          <ac:spMkLst>
            <pc:docMk/>
            <pc:sldMk cId="2615601000" sldId="356"/>
            <ac:spMk id="3" creationId="{B98E163B-A5D8-4790-B448-08E6235F73EA}"/>
          </ac:spMkLst>
        </pc:spChg>
        <pc:spChg chg="add">
          <ac:chgData name="Baechler Jonathan" userId="864bdf7e-a37c-47b0-9041-94832e3e9f2f" providerId="ADAL" clId="{1DE48A05-134A-4F9E-AF1C-6895CB7C38AA}" dt="2020-10-15T19:53:46.079" v="5538" actId="26606"/>
          <ac:spMkLst>
            <pc:docMk/>
            <pc:sldMk cId="2615601000" sldId="356"/>
            <ac:spMk id="71" creationId="{F56F5174-31D9-4DBB-AAB7-A1FD7BDB1352}"/>
          </ac:spMkLst>
        </pc:spChg>
        <pc:spChg chg="add">
          <ac:chgData name="Baechler Jonathan" userId="864bdf7e-a37c-47b0-9041-94832e3e9f2f" providerId="ADAL" clId="{1DE48A05-134A-4F9E-AF1C-6895CB7C38AA}" dt="2020-10-15T19:53:46.079" v="5538" actId="26606"/>
          <ac:spMkLst>
            <pc:docMk/>
            <pc:sldMk cId="2615601000" sldId="356"/>
            <ac:spMk id="75" creationId="{F9A95BEE-6BB1-4A28-A8E6-A34B2E42EF87}"/>
          </ac:spMkLst>
        </pc:spChg>
        <pc:picChg chg="add">
          <ac:chgData name="Baechler Jonathan" userId="864bdf7e-a37c-47b0-9041-94832e3e9f2f" providerId="ADAL" clId="{1DE48A05-134A-4F9E-AF1C-6895CB7C38AA}" dt="2020-10-15T19:53:46.079" v="5538" actId="26606"/>
          <ac:picMkLst>
            <pc:docMk/>
            <pc:sldMk cId="2615601000" sldId="356"/>
            <ac:picMk id="73" creationId="{AE113210-7872-481A-ADE6-3A05CCAF5EB2}"/>
          </ac:picMkLst>
        </pc:picChg>
        <pc:picChg chg="add mod">
          <ac:chgData name="Baechler Jonathan" userId="864bdf7e-a37c-47b0-9041-94832e3e9f2f" providerId="ADAL" clId="{1DE48A05-134A-4F9E-AF1C-6895CB7C38AA}" dt="2020-10-15T19:53:46.079" v="5538" actId="26606"/>
          <ac:picMkLst>
            <pc:docMk/>
            <pc:sldMk cId="2615601000" sldId="356"/>
            <ac:picMk id="1026" creationId="{A7F2D205-D23F-493D-8540-2BDC0C5B88BD}"/>
          </ac:picMkLst>
        </pc:picChg>
      </pc:sldChg>
      <pc:sldChg chg="addSp modSp new mod">
        <pc:chgData name="Baechler Jonathan" userId="864bdf7e-a37c-47b0-9041-94832e3e9f2f" providerId="ADAL" clId="{1DE48A05-134A-4F9E-AF1C-6895CB7C38AA}" dt="2020-10-15T20:10:29.884" v="6213" actId="1076"/>
        <pc:sldMkLst>
          <pc:docMk/>
          <pc:sldMk cId="1336952404" sldId="357"/>
        </pc:sldMkLst>
        <pc:spChg chg="mod">
          <ac:chgData name="Baechler Jonathan" userId="864bdf7e-a37c-47b0-9041-94832e3e9f2f" providerId="ADAL" clId="{1DE48A05-134A-4F9E-AF1C-6895CB7C38AA}" dt="2020-10-15T19:51:46.235" v="5507"/>
          <ac:spMkLst>
            <pc:docMk/>
            <pc:sldMk cId="1336952404" sldId="357"/>
            <ac:spMk id="2" creationId="{FADF5C0C-A1B4-4CC0-9637-E65713B61F63}"/>
          </ac:spMkLst>
        </pc:spChg>
        <pc:spChg chg="mod">
          <ac:chgData name="Baechler Jonathan" userId="864bdf7e-a37c-47b0-9041-94832e3e9f2f" providerId="ADAL" clId="{1DE48A05-134A-4F9E-AF1C-6895CB7C38AA}" dt="2020-10-15T20:07:09.425" v="6063" actId="20577"/>
          <ac:spMkLst>
            <pc:docMk/>
            <pc:sldMk cId="1336952404" sldId="357"/>
            <ac:spMk id="3" creationId="{931CB5C2-8D83-45ED-AD2A-5CF0ECC4DA38}"/>
          </ac:spMkLst>
        </pc:spChg>
        <pc:picChg chg="add mod">
          <ac:chgData name="Baechler Jonathan" userId="864bdf7e-a37c-47b0-9041-94832e3e9f2f" providerId="ADAL" clId="{1DE48A05-134A-4F9E-AF1C-6895CB7C38AA}" dt="2020-10-15T20:10:29.884" v="6213" actId="1076"/>
          <ac:picMkLst>
            <pc:docMk/>
            <pc:sldMk cId="1336952404" sldId="357"/>
            <ac:picMk id="5" creationId="{D6FEC62A-4C4A-4DF0-9EE0-3A5CE1A22C2A}"/>
          </ac:picMkLst>
        </pc:picChg>
        <pc:picChg chg="add mod">
          <ac:chgData name="Baechler Jonathan" userId="864bdf7e-a37c-47b0-9041-94832e3e9f2f" providerId="ADAL" clId="{1DE48A05-134A-4F9E-AF1C-6895CB7C38AA}" dt="2020-10-15T20:09:35.339" v="6206" actId="1076"/>
          <ac:picMkLst>
            <pc:docMk/>
            <pc:sldMk cId="1336952404" sldId="357"/>
            <ac:picMk id="2050" creationId="{7D2A9C5A-A35A-4B34-B530-108CCAEDF025}"/>
          </ac:picMkLst>
        </pc:picChg>
      </pc:sldChg>
      <pc:sldChg chg="addSp delSp modSp new mod">
        <pc:chgData name="Baechler Jonathan" userId="864bdf7e-a37c-47b0-9041-94832e3e9f2f" providerId="ADAL" clId="{1DE48A05-134A-4F9E-AF1C-6895CB7C38AA}" dt="2020-10-15T20:10:41.554" v="6227" actId="20577"/>
        <pc:sldMkLst>
          <pc:docMk/>
          <pc:sldMk cId="2682707627" sldId="358"/>
        </pc:sldMkLst>
        <pc:spChg chg="mod">
          <ac:chgData name="Baechler Jonathan" userId="864bdf7e-a37c-47b0-9041-94832e3e9f2f" providerId="ADAL" clId="{1DE48A05-134A-4F9E-AF1C-6895CB7C38AA}" dt="2020-10-15T20:02:40.872" v="5809" actId="20577"/>
          <ac:spMkLst>
            <pc:docMk/>
            <pc:sldMk cId="2682707627" sldId="358"/>
            <ac:spMk id="2" creationId="{CC979D5E-BFA1-487B-A9C0-752FB060A27E}"/>
          </ac:spMkLst>
        </pc:spChg>
        <pc:spChg chg="mod">
          <ac:chgData name="Baechler Jonathan" userId="864bdf7e-a37c-47b0-9041-94832e3e9f2f" providerId="ADAL" clId="{1DE48A05-134A-4F9E-AF1C-6895CB7C38AA}" dt="2020-10-15T20:10:41.554" v="6227" actId="20577"/>
          <ac:spMkLst>
            <pc:docMk/>
            <pc:sldMk cId="2682707627" sldId="358"/>
            <ac:spMk id="3" creationId="{C832F088-4D72-49B9-B1A5-40D458E28793}"/>
          </ac:spMkLst>
        </pc:spChg>
        <pc:picChg chg="add del mod">
          <ac:chgData name="Baechler Jonathan" userId="864bdf7e-a37c-47b0-9041-94832e3e9f2f" providerId="ADAL" clId="{1DE48A05-134A-4F9E-AF1C-6895CB7C38AA}" dt="2020-10-15T20:10:24.278" v="6211" actId="21"/>
          <ac:picMkLst>
            <pc:docMk/>
            <pc:sldMk cId="2682707627" sldId="358"/>
            <ac:picMk id="3074" creationId="{9E55CA88-C247-4318-B9BA-D17F0CED7B85}"/>
          </ac:picMkLst>
        </pc:picChg>
      </pc:sldChg>
      <pc:sldChg chg="modSp new mod">
        <pc:chgData name="Baechler Jonathan" userId="864bdf7e-a37c-47b0-9041-94832e3e9f2f" providerId="ADAL" clId="{1DE48A05-134A-4F9E-AF1C-6895CB7C38AA}" dt="2020-10-15T20:12:36.021" v="6362" actId="20577"/>
        <pc:sldMkLst>
          <pc:docMk/>
          <pc:sldMk cId="248779805" sldId="359"/>
        </pc:sldMkLst>
        <pc:spChg chg="mod">
          <ac:chgData name="Baechler Jonathan" userId="864bdf7e-a37c-47b0-9041-94832e3e9f2f" providerId="ADAL" clId="{1DE48A05-134A-4F9E-AF1C-6895CB7C38AA}" dt="2020-10-15T20:11:45.207" v="6265" actId="20577"/>
          <ac:spMkLst>
            <pc:docMk/>
            <pc:sldMk cId="248779805" sldId="359"/>
            <ac:spMk id="2" creationId="{7AD67216-31A6-40C9-935C-62A3937EBC3D}"/>
          </ac:spMkLst>
        </pc:spChg>
        <pc:spChg chg="mod">
          <ac:chgData name="Baechler Jonathan" userId="864bdf7e-a37c-47b0-9041-94832e3e9f2f" providerId="ADAL" clId="{1DE48A05-134A-4F9E-AF1C-6895CB7C38AA}" dt="2020-10-15T20:12:36.021" v="6362" actId="20577"/>
          <ac:spMkLst>
            <pc:docMk/>
            <pc:sldMk cId="248779805" sldId="359"/>
            <ac:spMk id="3" creationId="{27803326-D2F8-444B-AF42-1E9C1993AB07}"/>
          </ac:spMkLst>
        </pc:spChg>
      </pc:sldChg>
      <pc:sldChg chg="modSp new mod">
        <pc:chgData name="Baechler Jonathan" userId="864bdf7e-a37c-47b0-9041-94832e3e9f2f" providerId="ADAL" clId="{1DE48A05-134A-4F9E-AF1C-6895CB7C38AA}" dt="2020-10-15T20:18:51.731" v="6828" actId="27636"/>
        <pc:sldMkLst>
          <pc:docMk/>
          <pc:sldMk cId="1217808206" sldId="360"/>
        </pc:sldMkLst>
        <pc:spChg chg="mod">
          <ac:chgData name="Baechler Jonathan" userId="864bdf7e-a37c-47b0-9041-94832e3e9f2f" providerId="ADAL" clId="{1DE48A05-134A-4F9E-AF1C-6895CB7C38AA}" dt="2020-10-15T20:17:48.947" v="6762" actId="20577"/>
          <ac:spMkLst>
            <pc:docMk/>
            <pc:sldMk cId="1217808206" sldId="360"/>
            <ac:spMk id="2" creationId="{C91CF895-56CB-4468-9C35-37E5432A9D00}"/>
          </ac:spMkLst>
        </pc:spChg>
        <pc:spChg chg="mod">
          <ac:chgData name="Baechler Jonathan" userId="864bdf7e-a37c-47b0-9041-94832e3e9f2f" providerId="ADAL" clId="{1DE48A05-134A-4F9E-AF1C-6895CB7C38AA}" dt="2020-10-15T20:18:51.731" v="6828" actId="27636"/>
          <ac:spMkLst>
            <pc:docMk/>
            <pc:sldMk cId="1217808206" sldId="360"/>
            <ac:spMk id="3" creationId="{2136BB22-5C98-40B8-B5E2-8D7103BE40C4}"/>
          </ac:spMkLst>
        </pc:spChg>
      </pc:sldChg>
      <pc:sldChg chg="addSp delSp modSp new mod">
        <pc:chgData name="Baechler Jonathan" userId="864bdf7e-a37c-47b0-9041-94832e3e9f2f" providerId="ADAL" clId="{1DE48A05-134A-4F9E-AF1C-6895CB7C38AA}" dt="2020-10-15T20:21:07.340" v="6882" actId="1076"/>
        <pc:sldMkLst>
          <pc:docMk/>
          <pc:sldMk cId="584747936" sldId="361"/>
        </pc:sldMkLst>
        <pc:spChg chg="mod">
          <ac:chgData name="Baechler Jonathan" userId="864bdf7e-a37c-47b0-9041-94832e3e9f2f" providerId="ADAL" clId="{1DE48A05-134A-4F9E-AF1C-6895CB7C38AA}" dt="2020-10-15T20:20:36.590" v="6878" actId="20577"/>
          <ac:spMkLst>
            <pc:docMk/>
            <pc:sldMk cId="584747936" sldId="361"/>
            <ac:spMk id="2" creationId="{52BFFEA5-5D2D-4869-BE19-E000F8AD2F7D}"/>
          </ac:spMkLst>
        </pc:spChg>
        <pc:spChg chg="del">
          <ac:chgData name="Baechler Jonathan" userId="864bdf7e-a37c-47b0-9041-94832e3e9f2f" providerId="ADAL" clId="{1DE48A05-134A-4F9E-AF1C-6895CB7C38AA}" dt="2020-10-15T20:20:59.854" v="6879"/>
          <ac:spMkLst>
            <pc:docMk/>
            <pc:sldMk cId="584747936" sldId="361"/>
            <ac:spMk id="3" creationId="{18762BCE-CE93-4CE7-A8ED-36ECC2C8E489}"/>
          </ac:spMkLst>
        </pc:spChg>
        <pc:picChg chg="add mod">
          <ac:chgData name="Baechler Jonathan" userId="864bdf7e-a37c-47b0-9041-94832e3e9f2f" providerId="ADAL" clId="{1DE48A05-134A-4F9E-AF1C-6895CB7C38AA}" dt="2020-10-15T20:21:07.340" v="6882" actId="1076"/>
          <ac:picMkLst>
            <pc:docMk/>
            <pc:sldMk cId="584747936" sldId="361"/>
            <ac:picMk id="4" creationId="{1F17F2EA-CB1F-45A6-BFED-341A929B4EE6}"/>
          </ac:picMkLst>
        </pc:picChg>
      </pc:sldChg>
      <pc:sldChg chg="addSp delSp modSp new mod setBg">
        <pc:chgData name="Baechler Jonathan" userId="864bdf7e-a37c-47b0-9041-94832e3e9f2f" providerId="ADAL" clId="{1DE48A05-134A-4F9E-AF1C-6895CB7C38AA}" dt="2020-10-15T20:26:05.886" v="6946" actId="1076"/>
        <pc:sldMkLst>
          <pc:docMk/>
          <pc:sldMk cId="936343938" sldId="362"/>
        </pc:sldMkLst>
        <pc:spChg chg="mod">
          <ac:chgData name="Baechler Jonathan" userId="864bdf7e-a37c-47b0-9041-94832e3e9f2f" providerId="ADAL" clId="{1DE48A05-134A-4F9E-AF1C-6895CB7C38AA}" dt="2020-10-15T20:25:15.591" v="6934" actId="26606"/>
          <ac:spMkLst>
            <pc:docMk/>
            <pc:sldMk cId="936343938" sldId="362"/>
            <ac:spMk id="2" creationId="{F1AC061A-6F66-4B3F-A6C2-50B8E034C4F9}"/>
          </ac:spMkLst>
        </pc:spChg>
        <pc:spChg chg="mod">
          <ac:chgData name="Baechler Jonathan" userId="864bdf7e-a37c-47b0-9041-94832e3e9f2f" providerId="ADAL" clId="{1DE48A05-134A-4F9E-AF1C-6895CB7C38AA}" dt="2020-10-15T20:25:55.441" v="6942" actId="1076"/>
          <ac:spMkLst>
            <pc:docMk/>
            <pc:sldMk cId="936343938" sldId="362"/>
            <ac:spMk id="3" creationId="{F8878323-9447-422D-9E7D-B612CB4B62F1}"/>
          </ac:spMkLst>
        </pc:spChg>
        <pc:picChg chg="add mod">
          <ac:chgData name="Baechler Jonathan" userId="864bdf7e-a37c-47b0-9041-94832e3e9f2f" providerId="ADAL" clId="{1DE48A05-134A-4F9E-AF1C-6895CB7C38AA}" dt="2020-10-15T20:26:05.886" v="6946" actId="1076"/>
          <ac:picMkLst>
            <pc:docMk/>
            <pc:sldMk cId="936343938" sldId="362"/>
            <ac:picMk id="4" creationId="{4740D5E9-9ECF-465A-A889-364F500A99D5}"/>
          </ac:picMkLst>
        </pc:picChg>
        <pc:picChg chg="add del">
          <ac:chgData name="Baechler Jonathan" userId="864bdf7e-a37c-47b0-9041-94832e3e9f2f" providerId="ADAL" clId="{1DE48A05-134A-4F9E-AF1C-6895CB7C38AA}" dt="2020-10-15T20:25:15.591" v="6934" actId="26606"/>
          <ac:picMkLst>
            <pc:docMk/>
            <pc:sldMk cId="936343938" sldId="362"/>
            <ac:picMk id="71" creationId="{54DDEBDD-D8BD-41A6-8A0D-B00E3768B0F9}"/>
          </ac:picMkLst>
        </pc:picChg>
        <pc:picChg chg="add del mod ord">
          <ac:chgData name="Baechler Jonathan" userId="864bdf7e-a37c-47b0-9041-94832e3e9f2f" providerId="ADAL" clId="{1DE48A05-134A-4F9E-AF1C-6895CB7C38AA}" dt="2020-10-15T20:25:56.526" v="6943"/>
          <ac:picMkLst>
            <pc:docMk/>
            <pc:sldMk cId="936343938" sldId="362"/>
            <ac:picMk id="4098" creationId="{CB1AC0B2-D161-47EB-BFD3-9C1F097430EB}"/>
          </ac:picMkLst>
        </pc:picChg>
      </pc:sldChg>
      <pc:sldChg chg="addSp delSp modSp new mod">
        <pc:chgData name="Baechler Jonathan" userId="864bdf7e-a37c-47b0-9041-94832e3e9f2f" providerId="ADAL" clId="{1DE48A05-134A-4F9E-AF1C-6895CB7C38AA}" dt="2020-10-15T20:31:49.295" v="6984" actId="1076"/>
        <pc:sldMkLst>
          <pc:docMk/>
          <pc:sldMk cId="180714049" sldId="363"/>
        </pc:sldMkLst>
        <pc:spChg chg="mod">
          <ac:chgData name="Baechler Jonathan" userId="864bdf7e-a37c-47b0-9041-94832e3e9f2f" providerId="ADAL" clId="{1DE48A05-134A-4F9E-AF1C-6895CB7C38AA}" dt="2020-10-15T20:27:07.175" v="6977" actId="20577"/>
          <ac:spMkLst>
            <pc:docMk/>
            <pc:sldMk cId="180714049" sldId="363"/>
            <ac:spMk id="2" creationId="{EC9D2B6C-30D2-44DC-8BB9-2A211D416B02}"/>
          </ac:spMkLst>
        </pc:spChg>
        <pc:spChg chg="del">
          <ac:chgData name="Baechler Jonathan" userId="864bdf7e-a37c-47b0-9041-94832e3e9f2f" providerId="ADAL" clId="{1DE48A05-134A-4F9E-AF1C-6895CB7C38AA}" dt="2020-10-15T20:28:56.259" v="6978"/>
          <ac:spMkLst>
            <pc:docMk/>
            <pc:sldMk cId="180714049" sldId="363"/>
            <ac:spMk id="3" creationId="{CC56B95E-FDC2-45E7-8A2E-1EA022DEA695}"/>
          </ac:spMkLst>
        </pc:spChg>
        <pc:spChg chg="add del mod">
          <ac:chgData name="Baechler Jonathan" userId="864bdf7e-a37c-47b0-9041-94832e3e9f2f" providerId="ADAL" clId="{1DE48A05-134A-4F9E-AF1C-6895CB7C38AA}" dt="2020-10-15T20:29:10.118" v="6982" actId="478"/>
          <ac:spMkLst>
            <pc:docMk/>
            <pc:sldMk cId="180714049" sldId="363"/>
            <ac:spMk id="4" creationId="{70D0DE14-900F-43D7-9AA3-9F149C4B4E77}"/>
          </ac:spMkLst>
        </pc:spChg>
        <pc:spChg chg="add mod">
          <ac:chgData name="Baechler Jonathan" userId="864bdf7e-a37c-47b0-9041-94832e3e9f2f" providerId="ADAL" clId="{1DE48A05-134A-4F9E-AF1C-6895CB7C38AA}" dt="2020-10-15T20:31:49.295" v="6984" actId="1076"/>
          <ac:spMkLst>
            <pc:docMk/>
            <pc:sldMk cId="180714049" sldId="363"/>
            <ac:spMk id="8" creationId="{687E1AAC-43FE-41BA-BE26-8917ABA89782}"/>
          </ac:spMkLst>
        </pc:spChg>
        <pc:picChg chg="add del mod">
          <ac:chgData name="Baechler Jonathan" userId="864bdf7e-a37c-47b0-9041-94832e3e9f2f" providerId="ADAL" clId="{1DE48A05-134A-4F9E-AF1C-6895CB7C38AA}" dt="2020-10-15T20:29:01.083" v="6979" actId="478"/>
          <ac:picMkLst>
            <pc:docMk/>
            <pc:sldMk cId="180714049" sldId="363"/>
            <ac:picMk id="5122" creationId="{D1CD3B0A-F349-4B0F-91D4-F851D34256E8}"/>
          </ac:picMkLst>
        </pc:picChg>
        <pc:picChg chg="add mod">
          <ac:chgData name="Baechler Jonathan" userId="864bdf7e-a37c-47b0-9041-94832e3e9f2f" providerId="ADAL" clId="{1DE48A05-134A-4F9E-AF1C-6895CB7C38AA}" dt="2020-10-15T20:29:07.633" v="6981" actId="1076"/>
          <ac:picMkLst>
            <pc:docMk/>
            <pc:sldMk cId="180714049" sldId="363"/>
            <ac:picMk id="5124" creationId="{8D3D8216-6993-403D-B86D-061E9516F904}"/>
          </ac:picMkLst>
        </pc:picChg>
      </pc:sldChg>
      <pc:sldChg chg="modSp new mod">
        <pc:chgData name="Baechler Jonathan" userId="864bdf7e-a37c-47b0-9041-94832e3e9f2f" providerId="ADAL" clId="{1DE48A05-134A-4F9E-AF1C-6895CB7C38AA}" dt="2020-10-15T20:38:04.942" v="7378" actId="313"/>
        <pc:sldMkLst>
          <pc:docMk/>
          <pc:sldMk cId="3915486655" sldId="364"/>
        </pc:sldMkLst>
        <pc:spChg chg="mod">
          <ac:chgData name="Baechler Jonathan" userId="864bdf7e-a37c-47b0-9041-94832e3e9f2f" providerId="ADAL" clId="{1DE48A05-134A-4F9E-AF1C-6895CB7C38AA}" dt="2020-10-15T20:33:30.847" v="6993" actId="20577"/>
          <ac:spMkLst>
            <pc:docMk/>
            <pc:sldMk cId="3915486655" sldId="364"/>
            <ac:spMk id="2" creationId="{E6BD73AD-9AD7-4699-A8F2-8F9A104DF90F}"/>
          </ac:spMkLst>
        </pc:spChg>
        <pc:spChg chg="mod">
          <ac:chgData name="Baechler Jonathan" userId="864bdf7e-a37c-47b0-9041-94832e3e9f2f" providerId="ADAL" clId="{1DE48A05-134A-4F9E-AF1C-6895CB7C38AA}" dt="2020-10-15T20:38:04.942" v="7378" actId="313"/>
          <ac:spMkLst>
            <pc:docMk/>
            <pc:sldMk cId="3915486655" sldId="364"/>
            <ac:spMk id="3" creationId="{3B2289E8-3AA6-4053-8500-DBFDDABB5F71}"/>
          </ac:spMkLst>
        </pc:spChg>
      </pc:sldChg>
    </pc:docChg>
  </pc:docChgLst>
  <pc:docChgLst>
    <pc:chgData name="Baechler Jonathan" userId="864bdf7e-a37c-47b0-9041-94832e3e9f2f" providerId="ADAL" clId="{D8103970-4853-44D1-B1A6-27FC829C63F8}"/>
    <pc:docChg chg="undo redo custSel mod addSld delSld modSld sldOrd">
      <pc:chgData name="Baechler Jonathan" userId="864bdf7e-a37c-47b0-9041-94832e3e9f2f" providerId="ADAL" clId="{D8103970-4853-44D1-B1A6-27FC829C63F8}" dt="2020-09-17T20:08:44.450" v="3457" actId="20578"/>
      <pc:docMkLst>
        <pc:docMk/>
      </pc:docMkLst>
      <pc:sldChg chg="del">
        <pc:chgData name="Baechler Jonathan" userId="864bdf7e-a37c-47b0-9041-94832e3e9f2f" providerId="ADAL" clId="{D8103970-4853-44D1-B1A6-27FC829C63F8}" dt="2020-09-03T07:40:26.528" v="741" actId="47"/>
        <pc:sldMkLst>
          <pc:docMk/>
          <pc:sldMk cId="1917215164" sldId="256"/>
        </pc:sldMkLst>
      </pc:sldChg>
      <pc:sldChg chg="del">
        <pc:chgData name="Baechler Jonathan" userId="864bdf7e-a37c-47b0-9041-94832e3e9f2f" providerId="ADAL" clId="{D8103970-4853-44D1-B1A6-27FC829C63F8}" dt="2020-09-03T07:40:26.559" v="742" actId="47"/>
        <pc:sldMkLst>
          <pc:docMk/>
          <pc:sldMk cId="811886331" sldId="257"/>
        </pc:sldMkLst>
      </pc:sldChg>
      <pc:sldChg chg="del">
        <pc:chgData name="Baechler Jonathan" userId="864bdf7e-a37c-47b0-9041-94832e3e9f2f" providerId="ADAL" clId="{D8103970-4853-44D1-B1A6-27FC829C63F8}" dt="2020-09-03T07:40:26.600" v="743" actId="47"/>
        <pc:sldMkLst>
          <pc:docMk/>
          <pc:sldMk cId="1049985556" sldId="258"/>
        </pc:sldMkLst>
      </pc:sldChg>
      <pc:sldChg chg="del">
        <pc:chgData name="Baechler Jonathan" userId="864bdf7e-a37c-47b0-9041-94832e3e9f2f" providerId="ADAL" clId="{D8103970-4853-44D1-B1A6-27FC829C63F8}" dt="2020-09-03T07:40:26.706" v="744" actId="47"/>
        <pc:sldMkLst>
          <pc:docMk/>
          <pc:sldMk cId="2435987289" sldId="259"/>
        </pc:sldMkLst>
      </pc:sldChg>
      <pc:sldChg chg="del">
        <pc:chgData name="Baechler Jonathan" userId="864bdf7e-a37c-47b0-9041-94832e3e9f2f" providerId="ADAL" clId="{D8103970-4853-44D1-B1A6-27FC829C63F8}" dt="2020-09-03T07:40:26.725" v="745" actId="47"/>
        <pc:sldMkLst>
          <pc:docMk/>
          <pc:sldMk cId="3284826141" sldId="260"/>
        </pc:sldMkLst>
      </pc:sldChg>
      <pc:sldChg chg="del">
        <pc:chgData name="Baechler Jonathan" userId="864bdf7e-a37c-47b0-9041-94832e3e9f2f" providerId="ADAL" clId="{D8103970-4853-44D1-B1A6-27FC829C63F8}" dt="2020-09-03T07:40:26.752" v="746" actId="47"/>
        <pc:sldMkLst>
          <pc:docMk/>
          <pc:sldMk cId="2929535167" sldId="261"/>
        </pc:sldMkLst>
      </pc:sldChg>
      <pc:sldChg chg="del">
        <pc:chgData name="Baechler Jonathan" userId="864bdf7e-a37c-47b0-9041-94832e3e9f2f" providerId="ADAL" clId="{D8103970-4853-44D1-B1A6-27FC829C63F8}" dt="2020-09-03T07:40:26.839" v="747" actId="47"/>
        <pc:sldMkLst>
          <pc:docMk/>
          <pc:sldMk cId="3705680312" sldId="262"/>
        </pc:sldMkLst>
      </pc:sldChg>
      <pc:sldChg chg="del">
        <pc:chgData name="Baechler Jonathan" userId="864bdf7e-a37c-47b0-9041-94832e3e9f2f" providerId="ADAL" clId="{D8103970-4853-44D1-B1A6-27FC829C63F8}" dt="2020-09-03T07:40:26.866" v="748" actId="47"/>
        <pc:sldMkLst>
          <pc:docMk/>
          <pc:sldMk cId="3776075486" sldId="264"/>
        </pc:sldMkLst>
      </pc:sldChg>
      <pc:sldChg chg="del">
        <pc:chgData name="Baechler Jonathan" userId="864bdf7e-a37c-47b0-9041-94832e3e9f2f" providerId="ADAL" clId="{D8103970-4853-44D1-B1A6-27FC829C63F8}" dt="2020-09-03T07:40:26.899" v="749" actId="47"/>
        <pc:sldMkLst>
          <pc:docMk/>
          <pc:sldMk cId="1083761358" sldId="265"/>
        </pc:sldMkLst>
      </pc:sldChg>
      <pc:sldChg chg="del">
        <pc:chgData name="Baechler Jonathan" userId="864bdf7e-a37c-47b0-9041-94832e3e9f2f" providerId="ADAL" clId="{D8103970-4853-44D1-B1A6-27FC829C63F8}" dt="2020-09-03T07:40:26.920" v="750" actId="47"/>
        <pc:sldMkLst>
          <pc:docMk/>
          <pc:sldMk cId="1250007204" sldId="266"/>
        </pc:sldMkLst>
      </pc:sldChg>
      <pc:sldChg chg="del">
        <pc:chgData name="Baechler Jonathan" userId="864bdf7e-a37c-47b0-9041-94832e3e9f2f" providerId="ADAL" clId="{D8103970-4853-44D1-B1A6-27FC829C63F8}" dt="2020-09-03T07:40:26.966" v="751" actId="47"/>
        <pc:sldMkLst>
          <pc:docMk/>
          <pc:sldMk cId="2163860303" sldId="268"/>
        </pc:sldMkLst>
      </pc:sldChg>
      <pc:sldChg chg="del">
        <pc:chgData name="Baechler Jonathan" userId="864bdf7e-a37c-47b0-9041-94832e3e9f2f" providerId="ADAL" clId="{D8103970-4853-44D1-B1A6-27FC829C63F8}" dt="2020-09-03T07:40:26.989" v="752" actId="47"/>
        <pc:sldMkLst>
          <pc:docMk/>
          <pc:sldMk cId="3604642946" sldId="269"/>
        </pc:sldMkLst>
      </pc:sldChg>
      <pc:sldChg chg="del">
        <pc:chgData name="Baechler Jonathan" userId="864bdf7e-a37c-47b0-9041-94832e3e9f2f" providerId="ADAL" clId="{D8103970-4853-44D1-B1A6-27FC829C63F8}" dt="2020-09-03T07:40:27.024" v="753" actId="47"/>
        <pc:sldMkLst>
          <pc:docMk/>
          <pc:sldMk cId="3616587280" sldId="270"/>
        </pc:sldMkLst>
      </pc:sldChg>
      <pc:sldChg chg="del">
        <pc:chgData name="Baechler Jonathan" userId="864bdf7e-a37c-47b0-9041-94832e3e9f2f" providerId="ADAL" clId="{D8103970-4853-44D1-B1A6-27FC829C63F8}" dt="2020-09-03T07:40:27.043" v="754" actId="47"/>
        <pc:sldMkLst>
          <pc:docMk/>
          <pc:sldMk cId="3976074045" sldId="271"/>
        </pc:sldMkLst>
      </pc:sldChg>
      <pc:sldChg chg="del">
        <pc:chgData name="Baechler Jonathan" userId="864bdf7e-a37c-47b0-9041-94832e3e9f2f" providerId="ADAL" clId="{D8103970-4853-44D1-B1A6-27FC829C63F8}" dt="2020-09-03T07:40:27.115" v="755" actId="47"/>
        <pc:sldMkLst>
          <pc:docMk/>
          <pc:sldMk cId="1772395589" sldId="272"/>
        </pc:sldMkLst>
      </pc:sldChg>
      <pc:sldChg chg="del">
        <pc:chgData name="Baechler Jonathan" userId="864bdf7e-a37c-47b0-9041-94832e3e9f2f" providerId="ADAL" clId="{D8103970-4853-44D1-B1A6-27FC829C63F8}" dt="2020-09-03T07:40:27.159" v="756" actId="47"/>
        <pc:sldMkLst>
          <pc:docMk/>
          <pc:sldMk cId="825711266" sldId="273"/>
        </pc:sldMkLst>
      </pc:sldChg>
      <pc:sldChg chg="del">
        <pc:chgData name="Baechler Jonathan" userId="864bdf7e-a37c-47b0-9041-94832e3e9f2f" providerId="ADAL" clId="{D8103970-4853-44D1-B1A6-27FC829C63F8}" dt="2020-09-03T07:40:27.187" v="757" actId="47"/>
        <pc:sldMkLst>
          <pc:docMk/>
          <pc:sldMk cId="3339853707" sldId="274"/>
        </pc:sldMkLst>
      </pc:sldChg>
      <pc:sldChg chg="del">
        <pc:chgData name="Baechler Jonathan" userId="864bdf7e-a37c-47b0-9041-94832e3e9f2f" providerId="ADAL" clId="{D8103970-4853-44D1-B1A6-27FC829C63F8}" dt="2020-09-03T07:40:27.303" v="758" actId="47"/>
        <pc:sldMkLst>
          <pc:docMk/>
          <pc:sldMk cId="3251323279" sldId="275"/>
        </pc:sldMkLst>
      </pc:sldChg>
      <pc:sldChg chg="del">
        <pc:chgData name="Baechler Jonathan" userId="864bdf7e-a37c-47b0-9041-94832e3e9f2f" providerId="ADAL" clId="{D8103970-4853-44D1-B1A6-27FC829C63F8}" dt="2020-09-03T07:40:27.327" v="759" actId="47"/>
        <pc:sldMkLst>
          <pc:docMk/>
          <pc:sldMk cId="3490205909" sldId="276"/>
        </pc:sldMkLst>
      </pc:sldChg>
      <pc:sldChg chg="del">
        <pc:chgData name="Baechler Jonathan" userId="864bdf7e-a37c-47b0-9041-94832e3e9f2f" providerId="ADAL" clId="{D8103970-4853-44D1-B1A6-27FC829C63F8}" dt="2020-09-03T07:40:27.454" v="760" actId="47"/>
        <pc:sldMkLst>
          <pc:docMk/>
          <pc:sldMk cId="1327964463" sldId="277"/>
        </pc:sldMkLst>
      </pc:sldChg>
      <pc:sldChg chg="del">
        <pc:chgData name="Baechler Jonathan" userId="864bdf7e-a37c-47b0-9041-94832e3e9f2f" providerId="ADAL" clId="{D8103970-4853-44D1-B1A6-27FC829C63F8}" dt="2020-09-03T07:40:27.485" v="761" actId="47"/>
        <pc:sldMkLst>
          <pc:docMk/>
          <pc:sldMk cId="99869252" sldId="278"/>
        </pc:sldMkLst>
      </pc:sldChg>
      <pc:sldChg chg="del">
        <pc:chgData name="Baechler Jonathan" userId="864bdf7e-a37c-47b0-9041-94832e3e9f2f" providerId="ADAL" clId="{D8103970-4853-44D1-B1A6-27FC829C63F8}" dt="2020-09-03T07:40:27.506" v="762" actId="47"/>
        <pc:sldMkLst>
          <pc:docMk/>
          <pc:sldMk cId="1775534613" sldId="279"/>
        </pc:sldMkLst>
      </pc:sldChg>
      <pc:sldChg chg="add del">
        <pc:chgData name="Baechler Jonathan" userId="864bdf7e-a37c-47b0-9041-94832e3e9f2f" providerId="ADAL" clId="{D8103970-4853-44D1-B1A6-27FC829C63F8}" dt="2020-09-03T07:40:35.774" v="777" actId="47"/>
        <pc:sldMkLst>
          <pc:docMk/>
          <pc:sldMk cId="80127794" sldId="280"/>
        </pc:sldMkLst>
      </pc:sldChg>
      <pc:sldChg chg="add del">
        <pc:chgData name="Baechler Jonathan" userId="864bdf7e-a37c-47b0-9041-94832e3e9f2f" providerId="ADAL" clId="{D8103970-4853-44D1-B1A6-27FC829C63F8}" dt="2020-09-03T07:40:36.773" v="778" actId="47"/>
        <pc:sldMkLst>
          <pc:docMk/>
          <pc:sldMk cId="3402642503" sldId="281"/>
        </pc:sldMkLst>
      </pc:sldChg>
      <pc:sldChg chg="del">
        <pc:chgData name="Baechler Jonathan" userId="864bdf7e-a37c-47b0-9041-94832e3e9f2f" providerId="ADAL" clId="{D8103970-4853-44D1-B1A6-27FC829C63F8}" dt="2020-09-03T07:40:05.763" v="715" actId="47"/>
        <pc:sldMkLst>
          <pc:docMk/>
          <pc:sldMk cId="2242882885" sldId="282"/>
        </pc:sldMkLst>
      </pc:sldChg>
      <pc:sldChg chg="modSp add del mod">
        <pc:chgData name="Baechler Jonathan" userId="864bdf7e-a37c-47b0-9041-94832e3e9f2f" providerId="ADAL" clId="{D8103970-4853-44D1-B1A6-27FC829C63F8}" dt="2020-09-03T07:40:30.939" v="771" actId="47"/>
        <pc:sldMkLst>
          <pc:docMk/>
          <pc:sldMk cId="1086942488" sldId="283"/>
        </pc:sldMkLst>
        <pc:spChg chg="mod">
          <ac:chgData name="Baechler Jonathan" userId="864bdf7e-a37c-47b0-9041-94832e3e9f2f" providerId="ADAL" clId="{D8103970-4853-44D1-B1A6-27FC829C63F8}" dt="2020-09-03T06:55:28.540" v="28" actId="20577"/>
          <ac:spMkLst>
            <pc:docMk/>
            <pc:sldMk cId="1086942488" sldId="283"/>
            <ac:spMk id="2" creationId="{00000000-0000-0000-0000-000000000000}"/>
          </ac:spMkLst>
        </pc:spChg>
        <pc:spChg chg="mod">
          <ac:chgData name="Baechler Jonathan" userId="864bdf7e-a37c-47b0-9041-94832e3e9f2f" providerId="ADAL" clId="{D8103970-4853-44D1-B1A6-27FC829C63F8}" dt="2020-09-03T06:57:28.827" v="99" actId="20577"/>
          <ac:spMkLst>
            <pc:docMk/>
            <pc:sldMk cId="1086942488" sldId="283"/>
            <ac:spMk id="3" creationId="{00000000-0000-0000-0000-000000000000}"/>
          </ac:spMkLst>
        </pc:spChg>
      </pc:sldChg>
      <pc:sldChg chg="modSp add del mod ord">
        <pc:chgData name="Baechler Jonathan" userId="864bdf7e-a37c-47b0-9041-94832e3e9f2f" providerId="ADAL" clId="{D8103970-4853-44D1-B1A6-27FC829C63F8}" dt="2020-09-17T20:08:44.450" v="3457" actId="20578"/>
        <pc:sldMkLst>
          <pc:docMk/>
          <pc:sldMk cId="3209799926" sldId="284"/>
        </pc:sldMkLst>
        <pc:spChg chg="mod">
          <ac:chgData name="Baechler Jonathan" userId="864bdf7e-a37c-47b0-9041-94832e3e9f2f" providerId="ADAL" clId="{D8103970-4853-44D1-B1A6-27FC829C63F8}" dt="2020-09-03T06:55:11.029" v="17" actId="20577"/>
          <ac:spMkLst>
            <pc:docMk/>
            <pc:sldMk cId="3209799926" sldId="284"/>
            <ac:spMk id="2" creationId="{00000000-0000-0000-0000-000000000000}"/>
          </ac:spMkLst>
        </pc:spChg>
      </pc:sldChg>
      <pc:sldChg chg="del">
        <pc:chgData name="Baechler Jonathan" userId="864bdf7e-a37c-47b0-9041-94832e3e9f2f" providerId="ADAL" clId="{D8103970-4853-44D1-B1A6-27FC829C63F8}" dt="2020-09-03T06:55:16.768" v="18" actId="47"/>
        <pc:sldMkLst>
          <pc:docMk/>
          <pc:sldMk cId="1655486303" sldId="285"/>
        </pc:sldMkLst>
      </pc:sldChg>
      <pc:sldChg chg="del">
        <pc:chgData name="Baechler Jonathan" userId="864bdf7e-a37c-47b0-9041-94832e3e9f2f" providerId="ADAL" clId="{D8103970-4853-44D1-B1A6-27FC829C63F8}" dt="2020-09-03T07:40:08.741" v="717" actId="47"/>
        <pc:sldMkLst>
          <pc:docMk/>
          <pc:sldMk cId="1979867114" sldId="286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506832896" sldId="288"/>
        </pc:sldMkLst>
      </pc:sldChg>
      <pc:sldChg chg="del">
        <pc:chgData name="Baechler Jonathan" userId="864bdf7e-a37c-47b0-9041-94832e3e9f2f" providerId="ADAL" clId="{D8103970-4853-44D1-B1A6-27FC829C63F8}" dt="2020-09-03T07:40:07.425" v="716" actId="47"/>
        <pc:sldMkLst>
          <pc:docMk/>
          <pc:sldMk cId="3014505276" sldId="289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217551331" sldId="290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175767748" sldId="291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1469312718" sldId="292"/>
        </pc:sldMkLst>
      </pc:sldChg>
      <pc:sldChg chg="del">
        <pc:chgData name="Baechler Jonathan" userId="864bdf7e-a37c-47b0-9041-94832e3e9f2f" providerId="ADAL" clId="{D8103970-4853-44D1-B1A6-27FC829C63F8}" dt="2020-09-03T07:40:19.936" v="719" actId="47"/>
        <pc:sldMkLst>
          <pc:docMk/>
          <pc:sldMk cId="2226601655" sldId="293"/>
        </pc:sldMkLst>
      </pc:sldChg>
      <pc:sldChg chg="del">
        <pc:chgData name="Baechler Jonathan" userId="864bdf7e-a37c-47b0-9041-94832e3e9f2f" providerId="ADAL" clId="{D8103970-4853-44D1-B1A6-27FC829C63F8}" dt="2020-09-03T07:40:21.176" v="720" actId="47"/>
        <pc:sldMkLst>
          <pc:docMk/>
          <pc:sldMk cId="889358634" sldId="294"/>
        </pc:sldMkLst>
      </pc:sldChg>
      <pc:sldChg chg="del">
        <pc:chgData name="Baechler Jonathan" userId="864bdf7e-a37c-47b0-9041-94832e3e9f2f" providerId="ADAL" clId="{D8103970-4853-44D1-B1A6-27FC829C63F8}" dt="2020-09-03T07:40:22.133" v="721" actId="47"/>
        <pc:sldMkLst>
          <pc:docMk/>
          <pc:sldMk cId="1617312210" sldId="295"/>
        </pc:sldMkLst>
      </pc:sldChg>
      <pc:sldChg chg="del">
        <pc:chgData name="Baechler Jonathan" userId="864bdf7e-a37c-47b0-9041-94832e3e9f2f" providerId="ADAL" clId="{D8103970-4853-44D1-B1A6-27FC829C63F8}" dt="2020-09-03T07:40:23.449" v="722" actId="47"/>
        <pc:sldMkLst>
          <pc:docMk/>
          <pc:sldMk cId="2885006883" sldId="298"/>
        </pc:sldMkLst>
      </pc:sldChg>
      <pc:sldChg chg="del">
        <pc:chgData name="Baechler Jonathan" userId="864bdf7e-a37c-47b0-9041-94832e3e9f2f" providerId="ADAL" clId="{D8103970-4853-44D1-B1A6-27FC829C63F8}" dt="2020-09-03T07:40:24.090" v="723" actId="47"/>
        <pc:sldMkLst>
          <pc:docMk/>
          <pc:sldMk cId="1667889046" sldId="299"/>
        </pc:sldMkLst>
      </pc:sldChg>
      <pc:sldChg chg="del">
        <pc:chgData name="Baechler Jonathan" userId="864bdf7e-a37c-47b0-9041-94832e3e9f2f" providerId="ADAL" clId="{D8103970-4853-44D1-B1A6-27FC829C63F8}" dt="2020-09-03T07:40:24.812" v="724" actId="47"/>
        <pc:sldMkLst>
          <pc:docMk/>
          <pc:sldMk cId="3898855607" sldId="300"/>
        </pc:sldMkLst>
      </pc:sldChg>
      <pc:sldChg chg="del">
        <pc:chgData name="Baechler Jonathan" userId="864bdf7e-a37c-47b0-9041-94832e3e9f2f" providerId="ADAL" clId="{D8103970-4853-44D1-B1A6-27FC829C63F8}" dt="2020-09-03T07:40:25.123" v="725" actId="47"/>
        <pc:sldMkLst>
          <pc:docMk/>
          <pc:sldMk cId="430506222" sldId="302"/>
        </pc:sldMkLst>
      </pc:sldChg>
      <pc:sldChg chg="del">
        <pc:chgData name="Baechler Jonathan" userId="864bdf7e-a37c-47b0-9041-94832e3e9f2f" providerId="ADAL" clId="{D8103970-4853-44D1-B1A6-27FC829C63F8}" dt="2020-09-03T07:40:25.296" v="726" actId="47"/>
        <pc:sldMkLst>
          <pc:docMk/>
          <pc:sldMk cId="2638024504" sldId="303"/>
        </pc:sldMkLst>
      </pc:sldChg>
      <pc:sldChg chg="del">
        <pc:chgData name="Baechler Jonathan" userId="864bdf7e-a37c-47b0-9041-94832e3e9f2f" providerId="ADAL" clId="{D8103970-4853-44D1-B1A6-27FC829C63F8}" dt="2020-09-03T07:40:25.471" v="727" actId="47"/>
        <pc:sldMkLst>
          <pc:docMk/>
          <pc:sldMk cId="3803027412" sldId="304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4138817688" sldId="305"/>
        </pc:sldMkLst>
      </pc:sldChg>
      <pc:sldChg chg="del">
        <pc:chgData name="Baechler Jonathan" userId="864bdf7e-a37c-47b0-9041-94832e3e9f2f" providerId="ADAL" clId="{D8103970-4853-44D1-B1A6-27FC829C63F8}" dt="2020-09-03T07:40:25.626" v="728" actId="47"/>
        <pc:sldMkLst>
          <pc:docMk/>
          <pc:sldMk cId="255805602" sldId="306"/>
        </pc:sldMkLst>
      </pc:sldChg>
      <pc:sldChg chg="del">
        <pc:chgData name="Baechler Jonathan" userId="864bdf7e-a37c-47b0-9041-94832e3e9f2f" providerId="ADAL" clId="{D8103970-4853-44D1-B1A6-27FC829C63F8}" dt="2020-09-03T07:40:26.129" v="729" actId="47"/>
        <pc:sldMkLst>
          <pc:docMk/>
          <pc:sldMk cId="4237931271" sldId="307"/>
        </pc:sldMkLst>
      </pc:sldChg>
      <pc:sldChg chg="del">
        <pc:chgData name="Baechler Jonathan" userId="864bdf7e-a37c-47b0-9041-94832e3e9f2f" providerId="ADAL" clId="{D8103970-4853-44D1-B1A6-27FC829C63F8}" dt="2020-09-03T07:40:26.155" v="730" actId="47"/>
        <pc:sldMkLst>
          <pc:docMk/>
          <pc:sldMk cId="573565587" sldId="308"/>
        </pc:sldMkLst>
      </pc:sldChg>
      <pc:sldChg chg="del">
        <pc:chgData name="Baechler Jonathan" userId="864bdf7e-a37c-47b0-9041-94832e3e9f2f" providerId="ADAL" clId="{D8103970-4853-44D1-B1A6-27FC829C63F8}" dt="2020-09-03T07:40:26.193" v="731" actId="47"/>
        <pc:sldMkLst>
          <pc:docMk/>
          <pc:sldMk cId="23058949" sldId="309"/>
        </pc:sldMkLst>
      </pc:sldChg>
      <pc:sldChg chg="del">
        <pc:chgData name="Baechler Jonathan" userId="864bdf7e-a37c-47b0-9041-94832e3e9f2f" providerId="ADAL" clId="{D8103970-4853-44D1-B1A6-27FC829C63F8}" dt="2020-09-03T07:40:26.234" v="732" actId="47"/>
        <pc:sldMkLst>
          <pc:docMk/>
          <pc:sldMk cId="1215938433" sldId="310"/>
        </pc:sldMkLst>
      </pc:sldChg>
      <pc:sldChg chg="del">
        <pc:chgData name="Baechler Jonathan" userId="864bdf7e-a37c-47b0-9041-94832e3e9f2f" providerId="ADAL" clId="{D8103970-4853-44D1-B1A6-27FC829C63F8}" dt="2020-09-03T07:40:26.273" v="733" actId="47"/>
        <pc:sldMkLst>
          <pc:docMk/>
          <pc:sldMk cId="4260356522" sldId="311"/>
        </pc:sldMkLst>
      </pc:sldChg>
      <pc:sldChg chg="del">
        <pc:chgData name="Baechler Jonathan" userId="864bdf7e-a37c-47b0-9041-94832e3e9f2f" providerId="ADAL" clId="{D8103970-4853-44D1-B1A6-27FC829C63F8}" dt="2020-09-03T07:40:26.320" v="734" actId="47"/>
        <pc:sldMkLst>
          <pc:docMk/>
          <pc:sldMk cId="2003668294" sldId="312"/>
        </pc:sldMkLst>
      </pc:sldChg>
      <pc:sldChg chg="del">
        <pc:chgData name="Baechler Jonathan" userId="864bdf7e-a37c-47b0-9041-94832e3e9f2f" providerId="ADAL" clId="{D8103970-4853-44D1-B1A6-27FC829C63F8}" dt="2020-09-03T07:40:26.356" v="735" actId="47"/>
        <pc:sldMkLst>
          <pc:docMk/>
          <pc:sldMk cId="2477032290" sldId="313"/>
        </pc:sldMkLst>
      </pc:sldChg>
      <pc:sldChg chg="del">
        <pc:chgData name="Baechler Jonathan" userId="864bdf7e-a37c-47b0-9041-94832e3e9f2f" providerId="ADAL" clId="{D8103970-4853-44D1-B1A6-27FC829C63F8}" dt="2020-09-03T07:40:26.393" v="736" actId="47"/>
        <pc:sldMkLst>
          <pc:docMk/>
          <pc:sldMk cId="874441373" sldId="314"/>
        </pc:sldMkLst>
      </pc:sldChg>
      <pc:sldChg chg="del">
        <pc:chgData name="Baechler Jonathan" userId="864bdf7e-a37c-47b0-9041-94832e3e9f2f" providerId="ADAL" clId="{D8103970-4853-44D1-B1A6-27FC829C63F8}" dt="2020-09-03T07:40:26.420" v="737" actId="47"/>
        <pc:sldMkLst>
          <pc:docMk/>
          <pc:sldMk cId="3825325151" sldId="315"/>
        </pc:sldMkLst>
      </pc:sldChg>
      <pc:sldChg chg="del">
        <pc:chgData name="Baechler Jonathan" userId="864bdf7e-a37c-47b0-9041-94832e3e9f2f" providerId="ADAL" clId="{D8103970-4853-44D1-B1A6-27FC829C63F8}" dt="2020-09-03T07:40:26.454" v="738" actId="47"/>
        <pc:sldMkLst>
          <pc:docMk/>
          <pc:sldMk cId="640721729" sldId="316"/>
        </pc:sldMkLst>
      </pc:sldChg>
      <pc:sldChg chg="del">
        <pc:chgData name="Baechler Jonathan" userId="864bdf7e-a37c-47b0-9041-94832e3e9f2f" providerId="ADAL" clId="{D8103970-4853-44D1-B1A6-27FC829C63F8}" dt="2020-09-03T07:40:26.475" v="739" actId="47"/>
        <pc:sldMkLst>
          <pc:docMk/>
          <pc:sldMk cId="4210777711" sldId="317"/>
        </pc:sldMkLst>
      </pc:sldChg>
      <pc:sldChg chg="del">
        <pc:chgData name="Baechler Jonathan" userId="864bdf7e-a37c-47b0-9041-94832e3e9f2f" providerId="ADAL" clId="{D8103970-4853-44D1-B1A6-27FC829C63F8}" dt="2020-09-03T07:40:26.502" v="740" actId="47"/>
        <pc:sldMkLst>
          <pc:docMk/>
          <pc:sldMk cId="589398780" sldId="318"/>
        </pc:sldMkLst>
      </pc:sldChg>
      <pc:sldChg chg="addSp delSp modSp new add del mod setBg modAnim">
        <pc:chgData name="Baechler Jonathan" userId="864bdf7e-a37c-47b0-9041-94832e3e9f2f" providerId="ADAL" clId="{D8103970-4853-44D1-B1A6-27FC829C63F8}" dt="2020-09-03T19:46:07.762" v="2971" actId="26606"/>
        <pc:sldMkLst>
          <pc:docMk/>
          <pc:sldMk cId="1802740431" sldId="319"/>
        </pc:sldMkLst>
        <pc:spChg chg="mod ord">
          <ac:chgData name="Baechler Jonathan" userId="864bdf7e-a37c-47b0-9041-94832e3e9f2f" providerId="ADAL" clId="{D8103970-4853-44D1-B1A6-27FC829C63F8}" dt="2020-09-03T19:46:07.762" v="2971" actId="26606"/>
          <ac:spMkLst>
            <pc:docMk/>
            <pc:sldMk cId="1802740431" sldId="319"/>
            <ac:spMk id="2" creationId="{DDF69F3C-0132-4841-AE12-27329B1E3644}"/>
          </ac:spMkLst>
        </pc:spChg>
        <pc:spChg chg="del">
          <ac:chgData name="Baechler Jonathan" userId="864bdf7e-a37c-47b0-9041-94832e3e9f2f" providerId="ADAL" clId="{D8103970-4853-44D1-B1A6-27FC829C63F8}" dt="2020-09-03T07:07:13.148" v="139"/>
          <ac:spMkLst>
            <pc:docMk/>
            <pc:sldMk cId="1802740431" sldId="319"/>
            <ac:spMk id="3" creationId="{172ABEE4-7C6F-4654-B147-D9F047D9DF6A}"/>
          </ac:spMkLst>
        </pc:spChg>
        <pc:spChg chg="add del mod">
          <ac:chgData name="Baechler Jonathan" userId="864bdf7e-a37c-47b0-9041-94832e3e9f2f" providerId="ADAL" clId="{D8103970-4853-44D1-B1A6-27FC829C63F8}" dt="2020-09-03T07:09:02.814" v="153" actId="478"/>
          <ac:spMkLst>
            <pc:docMk/>
            <pc:sldMk cId="1802740431" sldId="319"/>
            <ac:spMk id="4" creationId="{247BF7E2-E48F-4028-AAC3-7152E3E96ACB}"/>
          </ac:spMkLst>
        </pc:spChg>
        <pc:spChg chg="add mod ord">
          <ac:chgData name="Baechler Jonathan" userId="864bdf7e-a37c-47b0-9041-94832e3e9f2f" providerId="ADAL" clId="{D8103970-4853-44D1-B1A6-27FC829C63F8}" dt="2020-09-03T19:46:07.762" v="2971" actId="26606"/>
          <ac:spMkLst>
            <pc:docMk/>
            <pc:sldMk cId="1802740431" sldId="319"/>
            <ac:spMk id="5" creationId="{9753AD39-C23E-4C31-84FF-44F8DB118F37}"/>
          </ac:spMkLst>
        </pc:spChg>
        <pc:spChg chg="add del">
          <ac:chgData name="Baechler Jonathan" userId="864bdf7e-a37c-47b0-9041-94832e3e9f2f" providerId="ADAL" clId="{D8103970-4853-44D1-B1A6-27FC829C63F8}" dt="2020-09-03T19:45:07.289" v="2969" actId="26606"/>
          <ac:spMkLst>
            <pc:docMk/>
            <pc:sldMk cId="1802740431" sldId="319"/>
            <ac:spMk id="73" creationId="{231BF440-39FA-4087-84CC-2EEC0BBDAF29}"/>
          </ac:spMkLst>
        </pc:spChg>
        <pc:spChg chg="add del">
          <ac:chgData name="Baechler Jonathan" userId="864bdf7e-a37c-47b0-9041-94832e3e9f2f" providerId="ADAL" clId="{D8103970-4853-44D1-B1A6-27FC829C63F8}" dt="2020-09-03T19:45:07.289" v="2969" actId="26606"/>
          <ac:spMkLst>
            <pc:docMk/>
            <pc:sldMk cId="1802740431" sldId="319"/>
            <ac:spMk id="75" creationId="{F04E4CBA-303B-48BD-8451-C2701CB0EEBF}"/>
          </ac:spMkLst>
        </pc:spChg>
        <pc:spChg chg="add del">
          <ac:chgData name="Baechler Jonathan" userId="864bdf7e-a37c-47b0-9041-94832e3e9f2f" providerId="ADAL" clId="{D8103970-4853-44D1-B1A6-27FC829C63F8}" dt="2020-09-03T19:45:07.289" v="2969" actId="26606"/>
          <ac:spMkLst>
            <pc:docMk/>
            <pc:sldMk cId="1802740431" sldId="319"/>
            <ac:spMk id="77" creationId="{F6CA58B3-AFCC-4A40-9882-50D5080879B0}"/>
          </ac:spMkLst>
        </pc:spChg>
        <pc:spChg chg="add del">
          <ac:chgData name="Baechler Jonathan" userId="864bdf7e-a37c-47b0-9041-94832e3e9f2f" providerId="ADAL" clId="{D8103970-4853-44D1-B1A6-27FC829C63F8}" dt="2020-09-03T19:45:07.289" v="2969" actId="26606"/>
          <ac:spMkLst>
            <pc:docMk/>
            <pc:sldMk cId="1802740431" sldId="319"/>
            <ac:spMk id="79" creationId="{75C56826-D4E5-42ED-8529-079651CB3005}"/>
          </ac:spMkLst>
        </pc:spChg>
        <pc:spChg chg="add del">
          <ac:chgData name="Baechler Jonathan" userId="864bdf7e-a37c-47b0-9041-94832e3e9f2f" providerId="ADAL" clId="{D8103970-4853-44D1-B1A6-27FC829C63F8}" dt="2020-09-03T19:45:07.289" v="2969" actId="26606"/>
          <ac:spMkLst>
            <pc:docMk/>
            <pc:sldMk cId="1802740431" sldId="319"/>
            <ac:spMk id="81" creationId="{82095FCE-EF05-4443-B97A-85DEE3A5CA17}"/>
          </ac:spMkLst>
        </pc:spChg>
        <pc:spChg chg="add del">
          <ac:chgData name="Baechler Jonathan" userId="864bdf7e-a37c-47b0-9041-94832e3e9f2f" providerId="ADAL" clId="{D8103970-4853-44D1-B1A6-27FC829C63F8}" dt="2020-09-03T19:45:07.289" v="2969" actId="26606"/>
          <ac:spMkLst>
            <pc:docMk/>
            <pc:sldMk cId="1802740431" sldId="319"/>
            <ac:spMk id="83" creationId="{CA00AE6B-AA30-4CF8-BA6F-339B780AD76C}"/>
          </ac:spMkLst>
        </pc:spChg>
        <pc:spChg chg="add del">
          <ac:chgData name="Baechler Jonathan" userId="864bdf7e-a37c-47b0-9041-94832e3e9f2f" providerId="ADAL" clId="{D8103970-4853-44D1-B1A6-27FC829C63F8}" dt="2020-09-03T19:46:07.762" v="2971" actId="26606"/>
          <ac:spMkLst>
            <pc:docMk/>
            <pc:sldMk cId="1802740431" sldId="319"/>
            <ac:spMk id="1030" creationId="{DEE5C6BA-FE2A-4C38-8D88-E70C06E54F82}"/>
          </ac:spMkLst>
        </pc:spChg>
        <pc:spChg chg="add del">
          <ac:chgData name="Baechler Jonathan" userId="864bdf7e-a37c-47b0-9041-94832e3e9f2f" providerId="ADAL" clId="{D8103970-4853-44D1-B1A6-27FC829C63F8}" dt="2020-09-03T19:46:07.762" v="2971" actId="26606"/>
          <ac:spMkLst>
            <pc:docMk/>
            <pc:sldMk cId="1802740431" sldId="319"/>
            <ac:spMk id="1032" creationId="{DE9FA85F-F0FB-4952-A05F-04CC67B18EE5}"/>
          </ac:spMkLst>
        </pc:spChg>
        <pc:spChg chg="add del">
          <ac:chgData name="Baechler Jonathan" userId="864bdf7e-a37c-47b0-9041-94832e3e9f2f" providerId="ADAL" clId="{D8103970-4853-44D1-B1A6-27FC829C63F8}" dt="2020-09-03T19:46:07.762" v="2971" actId="26606"/>
          <ac:spMkLst>
            <pc:docMk/>
            <pc:sldMk cId="1802740431" sldId="319"/>
            <ac:spMk id="1033" creationId="{FEBD362A-CC27-47D9-8FC3-A5E91BA0760C}"/>
          </ac:spMkLst>
        </pc:spChg>
        <pc:picChg chg="add mod ord">
          <ac:chgData name="Baechler Jonathan" userId="864bdf7e-a37c-47b0-9041-94832e3e9f2f" providerId="ADAL" clId="{D8103970-4853-44D1-B1A6-27FC829C63F8}" dt="2020-09-03T19:46:07.762" v="2971" actId="26606"/>
          <ac:picMkLst>
            <pc:docMk/>
            <pc:sldMk cId="1802740431" sldId="319"/>
            <ac:picMk id="1026" creationId="{B122EF55-880F-4261-A99C-D5435EF356B5}"/>
          </ac:picMkLst>
        </pc:picChg>
        <pc:picChg chg="add mod">
          <ac:chgData name="Baechler Jonathan" userId="864bdf7e-a37c-47b0-9041-94832e3e9f2f" providerId="ADAL" clId="{D8103970-4853-44D1-B1A6-27FC829C63F8}" dt="2020-09-03T19:46:07.762" v="2971" actId="26606"/>
          <ac:picMkLst>
            <pc:docMk/>
            <pc:sldMk cId="1802740431" sldId="319"/>
            <ac:picMk id="1028" creationId="{AAB37008-81D9-442B-9065-FD06BA815E9F}"/>
          </ac:picMkLst>
        </pc:picChg>
        <pc:picChg chg="add del">
          <ac:chgData name="Baechler Jonathan" userId="864bdf7e-a37c-47b0-9041-94832e3e9f2f" providerId="ADAL" clId="{D8103970-4853-44D1-B1A6-27FC829C63F8}" dt="2020-09-03T19:46:07.762" v="2971" actId="26606"/>
          <ac:picMkLst>
            <pc:docMk/>
            <pc:sldMk cId="1802740431" sldId="319"/>
            <ac:picMk id="1031" creationId="{53E66F28-0926-4CFB-BDAB-646CAB184CB0}"/>
          </ac:picMkLst>
        </pc:picChg>
      </pc:sldChg>
      <pc:sldChg chg="modSp new add del mod modAnim">
        <pc:chgData name="Baechler Jonathan" userId="864bdf7e-a37c-47b0-9041-94832e3e9f2f" providerId="ADAL" clId="{D8103970-4853-44D1-B1A6-27FC829C63F8}" dt="2020-09-03T19:15:48.690" v="2345" actId="27636"/>
        <pc:sldMkLst>
          <pc:docMk/>
          <pc:sldMk cId="1529863644" sldId="320"/>
        </pc:sldMkLst>
        <pc:spChg chg="mod">
          <ac:chgData name="Baechler Jonathan" userId="864bdf7e-a37c-47b0-9041-94832e3e9f2f" providerId="ADAL" clId="{D8103970-4853-44D1-B1A6-27FC829C63F8}" dt="2020-09-03T19:15:48.690" v="2345" actId="27636"/>
          <ac:spMkLst>
            <pc:docMk/>
            <pc:sldMk cId="1529863644" sldId="320"/>
            <ac:spMk id="2" creationId="{18B6FEA4-DCB4-4459-B98B-5F3992E3A527}"/>
          </ac:spMkLst>
        </pc:spChg>
        <pc:spChg chg="mod">
          <ac:chgData name="Baechler Jonathan" userId="864bdf7e-a37c-47b0-9041-94832e3e9f2f" providerId="ADAL" clId="{D8103970-4853-44D1-B1A6-27FC829C63F8}" dt="2020-09-03T07:26:21.335" v="620" actId="20577"/>
          <ac:spMkLst>
            <pc:docMk/>
            <pc:sldMk cId="1529863644" sldId="320"/>
            <ac:spMk id="3" creationId="{7BE39345-8A3E-432F-9D9C-745C106F822C}"/>
          </ac:spMkLst>
        </pc:spChg>
      </pc:sldChg>
      <pc:sldChg chg="addSp delSp modSp new add del mod modAnim">
        <pc:chgData name="Baechler Jonathan" userId="864bdf7e-a37c-47b0-9041-94832e3e9f2f" providerId="ADAL" clId="{D8103970-4853-44D1-B1A6-27FC829C63F8}" dt="2020-09-03T07:40:32.473" v="774" actId="47"/>
        <pc:sldMkLst>
          <pc:docMk/>
          <pc:sldMk cId="793852745" sldId="321"/>
        </pc:sldMkLst>
        <pc:spChg chg="mod">
          <ac:chgData name="Baechler Jonathan" userId="864bdf7e-a37c-47b0-9041-94832e3e9f2f" providerId="ADAL" clId="{D8103970-4853-44D1-B1A6-27FC829C63F8}" dt="2020-09-03T07:27:43.282" v="682" actId="20577"/>
          <ac:spMkLst>
            <pc:docMk/>
            <pc:sldMk cId="793852745" sldId="321"/>
            <ac:spMk id="2" creationId="{058BFF15-3B64-4207-B5F9-60A310B9BCF9}"/>
          </ac:spMkLst>
        </pc:spChg>
        <pc:spChg chg="del">
          <ac:chgData name="Baechler Jonathan" userId="864bdf7e-a37c-47b0-9041-94832e3e9f2f" providerId="ADAL" clId="{D8103970-4853-44D1-B1A6-27FC829C63F8}" dt="2020-09-03T07:31:06.491" v="683"/>
          <ac:spMkLst>
            <pc:docMk/>
            <pc:sldMk cId="793852745" sldId="321"/>
            <ac:spMk id="3" creationId="{910856D3-9349-47C6-B8A0-F7978ACD32DA}"/>
          </ac:spMkLst>
        </pc:spChg>
        <pc:spChg chg="add mod">
          <ac:chgData name="Baechler Jonathan" userId="864bdf7e-a37c-47b0-9041-94832e3e9f2f" providerId="ADAL" clId="{D8103970-4853-44D1-B1A6-27FC829C63F8}" dt="2020-09-03T07:34:38.288" v="713" actId="13822"/>
          <ac:spMkLst>
            <pc:docMk/>
            <pc:sldMk cId="793852745" sldId="321"/>
            <ac:spMk id="4" creationId="{4FC7B3DB-3490-4038-900A-B2E658F61CCF}"/>
          </ac:spMkLst>
        </pc:spChg>
        <pc:picChg chg="add mod">
          <ac:chgData name="Baechler Jonathan" userId="864bdf7e-a37c-47b0-9041-94832e3e9f2f" providerId="ADAL" clId="{D8103970-4853-44D1-B1A6-27FC829C63F8}" dt="2020-09-03T07:33:21.888" v="689" actId="1076"/>
          <ac:picMkLst>
            <pc:docMk/>
            <pc:sldMk cId="793852745" sldId="321"/>
            <ac:picMk id="2050" creationId="{EF8316F7-E47B-40C5-B846-485E6C495B6C}"/>
          </ac:picMkLst>
        </pc:picChg>
      </pc:sldChg>
      <pc:sldChg chg="addSp delSp modSp new mod setBg modAnim">
        <pc:chgData name="Baechler Jonathan" userId="864bdf7e-a37c-47b0-9041-94832e3e9f2f" providerId="ADAL" clId="{D8103970-4853-44D1-B1A6-27FC829C63F8}" dt="2020-09-03T19:46:45.543" v="2972" actId="26606"/>
        <pc:sldMkLst>
          <pc:docMk/>
          <pc:sldMk cId="59873361" sldId="322"/>
        </pc:sldMkLst>
        <pc:spChg chg="mod">
          <ac:chgData name="Baechler Jonathan" userId="864bdf7e-a37c-47b0-9041-94832e3e9f2f" providerId="ADAL" clId="{D8103970-4853-44D1-B1A6-27FC829C63F8}" dt="2020-09-03T19:46:45.543" v="2972" actId="26606"/>
          <ac:spMkLst>
            <pc:docMk/>
            <pc:sldMk cId="59873361" sldId="322"/>
            <ac:spMk id="2" creationId="{3B13353E-7D95-40FC-B0DD-E78124846D66}"/>
          </ac:spMkLst>
        </pc:spChg>
        <pc:spChg chg="del">
          <ac:chgData name="Baechler Jonathan" userId="864bdf7e-a37c-47b0-9041-94832e3e9f2f" providerId="ADAL" clId="{D8103970-4853-44D1-B1A6-27FC829C63F8}" dt="2020-09-03T07:41:27.552" v="841"/>
          <ac:spMkLst>
            <pc:docMk/>
            <pc:sldMk cId="59873361" sldId="322"/>
            <ac:spMk id="3" creationId="{FE1C5D2E-4D82-4405-BF3E-F772E95B9D62}"/>
          </ac:spMkLst>
        </pc:spChg>
        <pc:spChg chg="add mod">
          <ac:chgData name="Baechler Jonathan" userId="864bdf7e-a37c-47b0-9041-94832e3e9f2f" providerId="ADAL" clId="{D8103970-4853-44D1-B1A6-27FC829C63F8}" dt="2020-09-03T19:46:45.543" v="2972" actId="26606"/>
          <ac:spMkLst>
            <pc:docMk/>
            <pc:sldMk cId="59873361" sldId="322"/>
            <ac:spMk id="5" creationId="{08F9EC7D-6072-44A6-8345-888C6789FE0B}"/>
          </ac:spMkLst>
        </pc:spChg>
        <pc:spChg chg="add">
          <ac:chgData name="Baechler Jonathan" userId="864bdf7e-a37c-47b0-9041-94832e3e9f2f" providerId="ADAL" clId="{D8103970-4853-44D1-B1A6-27FC829C63F8}" dt="2020-09-03T19:46:45.543" v="2972" actId="26606"/>
          <ac:spMkLst>
            <pc:docMk/>
            <pc:sldMk cId="59873361" sldId="322"/>
            <ac:spMk id="10" creationId="{AFA67CD3-AB4E-4A7A-BEB8-53C445D8C44E}"/>
          </ac:spMkLst>
        </pc:spChg>
        <pc:spChg chg="add">
          <ac:chgData name="Baechler Jonathan" userId="864bdf7e-a37c-47b0-9041-94832e3e9f2f" providerId="ADAL" clId="{D8103970-4853-44D1-B1A6-27FC829C63F8}" dt="2020-09-03T19:46:45.543" v="2972" actId="26606"/>
          <ac:spMkLst>
            <pc:docMk/>
            <pc:sldMk cId="59873361" sldId="322"/>
            <ac:spMk id="14" creationId="{339C8D78-A644-462F-B674-F440635E5353}"/>
          </ac:spMkLst>
        </pc:spChg>
        <pc:picChg chg="add mod">
          <ac:chgData name="Baechler Jonathan" userId="864bdf7e-a37c-47b0-9041-94832e3e9f2f" providerId="ADAL" clId="{D8103970-4853-44D1-B1A6-27FC829C63F8}" dt="2020-09-03T19:46:45.543" v="2972" actId="26606"/>
          <ac:picMkLst>
            <pc:docMk/>
            <pc:sldMk cId="59873361" sldId="322"/>
            <ac:picMk id="4" creationId="{F6134533-796F-4765-A141-2D6329F805C1}"/>
          </ac:picMkLst>
        </pc:picChg>
        <pc:picChg chg="add">
          <ac:chgData name="Baechler Jonathan" userId="864bdf7e-a37c-47b0-9041-94832e3e9f2f" providerId="ADAL" clId="{D8103970-4853-44D1-B1A6-27FC829C63F8}" dt="2020-09-03T19:46:45.543" v="2972" actId="26606"/>
          <ac:picMkLst>
            <pc:docMk/>
            <pc:sldMk cId="59873361" sldId="322"/>
            <ac:picMk id="12" creationId="{07CF545F-9C2E-4446-97CD-AD92990C2B68}"/>
          </ac:picMkLst>
        </pc:picChg>
      </pc:sldChg>
      <pc:sldChg chg="addSp delSp modSp new mod addCm delCm">
        <pc:chgData name="Baechler Jonathan" userId="864bdf7e-a37c-47b0-9041-94832e3e9f2f" providerId="ADAL" clId="{D8103970-4853-44D1-B1A6-27FC829C63F8}" dt="2020-09-03T07:56:46.586" v="1511" actId="1076"/>
        <pc:sldMkLst>
          <pc:docMk/>
          <pc:sldMk cId="1848564968" sldId="323"/>
        </pc:sldMkLst>
        <pc:spChg chg="mod">
          <ac:chgData name="Baechler Jonathan" userId="864bdf7e-a37c-47b0-9041-94832e3e9f2f" providerId="ADAL" clId="{D8103970-4853-44D1-B1A6-27FC829C63F8}" dt="2020-09-03T07:46:03.845" v="1322" actId="20577"/>
          <ac:spMkLst>
            <pc:docMk/>
            <pc:sldMk cId="1848564968" sldId="323"/>
            <ac:spMk id="2" creationId="{37A794EA-AA0E-4317-942B-48FD5038C0C7}"/>
          </ac:spMkLst>
        </pc:spChg>
        <pc:spChg chg="del">
          <ac:chgData name="Baechler Jonathan" userId="864bdf7e-a37c-47b0-9041-94832e3e9f2f" providerId="ADAL" clId="{D8103970-4853-44D1-B1A6-27FC829C63F8}" dt="2020-09-03T07:49:33.057" v="1323"/>
          <ac:spMkLst>
            <pc:docMk/>
            <pc:sldMk cId="1848564968" sldId="323"/>
            <ac:spMk id="3" creationId="{3591FB09-7575-4631-9C6B-8F857E730EB7}"/>
          </ac:spMkLst>
        </pc:spChg>
        <pc:spChg chg="add del mod">
          <ac:chgData name="Baechler Jonathan" userId="864bdf7e-a37c-47b0-9041-94832e3e9f2f" providerId="ADAL" clId="{D8103970-4853-44D1-B1A6-27FC829C63F8}" dt="2020-09-03T07:56:13.768" v="1500" actId="478"/>
          <ac:spMkLst>
            <pc:docMk/>
            <pc:sldMk cId="1848564968" sldId="323"/>
            <ac:spMk id="5" creationId="{CDE530C5-925B-4B5B-ADEA-9F285D567560}"/>
          </ac:spMkLst>
        </pc:spChg>
        <pc:spChg chg="add del mod">
          <ac:chgData name="Baechler Jonathan" userId="864bdf7e-a37c-47b0-9041-94832e3e9f2f" providerId="ADAL" clId="{D8103970-4853-44D1-B1A6-27FC829C63F8}" dt="2020-09-03T07:56:19.151" v="1503" actId="478"/>
          <ac:spMkLst>
            <pc:docMk/>
            <pc:sldMk cId="1848564968" sldId="323"/>
            <ac:spMk id="7" creationId="{F33C79CE-8E5F-4A44-9F51-E5D6E0FE848A}"/>
          </ac:spMkLst>
        </pc:spChg>
        <pc:spChg chg="add">
          <ac:chgData name="Baechler Jonathan" userId="864bdf7e-a37c-47b0-9041-94832e3e9f2f" providerId="ADAL" clId="{D8103970-4853-44D1-B1A6-27FC829C63F8}" dt="2020-09-03T07:56:30.845" v="1504" actId="11529"/>
          <ac:spMkLst>
            <pc:docMk/>
            <pc:sldMk cId="1848564968" sldId="323"/>
            <ac:spMk id="11" creationId="{E6FFEADC-586F-4BC1-BFAE-ECC030201A56}"/>
          </ac:spMkLst>
        </pc:spChg>
        <pc:spChg chg="add del mod">
          <ac:chgData name="Baechler Jonathan" userId="864bdf7e-a37c-47b0-9041-94832e3e9f2f" providerId="ADAL" clId="{D8103970-4853-44D1-B1A6-27FC829C63F8}" dt="2020-09-03T07:56:38.908" v="1508"/>
          <ac:spMkLst>
            <pc:docMk/>
            <pc:sldMk cId="1848564968" sldId="323"/>
            <ac:spMk id="12" creationId="{EF82B1B9-B5F4-49D1-B437-6F6D2DDDAF8A}"/>
          </ac:spMkLst>
        </pc:spChg>
        <pc:spChg chg="add mod">
          <ac:chgData name="Baechler Jonathan" userId="864bdf7e-a37c-47b0-9041-94832e3e9f2f" providerId="ADAL" clId="{D8103970-4853-44D1-B1A6-27FC829C63F8}" dt="2020-09-03T07:56:46.586" v="1511" actId="1076"/>
          <ac:spMkLst>
            <pc:docMk/>
            <pc:sldMk cId="1848564968" sldId="323"/>
            <ac:spMk id="14" creationId="{F54A0F89-B072-4AB5-A80B-FE831617B3F4}"/>
          </ac:spMkLst>
        </pc:spChg>
        <pc:picChg chg="add del mod">
          <ac:chgData name="Baechler Jonathan" userId="864bdf7e-a37c-47b0-9041-94832e3e9f2f" providerId="ADAL" clId="{D8103970-4853-44D1-B1A6-27FC829C63F8}" dt="2020-09-03T07:54:37.236" v="1495" actId="478"/>
          <ac:picMkLst>
            <pc:docMk/>
            <pc:sldMk cId="1848564968" sldId="323"/>
            <ac:picMk id="4" creationId="{4B12D365-8EBD-435A-8A8C-E3C4182A8ADE}"/>
          </ac:picMkLst>
        </pc:picChg>
        <pc:picChg chg="add mod">
          <ac:chgData name="Baechler Jonathan" userId="864bdf7e-a37c-47b0-9041-94832e3e9f2f" providerId="ADAL" clId="{D8103970-4853-44D1-B1A6-27FC829C63F8}" dt="2020-09-03T07:56:17.346" v="1502" actId="1076"/>
          <ac:picMkLst>
            <pc:docMk/>
            <pc:sldMk cId="1848564968" sldId="323"/>
            <ac:picMk id="8" creationId="{B1C5FD1F-925E-4BD3-B72B-F8EE7DAD2934}"/>
          </ac:picMkLst>
        </pc:picChg>
      </pc:sldChg>
      <pc:sldChg chg="addSp delSp modSp new mod delAnim modAnim">
        <pc:chgData name="Baechler Jonathan" userId="864bdf7e-a37c-47b0-9041-94832e3e9f2f" providerId="ADAL" clId="{D8103970-4853-44D1-B1A6-27FC829C63F8}" dt="2020-09-10T18:47:17.098" v="3215" actId="478"/>
        <pc:sldMkLst>
          <pc:docMk/>
          <pc:sldMk cId="1586498989" sldId="324"/>
        </pc:sldMkLst>
        <pc:spChg chg="mod">
          <ac:chgData name="Baechler Jonathan" userId="864bdf7e-a37c-47b0-9041-94832e3e9f2f" providerId="ADAL" clId="{D8103970-4853-44D1-B1A6-27FC829C63F8}" dt="2020-09-03T08:19:11.461" v="1583" actId="20577"/>
          <ac:spMkLst>
            <pc:docMk/>
            <pc:sldMk cId="1586498989" sldId="324"/>
            <ac:spMk id="2" creationId="{7A775007-A464-46AC-859D-9CE33607491D}"/>
          </ac:spMkLst>
        </pc:spChg>
        <pc:spChg chg="del">
          <ac:chgData name="Baechler Jonathan" userId="864bdf7e-a37c-47b0-9041-94832e3e9f2f" providerId="ADAL" clId="{D8103970-4853-44D1-B1A6-27FC829C63F8}" dt="2020-09-03T08:00:53.418" v="1527"/>
          <ac:spMkLst>
            <pc:docMk/>
            <pc:sldMk cId="1586498989" sldId="324"/>
            <ac:spMk id="3" creationId="{C91A4B8E-695C-41F1-AE48-55AC890F7C4E}"/>
          </ac:spMkLst>
        </pc:spChg>
        <pc:spChg chg="add del mod">
          <ac:chgData name="Baechler Jonathan" userId="864bdf7e-a37c-47b0-9041-94832e3e9f2f" providerId="ADAL" clId="{D8103970-4853-44D1-B1A6-27FC829C63F8}" dt="2020-09-10T18:47:14.696" v="3214" actId="478"/>
          <ac:spMkLst>
            <pc:docMk/>
            <pc:sldMk cId="1586498989" sldId="324"/>
            <ac:spMk id="9" creationId="{8BA239D2-A9F5-44C1-949E-2BA5C6E6C3A3}"/>
          </ac:spMkLst>
        </pc:spChg>
        <pc:spChg chg="add del mod">
          <ac:chgData name="Baechler Jonathan" userId="864bdf7e-a37c-47b0-9041-94832e3e9f2f" providerId="ADAL" clId="{D8103970-4853-44D1-B1A6-27FC829C63F8}" dt="2020-09-10T18:47:17.098" v="3215" actId="478"/>
          <ac:spMkLst>
            <pc:docMk/>
            <pc:sldMk cId="1586498989" sldId="324"/>
            <ac:spMk id="12" creationId="{7D0489BB-A0BA-445D-8648-AAE84A5D854A}"/>
          </ac:spMkLst>
        </pc:spChg>
        <pc:spChg chg="add del mod">
          <ac:chgData name="Baechler Jonathan" userId="864bdf7e-a37c-47b0-9041-94832e3e9f2f" providerId="ADAL" clId="{D8103970-4853-44D1-B1A6-27FC829C63F8}" dt="2020-09-10T18:47:11.463" v="3211" actId="478"/>
          <ac:spMkLst>
            <pc:docMk/>
            <pc:sldMk cId="1586498989" sldId="324"/>
            <ac:spMk id="14" creationId="{D05EC5CD-A99F-4C7D-BA95-2D00F3B516B8}"/>
          </ac:spMkLst>
        </pc:spChg>
        <pc:picChg chg="add del mod">
          <ac:chgData name="Baechler Jonathan" userId="864bdf7e-a37c-47b0-9041-94832e3e9f2f" providerId="ADAL" clId="{D8103970-4853-44D1-B1A6-27FC829C63F8}" dt="2020-09-03T08:18:17.389" v="1535"/>
          <ac:picMkLst>
            <pc:docMk/>
            <pc:sldMk cId="1586498989" sldId="324"/>
            <ac:picMk id="5" creationId="{1EE905E6-611D-49B6-8E7F-36AD54058D64}"/>
          </ac:picMkLst>
        </pc:picChg>
        <pc:picChg chg="add mod">
          <ac:chgData name="Baechler Jonathan" userId="864bdf7e-a37c-47b0-9041-94832e3e9f2f" providerId="ADAL" clId="{D8103970-4853-44D1-B1A6-27FC829C63F8}" dt="2020-09-03T08:18:38.015" v="1541" actId="1076"/>
          <ac:picMkLst>
            <pc:docMk/>
            <pc:sldMk cId="1586498989" sldId="324"/>
            <ac:picMk id="3074" creationId="{8033C824-87CC-4246-AA68-2C2D3FA1B278}"/>
          </ac:picMkLst>
        </pc:picChg>
        <pc:picChg chg="add del">
          <ac:chgData name="Baechler Jonathan" userId="864bdf7e-a37c-47b0-9041-94832e3e9f2f" providerId="ADAL" clId="{D8103970-4853-44D1-B1A6-27FC829C63F8}" dt="2020-09-03T08:23:07.511" v="1644"/>
          <ac:picMkLst>
            <pc:docMk/>
            <pc:sldMk cId="1586498989" sldId="324"/>
            <ac:picMk id="3076" creationId="{545705C3-7F5B-45F8-94FD-433370FAEA02}"/>
          </ac:picMkLst>
        </pc:picChg>
        <pc:cxnChg chg="add del mod">
          <ac:chgData name="Baechler Jonathan" userId="864bdf7e-a37c-47b0-9041-94832e3e9f2f" providerId="ADAL" clId="{D8103970-4853-44D1-B1A6-27FC829C63F8}" dt="2020-09-10T18:47:13.223" v="3213" actId="478"/>
          <ac:cxnSpMkLst>
            <pc:docMk/>
            <pc:sldMk cId="1586498989" sldId="324"/>
            <ac:cxnSpMk id="6" creationId="{CCA2B7B6-B775-40A1-93F0-13DEF1172183}"/>
          </ac:cxnSpMkLst>
        </pc:cxnChg>
        <pc:cxnChg chg="add del mod">
          <ac:chgData name="Baechler Jonathan" userId="864bdf7e-a37c-47b0-9041-94832e3e9f2f" providerId="ADAL" clId="{D8103970-4853-44D1-B1A6-27FC829C63F8}" dt="2020-09-10T18:47:12.376" v="3212" actId="478"/>
          <ac:cxnSpMkLst>
            <pc:docMk/>
            <pc:sldMk cId="1586498989" sldId="324"/>
            <ac:cxnSpMk id="13" creationId="{E231F803-B29A-4528-88A3-7543DB526307}"/>
          </ac:cxnSpMkLst>
        </pc:cxnChg>
      </pc:sldChg>
      <pc:sldChg chg="new del">
        <pc:chgData name="Baechler Jonathan" userId="864bdf7e-a37c-47b0-9041-94832e3e9f2f" providerId="ADAL" clId="{D8103970-4853-44D1-B1A6-27FC829C63F8}" dt="2020-09-03T08:23:59.819" v="1682" actId="47"/>
        <pc:sldMkLst>
          <pc:docMk/>
          <pc:sldMk cId="231872346" sldId="325"/>
        </pc:sldMkLst>
      </pc:sldChg>
      <pc:sldChg chg="addSp delSp modSp new mod">
        <pc:chgData name="Baechler Jonathan" userId="864bdf7e-a37c-47b0-9041-94832e3e9f2f" providerId="ADAL" clId="{D8103970-4853-44D1-B1A6-27FC829C63F8}" dt="2020-09-03T08:23:50.756" v="1681" actId="20577"/>
        <pc:sldMkLst>
          <pc:docMk/>
          <pc:sldMk cId="1003652414" sldId="326"/>
        </pc:sldMkLst>
        <pc:spChg chg="mod">
          <ac:chgData name="Baechler Jonathan" userId="864bdf7e-a37c-47b0-9041-94832e3e9f2f" providerId="ADAL" clId="{D8103970-4853-44D1-B1A6-27FC829C63F8}" dt="2020-09-03T08:23:50.756" v="1681" actId="20577"/>
          <ac:spMkLst>
            <pc:docMk/>
            <pc:sldMk cId="1003652414" sldId="326"/>
            <ac:spMk id="2" creationId="{5CEED929-FF8A-4641-A394-916BC5E2538D}"/>
          </ac:spMkLst>
        </pc:spChg>
        <pc:spChg chg="del">
          <ac:chgData name="Baechler Jonathan" userId="864bdf7e-a37c-47b0-9041-94832e3e9f2f" providerId="ADAL" clId="{D8103970-4853-44D1-B1A6-27FC829C63F8}" dt="2020-09-03T08:23:13.711" v="1646"/>
          <ac:spMkLst>
            <pc:docMk/>
            <pc:sldMk cId="1003652414" sldId="326"/>
            <ac:spMk id="3" creationId="{BC932C3E-2156-409A-A003-36C608D98C76}"/>
          </ac:spMkLst>
        </pc:spChg>
        <pc:picChg chg="add mod">
          <ac:chgData name="Baechler Jonathan" userId="864bdf7e-a37c-47b0-9041-94832e3e9f2f" providerId="ADAL" clId="{D8103970-4853-44D1-B1A6-27FC829C63F8}" dt="2020-09-03T08:23:24.304" v="1649" actId="1076"/>
          <ac:picMkLst>
            <pc:docMk/>
            <pc:sldMk cId="1003652414" sldId="326"/>
            <ac:picMk id="4098" creationId="{10D6AF8B-A8FD-424B-A2AE-D42C409C7349}"/>
          </ac:picMkLst>
        </pc:picChg>
      </pc:sldChg>
      <pc:sldChg chg="addSp delSp modSp new mod">
        <pc:chgData name="Baechler Jonathan" userId="864bdf7e-a37c-47b0-9041-94832e3e9f2f" providerId="ADAL" clId="{D8103970-4853-44D1-B1A6-27FC829C63F8}" dt="2020-09-10T18:59:47.914" v="3278" actId="6549"/>
        <pc:sldMkLst>
          <pc:docMk/>
          <pc:sldMk cId="2613452469" sldId="327"/>
        </pc:sldMkLst>
        <pc:spChg chg="mod">
          <ac:chgData name="Baechler Jonathan" userId="864bdf7e-a37c-47b0-9041-94832e3e9f2f" providerId="ADAL" clId="{D8103970-4853-44D1-B1A6-27FC829C63F8}" dt="2020-09-10T18:59:47.914" v="3278" actId="6549"/>
          <ac:spMkLst>
            <pc:docMk/>
            <pc:sldMk cId="2613452469" sldId="327"/>
            <ac:spMk id="2" creationId="{C80FCA6E-9E52-4D95-9967-D8E880F0D0E7}"/>
          </ac:spMkLst>
        </pc:spChg>
        <pc:spChg chg="mod">
          <ac:chgData name="Baechler Jonathan" userId="864bdf7e-a37c-47b0-9041-94832e3e9f2f" providerId="ADAL" clId="{D8103970-4853-44D1-B1A6-27FC829C63F8}" dt="2020-09-10T18:59:41.590" v="3277" actId="20577"/>
          <ac:spMkLst>
            <pc:docMk/>
            <pc:sldMk cId="2613452469" sldId="327"/>
            <ac:spMk id="3" creationId="{85D2B725-F3BF-44DA-9CA2-0CD96A05EE98}"/>
          </ac:spMkLst>
        </pc:spChg>
        <pc:spChg chg="add del mod">
          <ac:chgData name="Baechler Jonathan" userId="864bdf7e-a37c-47b0-9041-94832e3e9f2f" providerId="ADAL" clId="{D8103970-4853-44D1-B1A6-27FC829C63F8}" dt="2020-09-10T18:59:38.418" v="3270"/>
          <ac:spMkLst>
            <pc:docMk/>
            <pc:sldMk cId="2613452469" sldId="327"/>
            <ac:spMk id="4" creationId="{83C9EE7D-9533-4872-A9E2-41ED109F78F4}"/>
          </ac:spMkLst>
        </pc:spChg>
        <pc:picChg chg="add del mod">
          <ac:chgData name="Baechler Jonathan" userId="864bdf7e-a37c-47b0-9041-94832e3e9f2f" providerId="ADAL" clId="{D8103970-4853-44D1-B1A6-27FC829C63F8}" dt="2020-09-10T18:59:38.418" v="3270"/>
          <ac:picMkLst>
            <pc:docMk/>
            <pc:sldMk cId="2613452469" sldId="327"/>
            <ac:picMk id="5" creationId="{2CB774B2-1028-482E-A010-D2516D91D01A}"/>
          </ac:picMkLst>
        </pc:picChg>
      </pc:sldChg>
      <pc:sldChg chg="modSp new mod modAnim">
        <pc:chgData name="Baechler Jonathan" userId="864bdf7e-a37c-47b0-9041-94832e3e9f2f" providerId="ADAL" clId="{D8103970-4853-44D1-B1A6-27FC829C63F8}" dt="2020-09-03T19:26:20.074" v="2502" actId="20577"/>
        <pc:sldMkLst>
          <pc:docMk/>
          <pc:sldMk cId="3960538040" sldId="328"/>
        </pc:sldMkLst>
        <pc:spChg chg="mod">
          <ac:chgData name="Baechler Jonathan" userId="864bdf7e-a37c-47b0-9041-94832e3e9f2f" providerId="ADAL" clId="{D8103970-4853-44D1-B1A6-27FC829C63F8}" dt="2020-09-03T19:26:20.074" v="2502" actId="20577"/>
          <ac:spMkLst>
            <pc:docMk/>
            <pc:sldMk cId="3960538040" sldId="328"/>
            <ac:spMk id="2" creationId="{72365731-7D09-4926-BD83-6B497D623DCC}"/>
          </ac:spMkLst>
        </pc:spChg>
        <pc:spChg chg="mod">
          <ac:chgData name="Baechler Jonathan" userId="864bdf7e-a37c-47b0-9041-94832e3e9f2f" providerId="ADAL" clId="{D8103970-4853-44D1-B1A6-27FC829C63F8}" dt="2020-09-03T19:25:01.280" v="2496" actId="207"/>
          <ac:spMkLst>
            <pc:docMk/>
            <pc:sldMk cId="3960538040" sldId="328"/>
            <ac:spMk id="3" creationId="{57D45A7E-1549-49DF-BA27-2A8081844A2C}"/>
          </ac:spMkLst>
        </pc:spChg>
      </pc:sldChg>
      <pc:sldChg chg="addSp delSp modSp new mod setBg">
        <pc:chgData name="Baechler Jonathan" userId="864bdf7e-a37c-47b0-9041-94832e3e9f2f" providerId="ADAL" clId="{D8103970-4853-44D1-B1A6-27FC829C63F8}" dt="2020-09-03T19:46:59.688" v="2974" actId="26606"/>
        <pc:sldMkLst>
          <pc:docMk/>
          <pc:sldMk cId="2901246353" sldId="329"/>
        </pc:sldMkLst>
        <pc:spChg chg="mod">
          <ac:chgData name="Baechler Jonathan" userId="864bdf7e-a37c-47b0-9041-94832e3e9f2f" providerId="ADAL" clId="{D8103970-4853-44D1-B1A6-27FC829C63F8}" dt="2020-09-03T19:46:59.688" v="2974" actId="26606"/>
          <ac:spMkLst>
            <pc:docMk/>
            <pc:sldMk cId="2901246353" sldId="329"/>
            <ac:spMk id="2" creationId="{839ED15A-A8CE-4CFE-89F7-BFB27BF62B94}"/>
          </ac:spMkLst>
        </pc:spChg>
        <pc:spChg chg="mod">
          <ac:chgData name="Baechler Jonathan" userId="864bdf7e-a37c-47b0-9041-94832e3e9f2f" providerId="ADAL" clId="{D8103970-4853-44D1-B1A6-27FC829C63F8}" dt="2020-09-03T19:46:59.688" v="2974" actId="26606"/>
          <ac:spMkLst>
            <pc:docMk/>
            <pc:sldMk cId="2901246353" sldId="329"/>
            <ac:spMk id="3" creationId="{4493228C-32E4-40AD-BEAD-9EFE0E4CD027}"/>
          </ac:spMkLst>
        </pc:spChg>
        <pc:spChg chg="add del">
          <ac:chgData name="Baechler Jonathan" userId="864bdf7e-a37c-47b0-9041-94832e3e9f2f" providerId="ADAL" clId="{D8103970-4853-44D1-B1A6-27FC829C63F8}" dt="2020-09-03T19:46:59.688" v="2974" actId="26606"/>
          <ac:spMkLst>
            <pc:docMk/>
            <pc:sldMk cId="2901246353" sldId="329"/>
            <ac:spMk id="71" creationId="{49CD2D09-B1BB-4DF5-9E1C-3D21B21EDEFD}"/>
          </ac:spMkLst>
        </pc:spChg>
        <pc:spChg chg="add del">
          <ac:chgData name="Baechler Jonathan" userId="864bdf7e-a37c-47b0-9041-94832e3e9f2f" providerId="ADAL" clId="{D8103970-4853-44D1-B1A6-27FC829C63F8}" dt="2020-09-03T19:46:59.688" v="2974" actId="26606"/>
          <ac:spMkLst>
            <pc:docMk/>
            <pc:sldMk cId="2901246353" sldId="329"/>
            <ac:spMk id="75" creationId="{967C29FE-FD32-4AFB-AD20-DBDF5864B2D8}"/>
          </ac:spMkLst>
        </pc:spChg>
        <pc:picChg chg="add del">
          <ac:chgData name="Baechler Jonathan" userId="864bdf7e-a37c-47b0-9041-94832e3e9f2f" providerId="ADAL" clId="{D8103970-4853-44D1-B1A6-27FC829C63F8}" dt="2020-09-03T19:46:59.688" v="2974" actId="26606"/>
          <ac:picMkLst>
            <pc:docMk/>
            <pc:sldMk cId="2901246353" sldId="329"/>
            <ac:picMk id="73" creationId="{83355637-BA71-4F63-94C9-E77BF81BDFC0}"/>
          </ac:picMkLst>
        </pc:picChg>
        <pc:picChg chg="add mod">
          <ac:chgData name="Baechler Jonathan" userId="864bdf7e-a37c-47b0-9041-94832e3e9f2f" providerId="ADAL" clId="{D8103970-4853-44D1-B1A6-27FC829C63F8}" dt="2020-09-03T19:46:59.688" v="2974" actId="26606"/>
          <ac:picMkLst>
            <pc:docMk/>
            <pc:sldMk cId="2901246353" sldId="329"/>
            <ac:picMk id="1026" creationId="{F9F22729-7256-45DE-97CA-EB7ACD56DFBD}"/>
          </ac:picMkLst>
        </pc:picChg>
      </pc:sldChg>
      <pc:sldChg chg="addSp delSp modSp new mod setBg">
        <pc:chgData name="Baechler Jonathan" userId="864bdf7e-a37c-47b0-9041-94832e3e9f2f" providerId="ADAL" clId="{D8103970-4853-44D1-B1A6-27FC829C63F8}" dt="2020-09-03T20:08:24.788" v="3210" actId="20577"/>
        <pc:sldMkLst>
          <pc:docMk/>
          <pc:sldMk cId="465743156" sldId="330"/>
        </pc:sldMkLst>
        <pc:spChg chg="mod">
          <ac:chgData name="Baechler Jonathan" userId="864bdf7e-a37c-47b0-9041-94832e3e9f2f" providerId="ADAL" clId="{D8103970-4853-44D1-B1A6-27FC829C63F8}" dt="2020-09-03T19:47:14.110" v="2975" actId="26606"/>
          <ac:spMkLst>
            <pc:docMk/>
            <pc:sldMk cId="465743156" sldId="330"/>
            <ac:spMk id="2" creationId="{4054B018-28E4-49DB-9174-69BF6BE61529}"/>
          </ac:spMkLst>
        </pc:spChg>
        <pc:spChg chg="mod">
          <ac:chgData name="Baechler Jonathan" userId="864bdf7e-a37c-47b0-9041-94832e3e9f2f" providerId="ADAL" clId="{D8103970-4853-44D1-B1A6-27FC829C63F8}" dt="2020-09-03T20:08:24.788" v="3210" actId="20577"/>
          <ac:spMkLst>
            <pc:docMk/>
            <pc:sldMk cId="465743156" sldId="330"/>
            <ac:spMk id="3" creationId="{436FB7BD-C700-4313-A8F0-8E87B28872BA}"/>
          </ac:spMkLst>
        </pc:spChg>
        <pc:picChg chg="add">
          <ac:chgData name="Baechler Jonathan" userId="864bdf7e-a37c-47b0-9041-94832e3e9f2f" providerId="ADAL" clId="{D8103970-4853-44D1-B1A6-27FC829C63F8}" dt="2020-09-03T19:47:14.110" v="2975" actId="26606"/>
          <ac:picMkLst>
            <pc:docMk/>
            <pc:sldMk cId="465743156" sldId="330"/>
            <ac:picMk id="73" creationId="{54DDEBDD-D8BD-41A6-8A0D-B00E3768B0F9}"/>
          </ac:picMkLst>
        </pc:picChg>
        <pc:picChg chg="add del mod">
          <ac:chgData name="Baechler Jonathan" userId="864bdf7e-a37c-47b0-9041-94832e3e9f2f" providerId="ADAL" clId="{D8103970-4853-44D1-B1A6-27FC829C63F8}" dt="2020-09-03T19:44:04.364" v="2964"/>
          <ac:picMkLst>
            <pc:docMk/>
            <pc:sldMk cId="465743156" sldId="330"/>
            <ac:picMk id="2050" creationId="{EE01FF35-681D-4026-9214-8BD22D8F223F}"/>
          </ac:picMkLst>
        </pc:picChg>
        <pc:picChg chg="add mod ord">
          <ac:chgData name="Baechler Jonathan" userId="864bdf7e-a37c-47b0-9041-94832e3e9f2f" providerId="ADAL" clId="{D8103970-4853-44D1-B1A6-27FC829C63F8}" dt="2020-09-03T19:47:14.110" v="2975" actId="26606"/>
          <ac:picMkLst>
            <pc:docMk/>
            <pc:sldMk cId="465743156" sldId="330"/>
            <ac:picMk id="2052" creationId="{3003BE17-878D-415B-9E85-DA272765022C}"/>
          </ac:picMkLst>
        </pc:picChg>
      </pc:sldChg>
      <pc:sldChg chg="addSp delSp modSp new add del mod addCm modCm">
        <pc:chgData name="Baechler Jonathan" userId="864bdf7e-a37c-47b0-9041-94832e3e9f2f" providerId="ADAL" clId="{D8103970-4853-44D1-B1A6-27FC829C63F8}" dt="2020-09-10T19:18:43.153" v="3289" actId="1076"/>
        <pc:sldMkLst>
          <pc:docMk/>
          <pc:sldMk cId="2827645725" sldId="331"/>
        </pc:sldMkLst>
        <pc:spChg chg="mod">
          <ac:chgData name="Baechler Jonathan" userId="864bdf7e-a37c-47b0-9041-94832e3e9f2f" providerId="ADAL" clId="{D8103970-4853-44D1-B1A6-27FC829C63F8}" dt="2020-09-10T19:16:11.112" v="3285" actId="20577"/>
          <ac:spMkLst>
            <pc:docMk/>
            <pc:sldMk cId="2827645725" sldId="331"/>
            <ac:spMk id="2" creationId="{E0CA28B9-3145-49A9-AC6F-95EF480896EF}"/>
          </ac:spMkLst>
        </pc:spChg>
        <pc:spChg chg="mod">
          <ac:chgData name="Baechler Jonathan" userId="864bdf7e-a37c-47b0-9041-94832e3e9f2f" providerId="ADAL" clId="{D8103970-4853-44D1-B1A6-27FC829C63F8}" dt="2020-09-10T19:18:43.153" v="3289" actId="1076"/>
          <ac:spMkLst>
            <pc:docMk/>
            <pc:sldMk cId="2827645725" sldId="331"/>
            <ac:spMk id="3" creationId="{ED5BF8D2-9389-4BA0-93D7-633ED4B35D25}"/>
          </ac:spMkLst>
        </pc:spChg>
        <pc:spChg chg="add mod">
          <ac:chgData name="Baechler Jonathan" userId="864bdf7e-a37c-47b0-9041-94832e3e9f2f" providerId="ADAL" clId="{D8103970-4853-44D1-B1A6-27FC829C63F8}" dt="2020-09-10T18:54:13.337" v="3239" actId="571"/>
          <ac:spMkLst>
            <pc:docMk/>
            <pc:sldMk cId="2827645725" sldId="331"/>
            <ac:spMk id="5" creationId="{675F51F0-149A-42E4-8340-CA12A2970896}"/>
          </ac:spMkLst>
        </pc:spChg>
        <pc:spChg chg="add mod">
          <ac:chgData name="Baechler Jonathan" userId="864bdf7e-a37c-47b0-9041-94832e3e9f2f" providerId="ADAL" clId="{D8103970-4853-44D1-B1A6-27FC829C63F8}" dt="2020-09-10T18:54:24.181" v="3241" actId="571"/>
          <ac:spMkLst>
            <pc:docMk/>
            <pc:sldMk cId="2827645725" sldId="331"/>
            <ac:spMk id="7" creationId="{F100E440-3482-4A6C-9175-871752447919}"/>
          </ac:spMkLst>
        </pc:spChg>
        <pc:picChg chg="add mod">
          <ac:chgData name="Baechler Jonathan" userId="864bdf7e-a37c-47b0-9041-94832e3e9f2f" providerId="ADAL" clId="{D8103970-4853-44D1-B1A6-27FC829C63F8}" dt="2020-09-10T18:54:13.337" v="3239" actId="571"/>
          <ac:picMkLst>
            <pc:docMk/>
            <pc:sldMk cId="2827645725" sldId="331"/>
            <ac:picMk id="6" creationId="{88E43D0F-0934-4BEC-9D3D-9A407F0FB8C8}"/>
          </ac:picMkLst>
        </pc:picChg>
        <pc:picChg chg="add mod">
          <ac:chgData name="Baechler Jonathan" userId="864bdf7e-a37c-47b0-9041-94832e3e9f2f" providerId="ADAL" clId="{D8103970-4853-44D1-B1A6-27FC829C63F8}" dt="2020-09-10T18:54:24.181" v="3241" actId="571"/>
          <ac:picMkLst>
            <pc:docMk/>
            <pc:sldMk cId="2827645725" sldId="331"/>
            <ac:picMk id="8" creationId="{F5DFE96E-72A7-4B05-B0F4-2E6BFA4FFD93}"/>
          </ac:picMkLst>
        </pc:picChg>
        <pc:picChg chg="add del mod">
          <ac:chgData name="Baechler Jonathan" userId="864bdf7e-a37c-47b0-9041-94832e3e9f2f" providerId="ADAL" clId="{D8103970-4853-44D1-B1A6-27FC829C63F8}" dt="2020-09-03T19:59:06.511" v="3167"/>
          <ac:picMkLst>
            <pc:docMk/>
            <pc:sldMk cId="2827645725" sldId="331"/>
            <ac:picMk id="3074" creationId="{4FD06A87-1EFA-4158-B15C-A74DC429053B}"/>
          </ac:picMkLst>
        </pc:picChg>
        <pc:picChg chg="add mod">
          <ac:chgData name="Baechler Jonathan" userId="864bdf7e-a37c-47b0-9041-94832e3e9f2f" providerId="ADAL" clId="{D8103970-4853-44D1-B1A6-27FC829C63F8}" dt="2020-09-10T19:18:42.290" v="3288" actId="14100"/>
          <ac:picMkLst>
            <pc:docMk/>
            <pc:sldMk cId="2827645725" sldId="331"/>
            <ac:picMk id="3076" creationId="{71893135-B214-41C7-B081-C511A40CA77E}"/>
          </ac:picMkLst>
        </pc:picChg>
      </pc:sldChg>
      <pc:sldChg chg="addSp delSp modSp new mod">
        <pc:chgData name="Baechler Jonathan" userId="864bdf7e-a37c-47b0-9041-94832e3e9f2f" providerId="ADAL" clId="{D8103970-4853-44D1-B1A6-27FC829C63F8}" dt="2020-09-10T19:39:47.059" v="3388" actId="20577"/>
        <pc:sldMkLst>
          <pc:docMk/>
          <pc:sldMk cId="1498154701" sldId="332"/>
        </pc:sldMkLst>
        <pc:spChg chg="mod">
          <ac:chgData name="Baechler Jonathan" userId="864bdf7e-a37c-47b0-9041-94832e3e9f2f" providerId="ADAL" clId="{D8103970-4853-44D1-B1A6-27FC829C63F8}" dt="2020-09-10T19:19:46.745" v="3300"/>
          <ac:spMkLst>
            <pc:docMk/>
            <pc:sldMk cId="1498154701" sldId="332"/>
            <ac:spMk id="2" creationId="{9D641223-7FBB-455D-A3E1-0816B3DA6942}"/>
          </ac:spMkLst>
        </pc:spChg>
        <pc:spChg chg="del">
          <ac:chgData name="Baechler Jonathan" userId="864bdf7e-a37c-47b0-9041-94832e3e9f2f" providerId="ADAL" clId="{D8103970-4853-44D1-B1A6-27FC829C63F8}" dt="2020-09-10T19:20:04.386" v="3301"/>
          <ac:spMkLst>
            <pc:docMk/>
            <pc:sldMk cId="1498154701" sldId="332"/>
            <ac:spMk id="3" creationId="{DD495653-5761-4EB6-B251-DEAA50BD0E76}"/>
          </ac:spMkLst>
        </pc:spChg>
        <pc:spChg chg="add mod">
          <ac:chgData name="Baechler Jonathan" userId="864bdf7e-a37c-47b0-9041-94832e3e9f2f" providerId="ADAL" clId="{D8103970-4853-44D1-B1A6-27FC829C63F8}" dt="2020-09-10T19:23:55.296" v="3361" actId="20577"/>
          <ac:spMkLst>
            <pc:docMk/>
            <pc:sldMk cId="1498154701" sldId="332"/>
            <ac:spMk id="7" creationId="{2F2F1FFE-D144-4DDE-AABB-3A1D4908D36B}"/>
          </ac:spMkLst>
        </pc:spChg>
        <pc:spChg chg="add mod">
          <ac:chgData name="Baechler Jonathan" userId="864bdf7e-a37c-47b0-9041-94832e3e9f2f" providerId="ADAL" clId="{D8103970-4853-44D1-B1A6-27FC829C63F8}" dt="2020-09-10T19:39:47.059" v="3388" actId="20577"/>
          <ac:spMkLst>
            <pc:docMk/>
            <pc:sldMk cId="1498154701" sldId="332"/>
            <ac:spMk id="9" creationId="{0C544F62-577E-41AA-9AA7-1EDCC11F6707}"/>
          </ac:spMkLst>
        </pc:spChg>
        <pc:picChg chg="add mod">
          <ac:chgData name="Baechler Jonathan" userId="864bdf7e-a37c-47b0-9041-94832e3e9f2f" providerId="ADAL" clId="{D8103970-4853-44D1-B1A6-27FC829C63F8}" dt="2020-09-10T19:23:08.086" v="3330" actId="1076"/>
          <ac:picMkLst>
            <pc:docMk/>
            <pc:sldMk cId="1498154701" sldId="332"/>
            <ac:picMk id="4" creationId="{89CEAFBE-1092-487D-8BDA-C85930A216CE}"/>
          </ac:picMkLst>
        </pc:picChg>
        <pc:picChg chg="add mod modCrop">
          <ac:chgData name="Baechler Jonathan" userId="864bdf7e-a37c-47b0-9041-94832e3e9f2f" providerId="ADAL" clId="{D8103970-4853-44D1-B1A6-27FC829C63F8}" dt="2020-09-10T19:22:34.181" v="3315" actId="1076"/>
          <ac:picMkLst>
            <pc:docMk/>
            <pc:sldMk cId="1498154701" sldId="332"/>
            <ac:picMk id="5" creationId="{F1623CD4-B171-4341-8119-D2E96EB23ABB}"/>
          </ac:picMkLst>
        </pc:picChg>
      </pc:sldChg>
      <pc:sldChg chg="addSp delSp modSp new mod">
        <pc:chgData name="Baechler Jonathan" userId="864bdf7e-a37c-47b0-9041-94832e3e9f2f" providerId="ADAL" clId="{D8103970-4853-44D1-B1A6-27FC829C63F8}" dt="2020-09-10T20:12:24.799" v="3456" actId="403"/>
        <pc:sldMkLst>
          <pc:docMk/>
          <pc:sldMk cId="588898537" sldId="333"/>
        </pc:sldMkLst>
        <pc:spChg chg="mod">
          <ac:chgData name="Baechler Jonathan" userId="864bdf7e-a37c-47b0-9041-94832e3e9f2f" providerId="ADAL" clId="{D8103970-4853-44D1-B1A6-27FC829C63F8}" dt="2020-09-10T20:01:57.011" v="3419" actId="20577"/>
          <ac:spMkLst>
            <pc:docMk/>
            <pc:sldMk cId="588898537" sldId="333"/>
            <ac:spMk id="2" creationId="{E287A278-E6A6-4BC4-8759-B4B547683009}"/>
          </ac:spMkLst>
        </pc:spChg>
        <pc:spChg chg="del">
          <ac:chgData name="Baechler Jonathan" userId="864bdf7e-a37c-47b0-9041-94832e3e9f2f" providerId="ADAL" clId="{D8103970-4853-44D1-B1A6-27FC829C63F8}" dt="2020-09-10T20:02:19.259" v="3420"/>
          <ac:spMkLst>
            <pc:docMk/>
            <pc:sldMk cId="588898537" sldId="333"/>
            <ac:spMk id="3" creationId="{8B6559B3-9D68-4E07-8329-83E831DD270E}"/>
          </ac:spMkLst>
        </pc:spChg>
        <pc:spChg chg="add mod">
          <ac:chgData name="Baechler Jonathan" userId="864bdf7e-a37c-47b0-9041-94832e3e9f2f" providerId="ADAL" clId="{D8103970-4853-44D1-B1A6-27FC829C63F8}" dt="2020-09-10T20:12:24.799" v="3456" actId="403"/>
          <ac:spMkLst>
            <pc:docMk/>
            <pc:sldMk cId="588898537" sldId="333"/>
            <ac:spMk id="5" creationId="{F3D5C722-C28D-42C7-BAB9-91C889AA0824}"/>
          </ac:spMkLst>
        </pc:spChg>
        <pc:picChg chg="add mod">
          <ac:chgData name="Baechler Jonathan" userId="864bdf7e-a37c-47b0-9041-94832e3e9f2f" providerId="ADAL" clId="{D8103970-4853-44D1-B1A6-27FC829C63F8}" dt="2020-09-10T20:11:55.752" v="3425" actId="1076"/>
          <ac:picMkLst>
            <pc:docMk/>
            <pc:sldMk cId="588898537" sldId="333"/>
            <ac:picMk id="4" creationId="{D1440520-C9E0-4224-9BFF-9CD93B2DFB7F}"/>
          </ac:picMkLst>
        </pc:picChg>
      </pc:sldChg>
    </pc:docChg>
  </pc:docChgLst>
  <pc:docChgLst>
    <pc:chgData name="Baechler Jonathan" userId="864bdf7e-a37c-47b0-9041-94832e3e9f2f" providerId="ADAL" clId="{4149CF93-AA1A-481A-A5E8-049A43228676}"/>
    <pc:docChg chg="undo redo custSel mod addSld modSld sldOrd">
      <pc:chgData name="Baechler Jonathan" userId="864bdf7e-a37c-47b0-9041-94832e3e9f2f" providerId="ADAL" clId="{4149CF93-AA1A-481A-A5E8-049A43228676}" dt="2020-10-05T12:05:25.995" v="1036" actId="1076"/>
      <pc:docMkLst>
        <pc:docMk/>
      </pc:docMkLst>
      <pc:sldChg chg="addSp modSp mod">
        <pc:chgData name="Baechler Jonathan" userId="864bdf7e-a37c-47b0-9041-94832e3e9f2f" providerId="ADAL" clId="{4149CF93-AA1A-481A-A5E8-049A43228676}" dt="2020-09-18T06:32:00.620" v="24" actId="207"/>
        <pc:sldMkLst>
          <pc:docMk/>
          <pc:sldMk cId="2842484276" sldId="322"/>
        </pc:sldMkLst>
        <pc:spChg chg="mod">
          <ac:chgData name="Baechler Jonathan" userId="864bdf7e-a37c-47b0-9041-94832e3e9f2f" providerId="ADAL" clId="{4149CF93-AA1A-481A-A5E8-049A43228676}" dt="2020-09-18T06:21:55.330" v="3" actId="1076"/>
          <ac:spMkLst>
            <pc:docMk/>
            <pc:sldMk cId="2842484276" sldId="322"/>
            <ac:spMk id="2" creationId="{2B8D3210-27A6-4B16-9FB3-FC5CBF7E91A5}"/>
          </ac:spMkLst>
        </pc:spChg>
        <pc:spChg chg="mod">
          <ac:chgData name="Baechler Jonathan" userId="864bdf7e-a37c-47b0-9041-94832e3e9f2f" providerId="ADAL" clId="{4149CF93-AA1A-481A-A5E8-049A43228676}" dt="2020-09-18T06:23:48.946" v="10" actId="1076"/>
          <ac:spMkLst>
            <pc:docMk/>
            <pc:sldMk cId="2842484276" sldId="322"/>
            <ac:spMk id="3" creationId="{379EED6A-1177-463A-97E3-71C96D3923F6}"/>
          </ac:spMkLst>
        </pc:spChg>
        <pc:spChg chg="add mod">
          <ac:chgData name="Baechler Jonathan" userId="864bdf7e-a37c-47b0-9041-94832e3e9f2f" providerId="ADAL" clId="{4149CF93-AA1A-481A-A5E8-049A43228676}" dt="2020-09-18T06:32:00.620" v="24" actId="207"/>
          <ac:spMkLst>
            <pc:docMk/>
            <pc:sldMk cId="2842484276" sldId="322"/>
            <ac:spMk id="8" creationId="{7772AFAD-8B20-4D85-AD21-5F41A105805C}"/>
          </ac:spMkLst>
        </pc:spChg>
        <pc:picChg chg="add mod">
          <ac:chgData name="Baechler Jonathan" userId="864bdf7e-a37c-47b0-9041-94832e3e9f2f" providerId="ADAL" clId="{4149CF93-AA1A-481A-A5E8-049A43228676}" dt="2020-09-18T06:29:39.255" v="18" actId="1076"/>
          <ac:picMkLst>
            <pc:docMk/>
            <pc:sldMk cId="2842484276" sldId="322"/>
            <ac:picMk id="4" creationId="{60CFB785-052E-4462-826D-3A806AAAC45A}"/>
          </ac:picMkLst>
        </pc:picChg>
        <pc:picChg chg="add mod">
          <ac:chgData name="Baechler Jonathan" userId="864bdf7e-a37c-47b0-9041-94832e3e9f2f" providerId="ADAL" clId="{4149CF93-AA1A-481A-A5E8-049A43228676}" dt="2020-09-18T06:22:14.376" v="8" actId="1076"/>
          <ac:picMkLst>
            <pc:docMk/>
            <pc:sldMk cId="2842484276" sldId="322"/>
            <ac:picMk id="1026" creationId="{978B82C5-BA77-439F-8EC1-13C579AA8AA5}"/>
          </ac:picMkLst>
        </pc:picChg>
        <pc:picChg chg="add mod">
          <ac:chgData name="Baechler Jonathan" userId="864bdf7e-a37c-47b0-9041-94832e3e9f2f" providerId="ADAL" clId="{4149CF93-AA1A-481A-A5E8-049A43228676}" dt="2020-09-18T06:24:11.162" v="15" actId="1076"/>
          <ac:picMkLst>
            <pc:docMk/>
            <pc:sldMk cId="2842484276" sldId="322"/>
            <ac:picMk id="1028" creationId="{3FABC863-C048-406A-B0E4-533831EAEEE2}"/>
          </ac:picMkLst>
        </pc:picChg>
      </pc:sldChg>
      <pc:sldChg chg="addSp delSp modSp mod setBg">
        <pc:chgData name="Baechler Jonathan" userId="864bdf7e-a37c-47b0-9041-94832e3e9f2f" providerId="ADAL" clId="{4149CF93-AA1A-481A-A5E8-049A43228676}" dt="2020-10-02T05:38:10.883" v="362" actId="14100"/>
        <pc:sldMkLst>
          <pc:docMk/>
          <pc:sldMk cId="656103734" sldId="326"/>
        </pc:sldMkLst>
        <pc:spChg chg="mod">
          <ac:chgData name="Baechler Jonathan" userId="864bdf7e-a37c-47b0-9041-94832e3e9f2f" providerId="ADAL" clId="{4149CF93-AA1A-481A-A5E8-049A43228676}" dt="2020-10-02T05:37:55.982" v="357" actId="26606"/>
          <ac:spMkLst>
            <pc:docMk/>
            <pc:sldMk cId="656103734" sldId="326"/>
            <ac:spMk id="2" creationId="{9C25BD24-1568-4AB2-8F2E-1535E68C3989}"/>
          </ac:spMkLst>
        </pc:spChg>
        <pc:spChg chg="mod ord">
          <ac:chgData name="Baechler Jonathan" userId="864bdf7e-a37c-47b0-9041-94832e3e9f2f" providerId="ADAL" clId="{4149CF93-AA1A-481A-A5E8-049A43228676}" dt="2020-10-02T05:37:55.982" v="357" actId="26606"/>
          <ac:spMkLst>
            <pc:docMk/>
            <pc:sldMk cId="656103734" sldId="326"/>
            <ac:spMk id="3" creationId="{D1C867D2-C9FB-4270-AB1A-76B5D3BB7ED0}"/>
          </ac:spMkLst>
        </pc:spChg>
        <pc:spChg chg="add del">
          <ac:chgData name="Baechler Jonathan" userId="864bdf7e-a37c-47b0-9041-94832e3e9f2f" providerId="ADAL" clId="{4149CF93-AA1A-481A-A5E8-049A43228676}" dt="2020-10-02T05:37:55.982" v="357" actId="26606"/>
          <ac:spMkLst>
            <pc:docMk/>
            <pc:sldMk cId="656103734" sldId="326"/>
            <ac:spMk id="71" creationId="{4545836E-B050-4955-B80E-C5A35AC2F595}"/>
          </ac:spMkLst>
        </pc:spChg>
        <pc:spChg chg="add del">
          <ac:chgData name="Baechler Jonathan" userId="864bdf7e-a37c-47b0-9041-94832e3e9f2f" providerId="ADAL" clId="{4149CF93-AA1A-481A-A5E8-049A43228676}" dt="2020-10-02T05:37:55.982" v="357" actId="26606"/>
          <ac:spMkLst>
            <pc:docMk/>
            <pc:sldMk cId="656103734" sldId="326"/>
            <ac:spMk id="73" creationId="{5E6024A1-5F3D-4233-865A-57F6E860561A}"/>
          </ac:spMkLst>
        </pc:spChg>
        <pc:spChg chg="add del">
          <ac:chgData name="Baechler Jonathan" userId="864bdf7e-a37c-47b0-9041-94832e3e9f2f" providerId="ADAL" clId="{4149CF93-AA1A-481A-A5E8-049A43228676}" dt="2020-10-02T05:37:55.982" v="357" actId="26606"/>
          <ac:spMkLst>
            <pc:docMk/>
            <pc:sldMk cId="656103734" sldId="326"/>
            <ac:spMk id="97" creationId="{A628292D-0555-4158-9B1A-07414B27FB1A}"/>
          </ac:spMkLst>
        </pc:spChg>
        <pc:grpChg chg="add del">
          <ac:chgData name="Baechler Jonathan" userId="864bdf7e-a37c-47b0-9041-94832e3e9f2f" providerId="ADAL" clId="{4149CF93-AA1A-481A-A5E8-049A43228676}" dt="2020-10-02T05:37:55.982" v="357" actId="26606"/>
          <ac:grpSpMkLst>
            <pc:docMk/>
            <pc:sldMk cId="656103734" sldId="326"/>
            <ac:grpSpMk id="75" creationId="{DFCEC47F-AB58-4E87-8F93-799F6BEA49F2}"/>
          </ac:grpSpMkLst>
        </pc:grpChg>
        <pc:picChg chg="mod ord">
          <ac:chgData name="Baechler Jonathan" userId="864bdf7e-a37c-47b0-9041-94832e3e9f2f" providerId="ADAL" clId="{4149CF93-AA1A-481A-A5E8-049A43228676}" dt="2020-10-02T05:38:04.984" v="360" actId="14100"/>
          <ac:picMkLst>
            <pc:docMk/>
            <pc:sldMk cId="656103734" sldId="326"/>
            <ac:picMk id="4" creationId="{37E3ED82-1117-47AC-A0EB-410B5CA7F218}"/>
          </ac:picMkLst>
        </pc:picChg>
        <pc:picChg chg="add mod">
          <ac:chgData name="Baechler Jonathan" userId="864bdf7e-a37c-47b0-9041-94832e3e9f2f" providerId="ADAL" clId="{4149CF93-AA1A-481A-A5E8-049A43228676}" dt="2020-10-02T05:38:10.883" v="362" actId="14100"/>
          <ac:picMkLst>
            <pc:docMk/>
            <pc:sldMk cId="656103734" sldId="326"/>
            <ac:picMk id="5" creationId="{FFC2AFCC-B8CA-4EEA-B861-3F90DA2661C4}"/>
          </ac:picMkLst>
        </pc:picChg>
        <pc:picChg chg="mod ord">
          <ac:chgData name="Baechler Jonathan" userId="864bdf7e-a37c-47b0-9041-94832e3e9f2f" providerId="ADAL" clId="{4149CF93-AA1A-481A-A5E8-049A43228676}" dt="2020-10-02T05:37:58.189" v="358" actId="1076"/>
          <ac:picMkLst>
            <pc:docMk/>
            <pc:sldMk cId="656103734" sldId="326"/>
            <ac:picMk id="3074" creationId="{794DCF0B-67DC-4F17-B431-58A5C2E8B167}"/>
          </ac:picMkLst>
        </pc:picChg>
      </pc:sldChg>
      <pc:sldChg chg="addSp delSp modSp mod">
        <pc:chgData name="Baechler Jonathan" userId="864bdf7e-a37c-47b0-9041-94832e3e9f2f" providerId="ADAL" clId="{4149CF93-AA1A-481A-A5E8-049A43228676}" dt="2020-10-02T05:24:11.697" v="145" actId="1076"/>
        <pc:sldMkLst>
          <pc:docMk/>
          <pc:sldMk cId="1490295753" sldId="327"/>
        </pc:sldMkLst>
        <pc:spChg chg="add del mod">
          <ac:chgData name="Baechler Jonathan" userId="864bdf7e-a37c-47b0-9041-94832e3e9f2f" providerId="ADAL" clId="{4149CF93-AA1A-481A-A5E8-049A43228676}" dt="2020-10-02T05:23:19.348" v="143"/>
          <ac:spMkLst>
            <pc:docMk/>
            <pc:sldMk cId="1490295753" sldId="327"/>
            <ac:spMk id="3" creationId="{27EF0424-7495-4915-8CB3-0B189A34A06E}"/>
          </ac:spMkLst>
        </pc:spChg>
        <pc:spChg chg="mod">
          <ac:chgData name="Baechler Jonathan" userId="864bdf7e-a37c-47b0-9041-94832e3e9f2f" providerId="ADAL" clId="{4149CF93-AA1A-481A-A5E8-049A43228676}" dt="2020-10-02T05:23:17.445" v="141" actId="20577"/>
          <ac:spMkLst>
            <pc:docMk/>
            <pc:sldMk cId="1490295753" sldId="327"/>
            <ac:spMk id="6" creationId="{AE1BC7EC-3238-46FF-822E-97F9D715DD5B}"/>
          </ac:spMkLst>
        </pc:spChg>
        <pc:picChg chg="add mod">
          <ac:chgData name="Baechler Jonathan" userId="864bdf7e-a37c-47b0-9041-94832e3e9f2f" providerId="ADAL" clId="{4149CF93-AA1A-481A-A5E8-049A43228676}" dt="2020-10-02T05:24:11.697" v="145" actId="1076"/>
          <ac:picMkLst>
            <pc:docMk/>
            <pc:sldMk cId="1490295753" sldId="327"/>
            <ac:picMk id="7" creationId="{6A8A0CED-08E6-4787-972D-4E6C2BFCD747}"/>
          </ac:picMkLst>
        </pc:picChg>
      </pc:sldChg>
      <pc:sldChg chg="addSp modSp new mod">
        <pc:chgData name="Baechler Jonathan" userId="864bdf7e-a37c-47b0-9041-94832e3e9f2f" providerId="ADAL" clId="{4149CF93-AA1A-481A-A5E8-049A43228676}" dt="2020-10-02T06:26:20.272" v="822" actId="1076"/>
        <pc:sldMkLst>
          <pc:docMk/>
          <pc:sldMk cId="4238549916" sldId="328"/>
        </pc:sldMkLst>
        <pc:spChg chg="mod">
          <ac:chgData name="Baechler Jonathan" userId="864bdf7e-a37c-47b0-9041-94832e3e9f2f" providerId="ADAL" clId="{4149CF93-AA1A-481A-A5E8-049A43228676}" dt="2020-10-02T05:25:49.428" v="255" actId="20577"/>
          <ac:spMkLst>
            <pc:docMk/>
            <pc:sldMk cId="4238549916" sldId="328"/>
            <ac:spMk id="2" creationId="{9082AAF6-E0E9-46AF-B4AB-F21B74AC4201}"/>
          </ac:spMkLst>
        </pc:spChg>
        <pc:spChg chg="mod">
          <ac:chgData name="Baechler Jonathan" userId="864bdf7e-a37c-47b0-9041-94832e3e9f2f" providerId="ADAL" clId="{4149CF93-AA1A-481A-A5E8-049A43228676}" dt="2020-10-02T06:25:56.505" v="819" actId="20577"/>
          <ac:spMkLst>
            <pc:docMk/>
            <pc:sldMk cId="4238549916" sldId="328"/>
            <ac:spMk id="3" creationId="{AADA42C7-7294-410C-94E8-16879CB0B8F5}"/>
          </ac:spMkLst>
        </pc:spChg>
        <pc:picChg chg="add mod">
          <ac:chgData name="Baechler Jonathan" userId="864bdf7e-a37c-47b0-9041-94832e3e9f2f" providerId="ADAL" clId="{4149CF93-AA1A-481A-A5E8-049A43228676}" dt="2020-10-02T06:26:20.272" v="822" actId="1076"/>
          <ac:picMkLst>
            <pc:docMk/>
            <pc:sldMk cId="4238549916" sldId="328"/>
            <ac:picMk id="4" creationId="{8127B454-42A6-4E62-808D-B567069311E5}"/>
          </ac:picMkLst>
        </pc:picChg>
      </pc:sldChg>
      <pc:sldChg chg="addSp delSp modSp new mod setBg">
        <pc:chgData name="Baechler Jonathan" userId="864bdf7e-a37c-47b0-9041-94832e3e9f2f" providerId="ADAL" clId="{4149CF93-AA1A-481A-A5E8-049A43228676}" dt="2020-10-02T05:55:41.664" v="463" actId="20577"/>
        <pc:sldMkLst>
          <pc:docMk/>
          <pc:sldMk cId="824139251" sldId="329"/>
        </pc:sldMkLst>
        <pc:spChg chg="mod">
          <ac:chgData name="Baechler Jonathan" userId="864bdf7e-a37c-47b0-9041-94832e3e9f2f" providerId="ADAL" clId="{4149CF93-AA1A-481A-A5E8-049A43228676}" dt="2020-10-02T05:53:53.312" v="421" actId="20577"/>
          <ac:spMkLst>
            <pc:docMk/>
            <pc:sldMk cId="824139251" sldId="329"/>
            <ac:spMk id="2" creationId="{0168CC89-8432-463E-9613-F3E471E936DB}"/>
          </ac:spMkLst>
        </pc:spChg>
        <pc:spChg chg="del">
          <ac:chgData name="Baechler Jonathan" userId="864bdf7e-a37c-47b0-9041-94832e3e9f2f" providerId="ADAL" clId="{4149CF93-AA1A-481A-A5E8-049A43228676}" dt="2020-10-02T05:39:28.947" v="372"/>
          <ac:spMkLst>
            <pc:docMk/>
            <pc:sldMk cId="824139251" sldId="329"/>
            <ac:spMk id="3" creationId="{3605972C-B1AC-4C0F-ADF8-A018BF101C4D}"/>
          </ac:spMkLst>
        </pc:spChg>
        <pc:spChg chg="add mod">
          <ac:chgData name="Baechler Jonathan" userId="864bdf7e-a37c-47b0-9041-94832e3e9f2f" providerId="ADAL" clId="{4149CF93-AA1A-481A-A5E8-049A43228676}" dt="2020-10-02T05:55:41.664" v="463" actId="20577"/>
          <ac:spMkLst>
            <pc:docMk/>
            <pc:sldMk cId="824139251" sldId="329"/>
            <ac:spMk id="5" creationId="{12866C02-5565-48B0-ACA6-C467AC9C86C3}"/>
          </ac:spMkLst>
        </pc:spChg>
        <pc:spChg chg="add del">
          <ac:chgData name="Baechler Jonathan" userId="864bdf7e-a37c-47b0-9041-94832e3e9f2f" providerId="ADAL" clId="{4149CF93-AA1A-481A-A5E8-049A43228676}" dt="2020-10-02T05:54:05.138" v="422" actId="478"/>
          <ac:spMkLst>
            <pc:docMk/>
            <pc:sldMk cId="824139251" sldId="329"/>
            <ac:spMk id="8" creationId="{FC56B13E-304C-4136-BC67-4DA6B68CF370}"/>
          </ac:spMkLst>
        </pc:spChg>
        <pc:spChg chg="add">
          <ac:chgData name="Baechler Jonathan" userId="864bdf7e-a37c-47b0-9041-94832e3e9f2f" providerId="ADAL" clId="{4149CF93-AA1A-481A-A5E8-049A43228676}" dt="2020-10-02T05:45:17.378" v="394" actId="26606"/>
          <ac:spMkLst>
            <pc:docMk/>
            <pc:sldMk cId="824139251" sldId="329"/>
            <ac:spMk id="11" creationId="{3EEB8ED6-9142-4A11-B029-18DDE98C4952}"/>
          </ac:spMkLst>
        </pc:spChg>
        <pc:picChg chg="add mod">
          <ac:chgData name="Baechler Jonathan" userId="864bdf7e-a37c-47b0-9041-94832e3e9f2f" providerId="ADAL" clId="{4149CF93-AA1A-481A-A5E8-049A43228676}" dt="2020-10-02T05:55:00.259" v="434" actId="1076"/>
          <ac:picMkLst>
            <pc:docMk/>
            <pc:sldMk cId="824139251" sldId="329"/>
            <ac:picMk id="4" creationId="{1EE72254-3730-46BA-B45B-C9DB2655FA9E}"/>
          </ac:picMkLst>
        </pc:picChg>
      </pc:sldChg>
      <pc:sldChg chg="addSp delSp modSp new mod ord">
        <pc:chgData name="Baechler Jonathan" userId="864bdf7e-a37c-47b0-9041-94832e3e9f2f" providerId="ADAL" clId="{4149CF93-AA1A-481A-A5E8-049A43228676}" dt="2020-10-02T05:45:29.931" v="399" actId="1076"/>
        <pc:sldMkLst>
          <pc:docMk/>
          <pc:sldMk cId="143249921" sldId="330"/>
        </pc:sldMkLst>
        <pc:spChg chg="mod">
          <ac:chgData name="Baechler Jonathan" userId="864bdf7e-a37c-47b0-9041-94832e3e9f2f" providerId="ADAL" clId="{4149CF93-AA1A-481A-A5E8-049A43228676}" dt="2020-10-02T05:40:22.017" v="391" actId="20577"/>
          <ac:spMkLst>
            <pc:docMk/>
            <pc:sldMk cId="143249921" sldId="330"/>
            <ac:spMk id="2" creationId="{CD9B77F8-E1D7-4DDF-86E0-D64F0D3FE95C}"/>
          </ac:spMkLst>
        </pc:spChg>
        <pc:spChg chg="del mod">
          <ac:chgData name="Baechler Jonathan" userId="864bdf7e-a37c-47b0-9041-94832e3e9f2f" providerId="ADAL" clId="{4149CF93-AA1A-481A-A5E8-049A43228676}" dt="2020-10-02T05:44:58.926" v="393"/>
          <ac:spMkLst>
            <pc:docMk/>
            <pc:sldMk cId="143249921" sldId="330"/>
            <ac:spMk id="3" creationId="{7B874444-B5D3-4456-8312-7B019DDB59AA}"/>
          </ac:spMkLst>
        </pc:spChg>
        <pc:picChg chg="add mod">
          <ac:chgData name="Baechler Jonathan" userId="864bdf7e-a37c-47b0-9041-94832e3e9f2f" providerId="ADAL" clId="{4149CF93-AA1A-481A-A5E8-049A43228676}" dt="2020-10-02T05:45:29.931" v="399" actId="1076"/>
          <ac:picMkLst>
            <pc:docMk/>
            <pc:sldMk cId="143249921" sldId="330"/>
            <ac:picMk id="4" creationId="{E1E7BBB2-8A73-4CA4-AB81-898CD891E6AB}"/>
          </ac:picMkLst>
        </pc:picChg>
      </pc:sldChg>
      <pc:sldChg chg="addSp delSp modSp new mod">
        <pc:chgData name="Baechler Jonathan" userId="864bdf7e-a37c-47b0-9041-94832e3e9f2f" providerId="ADAL" clId="{4149CF93-AA1A-481A-A5E8-049A43228676}" dt="2020-10-02T06:10:45.922" v="469" actId="1076"/>
        <pc:sldMkLst>
          <pc:docMk/>
          <pc:sldMk cId="1045527059" sldId="331"/>
        </pc:sldMkLst>
        <pc:spChg chg="del">
          <ac:chgData name="Baechler Jonathan" userId="864bdf7e-a37c-47b0-9041-94832e3e9f2f" providerId="ADAL" clId="{4149CF93-AA1A-481A-A5E8-049A43228676}" dt="2020-10-02T06:10:18.816" v="464" actId="478"/>
          <ac:spMkLst>
            <pc:docMk/>
            <pc:sldMk cId="1045527059" sldId="331"/>
            <ac:spMk id="2" creationId="{69F77F9C-5C3D-4253-AAA3-1926F419E773}"/>
          </ac:spMkLst>
        </pc:spChg>
        <pc:spChg chg="del">
          <ac:chgData name="Baechler Jonathan" userId="864bdf7e-a37c-47b0-9041-94832e3e9f2f" providerId="ADAL" clId="{4149CF93-AA1A-481A-A5E8-049A43228676}" dt="2020-10-02T06:10:20.897" v="465" actId="478"/>
          <ac:spMkLst>
            <pc:docMk/>
            <pc:sldMk cId="1045527059" sldId="331"/>
            <ac:spMk id="3" creationId="{C98A8157-F4BB-44AB-BEA4-4B64AE527051}"/>
          </ac:spMkLst>
        </pc:spChg>
        <pc:picChg chg="add mod">
          <ac:chgData name="Baechler Jonathan" userId="864bdf7e-a37c-47b0-9041-94832e3e9f2f" providerId="ADAL" clId="{4149CF93-AA1A-481A-A5E8-049A43228676}" dt="2020-10-02T06:10:45.922" v="469" actId="1076"/>
          <ac:picMkLst>
            <pc:docMk/>
            <pc:sldMk cId="1045527059" sldId="331"/>
            <ac:picMk id="4" creationId="{5F21AB85-C557-40B4-91D3-E1C1D5893BEE}"/>
          </ac:picMkLst>
        </pc:picChg>
      </pc:sldChg>
      <pc:sldChg chg="addSp delSp modSp new mod setBg">
        <pc:chgData name="Baechler Jonathan" userId="864bdf7e-a37c-47b0-9041-94832e3e9f2f" providerId="ADAL" clId="{4149CF93-AA1A-481A-A5E8-049A43228676}" dt="2020-10-02T06:17:54.982" v="689" actId="26606"/>
        <pc:sldMkLst>
          <pc:docMk/>
          <pc:sldMk cId="3885504590" sldId="332"/>
        </pc:sldMkLst>
        <pc:spChg chg="mod ord">
          <ac:chgData name="Baechler Jonathan" userId="864bdf7e-a37c-47b0-9041-94832e3e9f2f" providerId="ADAL" clId="{4149CF93-AA1A-481A-A5E8-049A43228676}" dt="2020-10-02T06:17:54.982" v="689" actId="26606"/>
          <ac:spMkLst>
            <pc:docMk/>
            <pc:sldMk cId="3885504590" sldId="332"/>
            <ac:spMk id="2" creationId="{27E1701E-CADC-4731-8ECE-0D39152B6020}"/>
          </ac:spMkLst>
        </pc:spChg>
        <pc:spChg chg="del">
          <ac:chgData name="Baechler Jonathan" userId="864bdf7e-a37c-47b0-9041-94832e3e9f2f" providerId="ADAL" clId="{4149CF93-AA1A-481A-A5E8-049A43228676}" dt="2020-10-02T06:12:37.925" v="478"/>
          <ac:spMkLst>
            <pc:docMk/>
            <pc:sldMk cId="3885504590" sldId="332"/>
            <ac:spMk id="3" creationId="{787C08FF-490B-4993-A8A7-95EB22D32F0F}"/>
          </ac:spMkLst>
        </pc:spChg>
        <pc:spChg chg="add">
          <ac:chgData name="Baechler Jonathan" userId="864bdf7e-a37c-47b0-9041-94832e3e9f2f" providerId="ADAL" clId="{4149CF93-AA1A-481A-A5E8-049A43228676}" dt="2020-10-02T06:17:54.982" v="689" actId="26606"/>
          <ac:spMkLst>
            <pc:docMk/>
            <pc:sldMk cId="3885504590" sldId="332"/>
            <ac:spMk id="10" creationId="{6234BCC6-39B9-47D9-8BF8-C665401AE23C}"/>
          </ac:spMkLst>
        </pc:spChg>
        <pc:spChg chg="add">
          <ac:chgData name="Baechler Jonathan" userId="864bdf7e-a37c-47b0-9041-94832e3e9f2f" providerId="ADAL" clId="{4149CF93-AA1A-481A-A5E8-049A43228676}" dt="2020-10-02T06:17:54.982" v="689" actId="26606"/>
          <ac:spMkLst>
            <pc:docMk/>
            <pc:sldMk cId="3885504590" sldId="332"/>
            <ac:spMk id="12" creationId="{72A9CE9D-DAC3-40AF-B504-78A64A909F9D}"/>
          </ac:spMkLst>
        </pc:spChg>
        <pc:spChg chg="add">
          <ac:chgData name="Baechler Jonathan" userId="864bdf7e-a37c-47b0-9041-94832e3e9f2f" providerId="ADAL" clId="{4149CF93-AA1A-481A-A5E8-049A43228676}" dt="2020-10-02T06:17:54.982" v="689" actId="26606"/>
          <ac:spMkLst>
            <pc:docMk/>
            <pc:sldMk cId="3885504590" sldId="332"/>
            <ac:spMk id="14" creationId="{506D7452-6CDE-4381-86CE-07B2459383D5}"/>
          </ac:spMkLst>
        </pc:spChg>
        <pc:spChg chg="add">
          <ac:chgData name="Baechler Jonathan" userId="864bdf7e-a37c-47b0-9041-94832e3e9f2f" providerId="ADAL" clId="{4149CF93-AA1A-481A-A5E8-049A43228676}" dt="2020-10-02T06:17:54.982" v="689" actId="26606"/>
          <ac:spMkLst>
            <pc:docMk/>
            <pc:sldMk cId="3885504590" sldId="332"/>
            <ac:spMk id="16" creationId="{762DA937-8B55-4317-BD32-98D7AF30E39E}"/>
          </ac:spMkLst>
        </pc:spChg>
        <pc:spChg chg="add">
          <ac:chgData name="Baechler Jonathan" userId="864bdf7e-a37c-47b0-9041-94832e3e9f2f" providerId="ADAL" clId="{4149CF93-AA1A-481A-A5E8-049A43228676}" dt="2020-10-02T06:17:54.982" v="689" actId="26606"/>
          <ac:spMkLst>
            <pc:docMk/>
            <pc:sldMk cId="3885504590" sldId="332"/>
            <ac:spMk id="18" creationId="{C52EE5A8-045B-4D39-8ED1-513334085EEC}"/>
          </ac:spMkLst>
        </pc:spChg>
        <pc:picChg chg="add mod ord">
          <ac:chgData name="Baechler Jonathan" userId="864bdf7e-a37c-47b0-9041-94832e3e9f2f" providerId="ADAL" clId="{4149CF93-AA1A-481A-A5E8-049A43228676}" dt="2020-10-02T06:17:54.982" v="689" actId="26606"/>
          <ac:picMkLst>
            <pc:docMk/>
            <pc:sldMk cId="3885504590" sldId="332"/>
            <ac:picMk id="4" creationId="{03D97F7F-4ECF-41E7-9519-1067620FD0B7}"/>
          </ac:picMkLst>
        </pc:picChg>
        <pc:picChg chg="add mod">
          <ac:chgData name="Baechler Jonathan" userId="864bdf7e-a37c-47b0-9041-94832e3e9f2f" providerId="ADAL" clId="{4149CF93-AA1A-481A-A5E8-049A43228676}" dt="2020-10-02T06:17:54.982" v="689" actId="26606"/>
          <ac:picMkLst>
            <pc:docMk/>
            <pc:sldMk cId="3885504590" sldId="332"/>
            <ac:picMk id="5" creationId="{5D395949-8373-4325-96E8-F4FFC2A7AA2D}"/>
          </ac:picMkLst>
        </pc:picChg>
      </pc:sldChg>
      <pc:sldChg chg="addSp delSp modSp new mod">
        <pc:chgData name="Baechler Jonathan" userId="864bdf7e-a37c-47b0-9041-94832e3e9f2f" providerId="ADAL" clId="{4149CF93-AA1A-481A-A5E8-049A43228676}" dt="2020-10-02T06:18:47.960" v="690" actId="1076"/>
        <pc:sldMkLst>
          <pc:docMk/>
          <pc:sldMk cId="2735734274" sldId="333"/>
        </pc:sldMkLst>
        <pc:spChg chg="mod">
          <ac:chgData name="Baechler Jonathan" userId="864bdf7e-a37c-47b0-9041-94832e3e9f2f" providerId="ADAL" clId="{4149CF93-AA1A-481A-A5E8-049A43228676}" dt="2020-10-02T06:14:15.512" v="514" actId="313"/>
          <ac:spMkLst>
            <pc:docMk/>
            <pc:sldMk cId="2735734274" sldId="333"/>
            <ac:spMk id="2" creationId="{C210F55D-FD5A-4413-B943-3E996CA94300}"/>
          </ac:spMkLst>
        </pc:spChg>
        <pc:spChg chg="del">
          <ac:chgData name="Baechler Jonathan" userId="864bdf7e-a37c-47b0-9041-94832e3e9f2f" providerId="ADAL" clId="{4149CF93-AA1A-481A-A5E8-049A43228676}" dt="2020-10-02T06:14:29.827" v="515"/>
          <ac:spMkLst>
            <pc:docMk/>
            <pc:sldMk cId="2735734274" sldId="333"/>
            <ac:spMk id="3" creationId="{0C9A0358-14B6-4660-A84D-F9059DAF1D98}"/>
          </ac:spMkLst>
        </pc:spChg>
        <pc:picChg chg="add mod">
          <ac:chgData name="Baechler Jonathan" userId="864bdf7e-a37c-47b0-9041-94832e3e9f2f" providerId="ADAL" clId="{4149CF93-AA1A-481A-A5E8-049A43228676}" dt="2020-10-02T06:18:47.960" v="690" actId="1076"/>
          <ac:picMkLst>
            <pc:docMk/>
            <pc:sldMk cId="2735734274" sldId="333"/>
            <ac:picMk id="4" creationId="{1A3A1F67-D9DA-4EE9-B4FB-29B52E8FC76C}"/>
          </ac:picMkLst>
        </pc:picChg>
      </pc:sldChg>
      <pc:sldChg chg="addSp modSp new mod">
        <pc:chgData name="Baechler Jonathan" userId="864bdf7e-a37c-47b0-9041-94832e3e9f2f" providerId="ADAL" clId="{4149CF93-AA1A-481A-A5E8-049A43228676}" dt="2020-10-02T06:16:43.076" v="681" actId="1076"/>
        <pc:sldMkLst>
          <pc:docMk/>
          <pc:sldMk cId="3673193964" sldId="334"/>
        </pc:sldMkLst>
        <pc:spChg chg="mod">
          <ac:chgData name="Baechler Jonathan" userId="864bdf7e-a37c-47b0-9041-94832e3e9f2f" providerId="ADAL" clId="{4149CF93-AA1A-481A-A5E8-049A43228676}" dt="2020-10-02T06:15:19.249" v="553" actId="20577"/>
          <ac:spMkLst>
            <pc:docMk/>
            <pc:sldMk cId="3673193964" sldId="334"/>
            <ac:spMk id="2" creationId="{C5338E67-2151-4292-B758-4CB85EA18D41}"/>
          </ac:spMkLst>
        </pc:spChg>
        <pc:spChg chg="mod">
          <ac:chgData name="Baechler Jonathan" userId="864bdf7e-a37c-47b0-9041-94832e3e9f2f" providerId="ADAL" clId="{4149CF93-AA1A-481A-A5E8-049A43228676}" dt="2020-10-02T06:16:23.225" v="676" actId="20577"/>
          <ac:spMkLst>
            <pc:docMk/>
            <pc:sldMk cId="3673193964" sldId="334"/>
            <ac:spMk id="3" creationId="{D1CEB7CC-8494-4525-972E-2C06DE2A947E}"/>
          </ac:spMkLst>
        </pc:spChg>
        <pc:picChg chg="add mod">
          <ac:chgData name="Baechler Jonathan" userId="864bdf7e-a37c-47b0-9041-94832e3e9f2f" providerId="ADAL" clId="{4149CF93-AA1A-481A-A5E8-049A43228676}" dt="2020-10-02T06:16:43.076" v="681" actId="1076"/>
          <ac:picMkLst>
            <pc:docMk/>
            <pc:sldMk cId="3673193964" sldId="334"/>
            <ac:picMk id="4" creationId="{1A82CD41-DC74-45B0-A7BE-DA221D4A0AB1}"/>
          </ac:picMkLst>
        </pc:picChg>
      </pc:sldChg>
      <pc:sldChg chg="addSp delSp modSp new mod addCm delCm">
        <pc:chgData name="Baechler Jonathan" userId="864bdf7e-a37c-47b0-9041-94832e3e9f2f" providerId="ADAL" clId="{4149CF93-AA1A-481A-A5E8-049A43228676}" dt="2020-10-02T06:21:24.662" v="799" actId="20577"/>
        <pc:sldMkLst>
          <pc:docMk/>
          <pc:sldMk cId="2513919157" sldId="335"/>
        </pc:sldMkLst>
        <pc:spChg chg="mod">
          <ac:chgData name="Baechler Jonathan" userId="864bdf7e-a37c-47b0-9041-94832e3e9f2f" providerId="ADAL" clId="{4149CF93-AA1A-481A-A5E8-049A43228676}" dt="2020-10-02T06:21:24.662" v="799" actId="20577"/>
          <ac:spMkLst>
            <pc:docMk/>
            <pc:sldMk cId="2513919157" sldId="335"/>
            <ac:spMk id="2" creationId="{4AECDD66-CFD0-48BD-B8C8-7C0DE12C459C}"/>
          </ac:spMkLst>
        </pc:spChg>
        <pc:spChg chg="del">
          <ac:chgData name="Baechler Jonathan" userId="864bdf7e-a37c-47b0-9041-94832e3e9f2f" providerId="ADAL" clId="{4149CF93-AA1A-481A-A5E8-049A43228676}" dt="2020-10-02T06:19:52.012" v="728"/>
          <ac:spMkLst>
            <pc:docMk/>
            <pc:sldMk cId="2513919157" sldId="335"/>
            <ac:spMk id="3" creationId="{23ABB03E-6C78-4CB8-8BDC-23B75AA629ED}"/>
          </ac:spMkLst>
        </pc:spChg>
        <pc:spChg chg="add mod">
          <ac:chgData name="Baechler Jonathan" userId="864bdf7e-a37c-47b0-9041-94832e3e9f2f" providerId="ADAL" clId="{4149CF93-AA1A-481A-A5E8-049A43228676}" dt="2020-10-02T06:20:39.236" v="747" actId="20577"/>
          <ac:spMkLst>
            <pc:docMk/>
            <pc:sldMk cId="2513919157" sldId="335"/>
            <ac:spMk id="5" creationId="{5A659413-3441-48A7-9B34-2756006745C6}"/>
          </ac:spMkLst>
        </pc:spChg>
        <pc:picChg chg="add mod">
          <ac:chgData name="Baechler Jonathan" userId="864bdf7e-a37c-47b0-9041-94832e3e9f2f" providerId="ADAL" clId="{4149CF93-AA1A-481A-A5E8-049A43228676}" dt="2020-10-02T06:20:54.882" v="751" actId="1076"/>
          <ac:picMkLst>
            <pc:docMk/>
            <pc:sldMk cId="2513919157" sldId="335"/>
            <ac:picMk id="4" creationId="{56F98B02-A032-4A42-B37A-4A124B029248}"/>
          </ac:picMkLst>
        </pc:picChg>
      </pc:sldChg>
      <pc:sldChg chg="addSp delSp modSp new mod">
        <pc:chgData name="Baechler Jonathan" userId="864bdf7e-a37c-47b0-9041-94832e3e9f2f" providerId="ADAL" clId="{4149CF93-AA1A-481A-A5E8-049A43228676}" dt="2020-10-05T12:05:25.995" v="1036" actId="1076"/>
        <pc:sldMkLst>
          <pc:docMk/>
          <pc:sldMk cId="262025910" sldId="336"/>
        </pc:sldMkLst>
        <pc:spChg chg="mod">
          <ac:chgData name="Baechler Jonathan" userId="864bdf7e-a37c-47b0-9041-94832e3e9f2f" providerId="ADAL" clId="{4149CF93-AA1A-481A-A5E8-049A43228676}" dt="2020-10-05T12:05:25.995" v="1036" actId="1076"/>
          <ac:spMkLst>
            <pc:docMk/>
            <pc:sldMk cId="262025910" sldId="336"/>
            <ac:spMk id="2" creationId="{219F2CCE-8AF2-4457-8EDE-BA43B7FCB3A1}"/>
          </ac:spMkLst>
        </pc:spChg>
        <pc:spChg chg="del">
          <ac:chgData name="Baechler Jonathan" userId="864bdf7e-a37c-47b0-9041-94832e3e9f2f" providerId="ADAL" clId="{4149CF93-AA1A-481A-A5E8-049A43228676}" dt="2020-10-02T06:23:41.397" v="809" actId="478"/>
          <ac:spMkLst>
            <pc:docMk/>
            <pc:sldMk cId="262025910" sldId="336"/>
            <ac:spMk id="3" creationId="{F4EF7420-CB90-4745-A36E-347B747727D4}"/>
          </ac:spMkLst>
        </pc:spChg>
        <pc:picChg chg="add mod">
          <ac:chgData name="Baechler Jonathan" userId="864bdf7e-a37c-47b0-9041-94832e3e9f2f" providerId="ADAL" clId="{4149CF93-AA1A-481A-A5E8-049A43228676}" dt="2020-10-02T06:23:51.689" v="812" actId="1076"/>
          <ac:picMkLst>
            <pc:docMk/>
            <pc:sldMk cId="262025910" sldId="336"/>
            <ac:picMk id="4" creationId="{8C656695-5A84-4BB8-9794-DEA936D1C70F}"/>
          </ac:picMkLst>
        </pc:picChg>
      </pc:sldChg>
      <pc:sldChg chg="addSp modSp new mod">
        <pc:chgData name="Baechler Jonathan" userId="864bdf7e-a37c-47b0-9041-94832e3e9f2f" providerId="ADAL" clId="{4149CF93-AA1A-481A-A5E8-049A43228676}" dt="2020-10-02T06:29:43.088" v="1035" actId="1076"/>
        <pc:sldMkLst>
          <pc:docMk/>
          <pc:sldMk cId="3933069693" sldId="337"/>
        </pc:sldMkLst>
        <pc:spChg chg="mod">
          <ac:chgData name="Baechler Jonathan" userId="864bdf7e-a37c-47b0-9041-94832e3e9f2f" providerId="ADAL" clId="{4149CF93-AA1A-481A-A5E8-049A43228676}" dt="2020-10-02T06:27:14.601" v="881" actId="20577"/>
          <ac:spMkLst>
            <pc:docMk/>
            <pc:sldMk cId="3933069693" sldId="337"/>
            <ac:spMk id="2" creationId="{35D6260D-B797-4FD8-8273-5BA3D7912B7E}"/>
          </ac:spMkLst>
        </pc:spChg>
        <pc:spChg chg="mod">
          <ac:chgData name="Baechler Jonathan" userId="864bdf7e-a37c-47b0-9041-94832e3e9f2f" providerId="ADAL" clId="{4149CF93-AA1A-481A-A5E8-049A43228676}" dt="2020-10-02T06:29:21.075" v="1030" actId="1076"/>
          <ac:spMkLst>
            <pc:docMk/>
            <pc:sldMk cId="3933069693" sldId="337"/>
            <ac:spMk id="3" creationId="{A212CCD5-C3AC-4559-BB23-E17BEB6F996E}"/>
          </ac:spMkLst>
        </pc:spChg>
        <pc:picChg chg="add mod modCrop">
          <ac:chgData name="Baechler Jonathan" userId="864bdf7e-a37c-47b0-9041-94832e3e9f2f" providerId="ADAL" clId="{4149CF93-AA1A-481A-A5E8-049A43228676}" dt="2020-10-02T06:29:43.088" v="1035" actId="1076"/>
          <ac:picMkLst>
            <pc:docMk/>
            <pc:sldMk cId="3933069693" sldId="337"/>
            <ac:picMk id="4" creationId="{11F1CB66-F818-4BAA-AAA4-D0C81099ACA4}"/>
          </ac:picMkLst>
        </pc:picChg>
      </pc:sldChg>
    </pc:docChg>
  </pc:docChgLst>
  <pc:docChgLst>
    <pc:chgData name="Baechler Jonathan" userId="47f0ae59-e29e-4ab1-be6f-043bae60ed99" providerId="ADAL" clId="{F035D990-E2DA-4DAA-ABAD-78E96936AC00}"/>
    <pc:docChg chg="undo redo custSel mod addSld delSld modSld sldOrd">
      <pc:chgData name="Baechler Jonathan" userId="47f0ae59-e29e-4ab1-be6f-043bae60ed99" providerId="ADAL" clId="{F035D990-E2DA-4DAA-ABAD-78E96936AC00}" dt="2021-01-31T10:17:19.856" v="4139" actId="20577"/>
      <pc:docMkLst>
        <pc:docMk/>
      </pc:docMkLst>
      <pc:sldChg chg="modSp add del mod">
        <pc:chgData name="Baechler Jonathan" userId="47f0ae59-e29e-4ab1-be6f-043bae60ed99" providerId="ADAL" clId="{F035D990-E2DA-4DAA-ABAD-78E96936AC00}" dt="2021-01-07T20:22:05.427" v="151" actId="20577"/>
        <pc:sldMkLst>
          <pc:docMk/>
          <pc:sldMk cId="1086942488" sldId="283"/>
        </pc:sldMkLst>
        <pc:spChg chg="mod">
          <ac:chgData name="Baechler Jonathan" userId="47f0ae59-e29e-4ab1-be6f-043bae60ed99" providerId="ADAL" clId="{F035D990-E2DA-4DAA-ABAD-78E96936AC00}" dt="2021-01-07T20:21:23.374" v="54" actId="20577"/>
          <ac:spMkLst>
            <pc:docMk/>
            <pc:sldMk cId="1086942488" sldId="283"/>
            <ac:spMk id="2" creationId="{00000000-0000-0000-0000-000000000000}"/>
          </ac:spMkLst>
        </pc:spChg>
        <pc:spChg chg="mod">
          <ac:chgData name="Baechler Jonathan" userId="47f0ae59-e29e-4ab1-be6f-043bae60ed99" providerId="ADAL" clId="{F035D990-E2DA-4DAA-ABAD-78E96936AC00}" dt="2021-01-07T20:22:05.427" v="151" actId="20577"/>
          <ac:spMkLst>
            <pc:docMk/>
            <pc:sldMk cId="1086942488" sldId="283"/>
            <ac:spMk id="3" creationId="{00000000-0000-0000-0000-000000000000}"/>
          </ac:spMkLst>
        </pc:spChg>
      </pc:sldChg>
      <pc:sldChg chg="modSp new mod">
        <pc:chgData name="Baechler Jonathan" userId="47f0ae59-e29e-4ab1-be6f-043bae60ed99" providerId="ADAL" clId="{F035D990-E2DA-4DAA-ABAD-78E96936AC00}" dt="2021-01-31T09:08:53.390" v="4127" actId="113"/>
        <pc:sldMkLst>
          <pc:docMk/>
          <pc:sldMk cId="1109890694" sldId="285"/>
        </pc:sldMkLst>
        <pc:spChg chg="mod">
          <ac:chgData name="Baechler Jonathan" userId="47f0ae59-e29e-4ab1-be6f-043bae60ed99" providerId="ADAL" clId="{F035D990-E2DA-4DAA-ABAD-78E96936AC00}" dt="2021-01-07T20:23:07.647" v="202" actId="20577"/>
          <ac:spMkLst>
            <pc:docMk/>
            <pc:sldMk cId="1109890694" sldId="285"/>
            <ac:spMk id="2" creationId="{B494DE82-6249-467B-82E6-F5B9A8662EF9}"/>
          </ac:spMkLst>
        </pc:spChg>
        <pc:spChg chg="mod">
          <ac:chgData name="Baechler Jonathan" userId="47f0ae59-e29e-4ab1-be6f-043bae60ed99" providerId="ADAL" clId="{F035D990-E2DA-4DAA-ABAD-78E96936AC00}" dt="2021-01-31T09:08:53.390" v="4127" actId="113"/>
          <ac:spMkLst>
            <pc:docMk/>
            <pc:sldMk cId="1109890694" sldId="285"/>
            <ac:spMk id="3" creationId="{15EE5B19-3326-4130-8ED6-C981C8B6ED11}"/>
          </ac:spMkLst>
        </pc:spChg>
      </pc:sldChg>
      <pc:sldChg chg="del">
        <pc:chgData name="Baechler Jonathan" userId="47f0ae59-e29e-4ab1-be6f-043bae60ed99" providerId="ADAL" clId="{F035D990-E2DA-4DAA-ABAD-78E96936AC00}" dt="2021-01-07T20:21:04.059" v="3" actId="47"/>
        <pc:sldMkLst>
          <pc:docMk/>
          <pc:sldMk cId="3396004455" sldId="285"/>
        </pc:sldMkLst>
      </pc:sldChg>
      <pc:sldChg chg="modSp new mod">
        <pc:chgData name="Baechler Jonathan" userId="47f0ae59-e29e-4ab1-be6f-043bae60ed99" providerId="ADAL" clId="{F035D990-E2DA-4DAA-ABAD-78E96936AC00}" dt="2021-01-13T13:30:47.746" v="1546" actId="20577"/>
        <pc:sldMkLst>
          <pc:docMk/>
          <pc:sldMk cId="3866105388" sldId="286"/>
        </pc:sldMkLst>
        <pc:spChg chg="mod">
          <ac:chgData name="Baechler Jonathan" userId="47f0ae59-e29e-4ab1-be6f-043bae60ed99" providerId="ADAL" clId="{F035D990-E2DA-4DAA-ABAD-78E96936AC00}" dt="2021-01-07T20:33:12.086" v="454" actId="20577"/>
          <ac:spMkLst>
            <pc:docMk/>
            <pc:sldMk cId="3866105388" sldId="286"/>
            <ac:spMk id="2" creationId="{04BC21CA-1883-4DAC-9212-2381C10C790C}"/>
          </ac:spMkLst>
        </pc:spChg>
        <pc:spChg chg="mod">
          <ac:chgData name="Baechler Jonathan" userId="47f0ae59-e29e-4ab1-be6f-043bae60ed99" providerId="ADAL" clId="{F035D990-E2DA-4DAA-ABAD-78E96936AC00}" dt="2021-01-13T13:30:47.746" v="1546" actId="20577"/>
          <ac:spMkLst>
            <pc:docMk/>
            <pc:sldMk cId="3866105388" sldId="286"/>
            <ac:spMk id="3" creationId="{90FF3BA7-23C4-4550-B35C-A071517175F4}"/>
          </ac:spMkLst>
        </pc:spChg>
      </pc:sldChg>
      <pc:sldChg chg="del">
        <pc:chgData name="Baechler Jonathan" userId="47f0ae59-e29e-4ab1-be6f-043bae60ed99" providerId="ADAL" clId="{F035D990-E2DA-4DAA-ABAD-78E96936AC00}" dt="2021-01-07T20:21:01.545" v="1" actId="47"/>
        <pc:sldMkLst>
          <pc:docMk/>
          <pc:sldMk cId="3895406402" sldId="286"/>
        </pc:sldMkLst>
      </pc:sldChg>
      <pc:sldChg chg="del">
        <pc:chgData name="Baechler Jonathan" userId="47f0ae59-e29e-4ab1-be6f-043bae60ed99" providerId="ADAL" clId="{F035D990-E2DA-4DAA-ABAD-78E96936AC00}" dt="2021-01-07T20:21:04.360" v="4" actId="47"/>
        <pc:sldMkLst>
          <pc:docMk/>
          <pc:sldMk cId="1018695384" sldId="287"/>
        </pc:sldMkLst>
      </pc:sldChg>
      <pc:sldChg chg="addSp modSp new mod">
        <pc:chgData name="Baechler Jonathan" userId="47f0ae59-e29e-4ab1-be6f-043bae60ed99" providerId="ADAL" clId="{F035D990-E2DA-4DAA-ABAD-78E96936AC00}" dt="2021-01-23T13:04:22.717" v="4125" actId="20577"/>
        <pc:sldMkLst>
          <pc:docMk/>
          <pc:sldMk cId="1389225888" sldId="287"/>
        </pc:sldMkLst>
        <pc:spChg chg="mod">
          <ac:chgData name="Baechler Jonathan" userId="47f0ae59-e29e-4ab1-be6f-043bae60ed99" providerId="ADAL" clId="{F035D990-E2DA-4DAA-ABAD-78E96936AC00}" dt="2021-01-07T20:48:04.122" v="1016" actId="14100"/>
          <ac:spMkLst>
            <pc:docMk/>
            <pc:sldMk cId="1389225888" sldId="287"/>
            <ac:spMk id="2" creationId="{D8BF524C-93BE-43E1-8C23-5004E7CD2C4F}"/>
          </ac:spMkLst>
        </pc:spChg>
        <pc:spChg chg="mod">
          <ac:chgData name="Baechler Jonathan" userId="47f0ae59-e29e-4ab1-be6f-043bae60ed99" providerId="ADAL" clId="{F035D990-E2DA-4DAA-ABAD-78E96936AC00}" dt="2021-01-23T13:04:22.717" v="4125" actId="20577"/>
          <ac:spMkLst>
            <pc:docMk/>
            <pc:sldMk cId="1389225888" sldId="287"/>
            <ac:spMk id="3" creationId="{23958468-61AF-421D-854A-3DA0F6A8220D}"/>
          </ac:spMkLst>
        </pc:spChg>
        <pc:picChg chg="add mod">
          <ac:chgData name="Baechler Jonathan" userId="47f0ae59-e29e-4ab1-be6f-043bae60ed99" providerId="ADAL" clId="{F035D990-E2DA-4DAA-ABAD-78E96936AC00}" dt="2021-01-07T20:44:52.034" v="955" actId="1076"/>
          <ac:picMkLst>
            <pc:docMk/>
            <pc:sldMk cId="1389225888" sldId="287"/>
            <ac:picMk id="5" creationId="{1575D8F0-3827-45AF-9050-3E07D4A4ECB0}"/>
          </ac:picMkLst>
        </pc:picChg>
      </pc:sldChg>
      <pc:sldChg chg="addSp delSp modSp new mod">
        <pc:chgData name="Baechler Jonathan" userId="47f0ae59-e29e-4ab1-be6f-043bae60ed99" providerId="ADAL" clId="{F035D990-E2DA-4DAA-ABAD-78E96936AC00}" dt="2021-01-14T17:17:22.249" v="2710" actId="20577"/>
        <pc:sldMkLst>
          <pc:docMk/>
          <pc:sldMk cId="1037099849" sldId="288"/>
        </pc:sldMkLst>
        <pc:spChg chg="mod">
          <ac:chgData name="Baechler Jonathan" userId="47f0ae59-e29e-4ab1-be6f-043bae60ed99" providerId="ADAL" clId="{F035D990-E2DA-4DAA-ABAD-78E96936AC00}" dt="2021-01-13T13:42:55.992" v="1900" actId="6549"/>
          <ac:spMkLst>
            <pc:docMk/>
            <pc:sldMk cId="1037099849" sldId="288"/>
            <ac:spMk id="2" creationId="{F31CB1D8-2D14-4AF8-8163-BDD4BA113004}"/>
          </ac:spMkLst>
        </pc:spChg>
        <pc:spChg chg="mod">
          <ac:chgData name="Baechler Jonathan" userId="47f0ae59-e29e-4ab1-be6f-043bae60ed99" providerId="ADAL" clId="{F035D990-E2DA-4DAA-ABAD-78E96936AC00}" dt="2021-01-14T17:17:22.249" v="2710" actId="20577"/>
          <ac:spMkLst>
            <pc:docMk/>
            <pc:sldMk cId="1037099849" sldId="288"/>
            <ac:spMk id="3" creationId="{59D238AB-C39A-498C-8E01-0D18DB2AE3C3}"/>
          </ac:spMkLst>
        </pc:spChg>
        <pc:inkChg chg="add del">
          <ac:chgData name="Baechler Jonathan" userId="47f0ae59-e29e-4ab1-be6f-043bae60ed99" providerId="ADAL" clId="{F035D990-E2DA-4DAA-ABAD-78E96936AC00}" dt="2021-01-13T14:01:37.448" v="2197" actId="9405"/>
          <ac:inkMkLst>
            <pc:docMk/>
            <pc:sldMk cId="1037099849" sldId="288"/>
            <ac:inkMk id="4" creationId="{FD9983B3-CB39-418D-8E9D-9C2B84F72CA4}"/>
          </ac:inkMkLst>
        </pc:inkChg>
        <pc:inkChg chg="add del">
          <ac:chgData name="Baechler Jonathan" userId="47f0ae59-e29e-4ab1-be6f-043bae60ed99" providerId="ADAL" clId="{F035D990-E2DA-4DAA-ABAD-78E96936AC00}" dt="2021-01-13T14:01:37.048" v="2196" actId="9405"/>
          <ac:inkMkLst>
            <pc:docMk/>
            <pc:sldMk cId="1037099849" sldId="288"/>
            <ac:inkMk id="5" creationId="{A9FD528A-8C34-44DB-96A7-42060EE3A12C}"/>
          </ac:inkMkLst>
        </pc:inkChg>
      </pc:sldChg>
      <pc:sldChg chg="del">
        <pc:chgData name="Baechler Jonathan" userId="47f0ae59-e29e-4ab1-be6f-043bae60ed99" providerId="ADAL" clId="{F035D990-E2DA-4DAA-ABAD-78E96936AC00}" dt="2021-01-07T20:21:04.582" v="5" actId="47"/>
        <pc:sldMkLst>
          <pc:docMk/>
          <pc:sldMk cId="3936352686" sldId="288"/>
        </pc:sldMkLst>
      </pc:sldChg>
      <pc:sldChg chg="modSp new mod">
        <pc:chgData name="Baechler Jonathan" userId="47f0ae59-e29e-4ab1-be6f-043bae60ed99" providerId="ADAL" clId="{F035D990-E2DA-4DAA-ABAD-78E96936AC00}" dt="2021-01-13T13:46:57.776" v="2094" actId="20577"/>
        <pc:sldMkLst>
          <pc:docMk/>
          <pc:sldMk cId="4124094458" sldId="289"/>
        </pc:sldMkLst>
        <pc:spChg chg="mod">
          <ac:chgData name="Baechler Jonathan" userId="47f0ae59-e29e-4ab1-be6f-043bae60ed99" providerId="ADAL" clId="{F035D990-E2DA-4DAA-ABAD-78E96936AC00}" dt="2021-01-13T13:42:58.618" v="1901"/>
          <ac:spMkLst>
            <pc:docMk/>
            <pc:sldMk cId="4124094458" sldId="289"/>
            <ac:spMk id="2" creationId="{DB095D24-0725-4942-91BA-A72DB920D34D}"/>
          </ac:spMkLst>
        </pc:spChg>
        <pc:spChg chg="mod">
          <ac:chgData name="Baechler Jonathan" userId="47f0ae59-e29e-4ab1-be6f-043bae60ed99" providerId="ADAL" clId="{F035D990-E2DA-4DAA-ABAD-78E96936AC00}" dt="2021-01-13T13:46:57.776" v="2094" actId="20577"/>
          <ac:spMkLst>
            <pc:docMk/>
            <pc:sldMk cId="4124094458" sldId="289"/>
            <ac:spMk id="3" creationId="{7848DBBD-FFEB-4A0D-9EFA-0CD388CCE2D9}"/>
          </ac:spMkLst>
        </pc:spChg>
      </pc:sldChg>
      <pc:sldChg chg="del">
        <pc:chgData name="Baechler Jonathan" userId="47f0ae59-e29e-4ab1-be6f-043bae60ed99" providerId="ADAL" clId="{F035D990-E2DA-4DAA-ABAD-78E96936AC00}" dt="2021-01-07T20:21:04.951" v="7" actId="47"/>
        <pc:sldMkLst>
          <pc:docMk/>
          <pc:sldMk cId="4290016916" sldId="289"/>
        </pc:sldMkLst>
      </pc:sldChg>
      <pc:sldChg chg="del">
        <pc:chgData name="Baechler Jonathan" userId="47f0ae59-e29e-4ab1-be6f-043bae60ed99" providerId="ADAL" clId="{F035D990-E2DA-4DAA-ABAD-78E96936AC00}" dt="2021-01-07T20:21:04.798" v="6" actId="47"/>
        <pc:sldMkLst>
          <pc:docMk/>
          <pc:sldMk cId="192684020" sldId="290"/>
        </pc:sldMkLst>
      </pc:sldChg>
      <pc:sldChg chg="addSp delSp modSp new mod">
        <pc:chgData name="Baechler Jonathan" userId="47f0ae59-e29e-4ab1-be6f-043bae60ed99" providerId="ADAL" clId="{F035D990-E2DA-4DAA-ABAD-78E96936AC00}" dt="2021-01-14T17:23:25.546" v="2971" actId="14100"/>
        <pc:sldMkLst>
          <pc:docMk/>
          <pc:sldMk cId="241702440" sldId="290"/>
        </pc:sldMkLst>
        <pc:spChg chg="del">
          <ac:chgData name="Baechler Jonathan" userId="47f0ae59-e29e-4ab1-be6f-043bae60ed99" providerId="ADAL" clId="{F035D990-E2DA-4DAA-ABAD-78E96936AC00}" dt="2021-01-13T13:49:59.374" v="2097" actId="478"/>
          <ac:spMkLst>
            <pc:docMk/>
            <pc:sldMk cId="241702440" sldId="290"/>
            <ac:spMk id="2" creationId="{74395A94-A9D4-4410-B8A7-ECEEE3A7D679}"/>
          </ac:spMkLst>
        </pc:spChg>
        <pc:spChg chg="del">
          <ac:chgData name="Baechler Jonathan" userId="47f0ae59-e29e-4ab1-be6f-043bae60ed99" providerId="ADAL" clId="{F035D990-E2DA-4DAA-ABAD-78E96936AC00}" dt="2021-01-13T13:49:54.514" v="2096" actId="22"/>
          <ac:spMkLst>
            <pc:docMk/>
            <pc:sldMk cId="241702440" sldId="290"/>
            <ac:spMk id="3" creationId="{A0BBBF3C-0F85-4326-9C9E-3FE0D9789C33}"/>
          </ac:spMkLst>
        </pc:spChg>
        <pc:spChg chg="add mod">
          <ac:chgData name="Baechler Jonathan" userId="47f0ae59-e29e-4ab1-be6f-043bae60ed99" providerId="ADAL" clId="{F035D990-E2DA-4DAA-ABAD-78E96936AC00}" dt="2021-01-13T13:52:32.372" v="2115" actId="1038"/>
          <ac:spMkLst>
            <pc:docMk/>
            <pc:sldMk cId="241702440" sldId="290"/>
            <ac:spMk id="6" creationId="{0D9DBC37-1D52-4298-9F61-8F916437CD3B}"/>
          </ac:spMkLst>
        </pc:spChg>
        <pc:spChg chg="add mod">
          <ac:chgData name="Baechler Jonathan" userId="47f0ae59-e29e-4ab1-be6f-043bae60ed99" providerId="ADAL" clId="{F035D990-E2DA-4DAA-ABAD-78E96936AC00}" dt="2021-01-13T13:56:43.961" v="2162" actId="14100"/>
          <ac:spMkLst>
            <pc:docMk/>
            <pc:sldMk cId="241702440" sldId="290"/>
            <ac:spMk id="25" creationId="{27ACFC8E-4530-497F-AE93-7AF06E433A10}"/>
          </ac:spMkLst>
        </pc:spChg>
        <pc:spChg chg="add mod">
          <ac:chgData name="Baechler Jonathan" userId="47f0ae59-e29e-4ab1-be6f-043bae60ed99" providerId="ADAL" clId="{F035D990-E2DA-4DAA-ABAD-78E96936AC00}" dt="2021-01-13T13:59:06.444" v="2191" actId="20577"/>
          <ac:spMkLst>
            <pc:docMk/>
            <pc:sldMk cId="241702440" sldId="290"/>
            <ac:spMk id="26" creationId="{A554FF69-FBAB-4DCA-AF35-3A9EB46C6F2F}"/>
          </ac:spMkLst>
        </pc:spChg>
        <pc:spChg chg="add mod">
          <ac:chgData name="Baechler Jonathan" userId="47f0ae59-e29e-4ab1-be6f-043bae60ed99" providerId="ADAL" clId="{F035D990-E2DA-4DAA-ABAD-78E96936AC00}" dt="2021-01-14T17:23:25.546" v="2971" actId="14100"/>
          <ac:spMkLst>
            <pc:docMk/>
            <pc:sldMk cId="241702440" sldId="290"/>
            <ac:spMk id="43" creationId="{FFA2B6B9-B97F-4E1A-BBF1-605BDDD09CF1}"/>
          </ac:spMkLst>
        </pc:spChg>
        <pc:picChg chg="add mod ord">
          <ac:chgData name="Baechler Jonathan" userId="47f0ae59-e29e-4ab1-be6f-043bae60ed99" providerId="ADAL" clId="{F035D990-E2DA-4DAA-ABAD-78E96936AC00}" dt="2021-01-13T13:50:06.514" v="2100" actId="1076"/>
          <ac:picMkLst>
            <pc:docMk/>
            <pc:sldMk cId="241702440" sldId="290"/>
            <ac:picMk id="5" creationId="{4D07C286-CD46-40BD-A7E0-D3D8D9D44381}"/>
          </ac:picMkLst>
        </pc:picChg>
        <pc:inkChg chg="add del">
          <ac:chgData name="Baechler Jonathan" userId="47f0ae59-e29e-4ab1-be6f-043bae60ed99" providerId="ADAL" clId="{F035D990-E2DA-4DAA-ABAD-78E96936AC00}" dt="2021-01-13T13:53:11.172" v="2119" actId="9405"/>
          <ac:inkMkLst>
            <pc:docMk/>
            <pc:sldMk cId="241702440" sldId="290"/>
            <ac:inkMk id="7" creationId="{2AB645A6-2B62-40F0-9C5E-3CA57BF2078D}"/>
          </ac:inkMkLst>
        </pc:inkChg>
        <pc:inkChg chg="add del">
          <ac:chgData name="Baechler Jonathan" userId="47f0ae59-e29e-4ab1-be6f-043bae60ed99" providerId="ADAL" clId="{F035D990-E2DA-4DAA-ABAD-78E96936AC00}" dt="2021-01-13T13:53:09.432" v="2118" actId="9405"/>
          <ac:inkMkLst>
            <pc:docMk/>
            <pc:sldMk cId="241702440" sldId="290"/>
            <ac:inkMk id="8" creationId="{2F7DAF9B-9423-422D-BCED-A7533BE0C3B8}"/>
          </ac:inkMkLst>
        </pc:inkChg>
        <pc:inkChg chg="add mod">
          <ac:chgData name="Baechler Jonathan" userId="47f0ae59-e29e-4ab1-be6f-043bae60ed99" providerId="ADAL" clId="{F035D990-E2DA-4DAA-ABAD-78E96936AC00}" dt="2021-01-13T13:58:00.831" v="2168" actId="1076"/>
          <ac:inkMkLst>
            <pc:docMk/>
            <pc:sldMk cId="241702440" sldId="290"/>
            <ac:inkMk id="9" creationId="{71BDAD65-1A5D-486E-A700-CFB9C4A8B07F}"/>
          </ac:inkMkLst>
        </pc:inkChg>
        <pc:inkChg chg="add">
          <ac:chgData name="Baechler Jonathan" userId="47f0ae59-e29e-4ab1-be6f-043bae60ed99" providerId="ADAL" clId="{F035D990-E2DA-4DAA-ABAD-78E96936AC00}" dt="2021-01-13T13:53:50.542" v="2121" actId="9405"/>
          <ac:inkMkLst>
            <pc:docMk/>
            <pc:sldMk cId="241702440" sldId="290"/>
            <ac:inkMk id="10" creationId="{53EFAC73-39AA-4D33-9244-65D4CD08B60D}"/>
          </ac:inkMkLst>
        </pc:inkChg>
        <pc:inkChg chg="add">
          <ac:chgData name="Baechler Jonathan" userId="47f0ae59-e29e-4ab1-be6f-043bae60ed99" providerId="ADAL" clId="{F035D990-E2DA-4DAA-ABAD-78E96936AC00}" dt="2021-01-13T13:53:51.732" v="2122" actId="9405"/>
          <ac:inkMkLst>
            <pc:docMk/>
            <pc:sldMk cId="241702440" sldId="290"/>
            <ac:inkMk id="11" creationId="{089E41A7-667F-497E-87A7-0B94C2D1E935}"/>
          </ac:inkMkLst>
        </pc:inkChg>
        <pc:inkChg chg="add">
          <ac:chgData name="Baechler Jonathan" userId="47f0ae59-e29e-4ab1-be6f-043bae60ed99" providerId="ADAL" clId="{F035D990-E2DA-4DAA-ABAD-78E96936AC00}" dt="2021-01-13T13:53:52.892" v="2123" actId="9405"/>
          <ac:inkMkLst>
            <pc:docMk/>
            <pc:sldMk cId="241702440" sldId="290"/>
            <ac:inkMk id="12" creationId="{2825C265-2598-4291-8523-5F3DF6E387D8}"/>
          </ac:inkMkLst>
        </pc:inkChg>
        <pc:inkChg chg="add">
          <ac:chgData name="Baechler Jonathan" userId="47f0ae59-e29e-4ab1-be6f-043bae60ed99" providerId="ADAL" clId="{F035D990-E2DA-4DAA-ABAD-78E96936AC00}" dt="2021-01-13T13:53:59.682" v="2124" actId="9405"/>
          <ac:inkMkLst>
            <pc:docMk/>
            <pc:sldMk cId="241702440" sldId="290"/>
            <ac:inkMk id="13" creationId="{C4624012-C5F9-4D55-893F-A37584860DDD}"/>
          </ac:inkMkLst>
        </pc:inkChg>
        <pc:inkChg chg="add">
          <ac:chgData name="Baechler Jonathan" userId="47f0ae59-e29e-4ab1-be6f-043bae60ed99" providerId="ADAL" clId="{F035D990-E2DA-4DAA-ABAD-78E96936AC00}" dt="2021-01-13T13:54:02.142" v="2125" actId="9405"/>
          <ac:inkMkLst>
            <pc:docMk/>
            <pc:sldMk cId="241702440" sldId="290"/>
            <ac:inkMk id="14" creationId="{FED4C0F8-841F-4D6C-977A-1CA8C87AE382}"/>
          </ac:inkMkLst>
        </pc:inkChg>
        <pc:inkChg chg="add">
          <ac:chgData name="Baechler Jonathan" userId="47f0ae59-e29e-4ab1-be6f-043bae60ed99" providerId="ADAL" clId="{F035D990-E2DA-4DAA-ABAD-78E96936AC00}" dt="2021-01-13T13:54:09.202" v="2126" actId="9405"/>
          <ac:inkMkLst>
            <pc:docMk/>
            <pc:sldMk cId="241702440" sldId="290"/>
            <ac:inkMk id="15" creationId="{1C4720C6-CA1E-44CA-B275-1F870CECB3E4}"/>
          </ac:inkMkLst>
        </pc:inkChg>
        <pc:inkChg chg="add">
          <ac:chgData name="Baechler Jonathan" userId="47f0ae59-e29e-4ab1-be6f-043bae60ed99" providerId="ADAL" clId="{F035D990-E2DA-4DAA-ABAD-78E96936AC00}" dt="2021-01-13T13:54:36.262" v="2127" actId="9405"/>
          <ac:inkMkLst>
            <pc:docMk/>
            <pc:sldMk cId="241702440" sldId="290"/>
            <ac:inkMk id="16" creationId="{C6C4DB10-A6E3-4E07-9E36-F9C2ED346E8C}"/>
          </ac:inkMkLst>
        </pc:inkChg>
        <pc:inkChg chg="add">
          <ac:chgData name="Baechler Jonathan" userId="47f0ae59-e29e-4ab1-be6f-043bae60ed99" providerId="ADAL" clId="{F035D990-E2DA-4DAA-ABAD-78E96936AC00}" dt="2021-01-13T13:54:38.132" v="2128" actId="9405"/>
          <ac:inkMkLst>
            <pc:docMk/>
            <pc:sldMk cId="241702440" sldId="290"/>
            <ac:inkMk id="17" creationId="{BEE5104F-BE15-4618-9422-D3D4FD54B53B}"/>
          </ac:inkMkLst>
        </pc:inkChg>
        <pc:inkChg chg="add">
          <ac:chgData name="Baechler Jonathan" userId="47f0ae59-e29e-4ab1-be6f-043bae60ed99" providerId="ADAL" clId="{F035D990-E2DA-4DAA-ABAD-78E96936AC00}" dt="2021-01-13T13:54:43.642" v="2129" actId="9405"/>
          <ac:inkMkLst>
            <pc:docMk/>
            <pc:sldMk cId="241702440" sldId="290"/>
            <ac:inkMk id="18" creationId="{787AE7C1-61B1-4125-A706-1409B9CEAA2E}"/>
          </ac:inkMkLst>
        </pc:inkChg>
        <pc:inkChg chg="add">
          <ac:chgData name="Baechler Jonathan" userId="47f0ae59-e29e-4ab1-be6f-043bae60ed99" providerId="ADAL" clId="{F035D990-E2DA-4DAA-ABAD-78E96936AC00}" dt="2021-01-13T13:54:59.871" v="2130" actId="9405"/>
          <ac:inkMkLst>
            <pc:docMk/>
            <pc:sldMk cId="241702440" sldId="290"/>
            <ac:inkMk id="19" creationId="{7E874260-6C26-4D80-B501-888545A6C169}"/>
          </ac:inkMkLst>
        </pc:inkChg>
        <pc:inkChg chg="add">
          <ac:chgData name="Baechler Jonathan" userId="47f0ae59-e29e-4ab1-be6f-043bae60ed99" providerId="ADAL" clId="{F035D990-E2DA-4DAA-ABAD-78E96936AC00}" dt="2021-01-13T13:55:03.772" v="2131" actId="9405"/>
          <ac:inkMkLst>
            <pc:docMk/>
            <pc:sldMk cId="241702440" sldId="290"/>
            <ac:inkMk id="20" creationId="{A1E35352-E62A-443F-A25B-1141228FEFDB}"/>
          </ac:inkMkLst>
        </pc:inkChg>
        <pc:inkChg chg="add">
          <ac:chgData name="Baechler Jonathan" userId="47f0ae59-e29e-4ab1-be6f-043bae60ed99" providerId="ADAL" clId="{F035D990-E2DA-4DAA-ABAD-78E96936AC00}" dt="2021-01-13T13:55:06.166" v="2132" actId="9405"/>
          <ac:inkMkLst>
            <pc:docMk/>
            <pc:sldMk cId="241702440" sldId="290"/>
            <ac:inkMk id="21" creationId="{19AB2530-5581-43A3-B671-F0C4EAED9D20}"/>
          </ac:inkMkLst>
        </pc:inkChg>
        <pc:inkChg chg="add">
          <ac:chgData name="Baechler Jonathan" userId="47f0ae59-e29e-4ab1-be6f-043bae60ed99" providerId="ADAL" clId="{F035D990-E2DA-4DAA-ABAD-78E96936AC00}" dt="2021-01-13T13:55:26.961" v="2133" actId="9405"/>
          <ac:inkMkLst>
            <pc:docMk/>
            <pc:sldMk cId="241702440" sldId="290"/>
            <ac:inkMk id="22" creationId="{738D4422-5A60-43F8-B790-D429BD3CD6CB}"/>
          </ac:inkMkLst>
        </pc:inkChg>
        <pc:inkChg chg="add">
          <ac:chgData name="Baechler Jonathan" userId="47f0ae59-e29e-4ab1-be6f-043bae60ed99" providerId="ADAL" clId="{F035D990-E2DA-4DAA-ABAD-78E96936AC00}" dt="2021-01-13T13:55:28.831" v="2134" actId="9405"/>
          <ac:inkMkLst>
            <pc:docMk/>
            <pc:sldMk cId="241702440" sldId="290"/>
            <ac:inkMk id="23" creationId="{565BE95E-6C2A-48A0-BA51-58451C49BB57}"/>
          </ac:inkMkLst>
        </pc:inkChg>
        <pc:inkChg chg="add del">
          <ac:chgData name="Baechler Jonathan" userId="47f0ae59-e29e-4ab1-be6f-043bae60ed99" providerId="ADAL" clId="{F035D990-E2DA-4DAA-ABAD-78E96936AC00}" dt="2021-01-13T13:55:34.941" v="2136" actId="9405"/>
          <ac:inkMkLst>
            <pc:docMk/>
            <pc:sldMk cId="241702440" sldId="290"/>
            <ac:inkMk id="24" creationId="{084E8417-53C4-4952-8D90-53339E487351}"/>
          </ac:inkMkLst>
        </pc:inkChg>
        <pc:inkChg chg="add del">
          <ac:chgData name="Baechler Jonathan" userId="47f0ae59-e29e-4ab1-be6f-043bae60ed99" providerId="ADAL" clId="{F035D990-E2DA-4DAA-ABAD-78E96936AC00}" dt="2021-01-13T13:58:07.860" v="2170" actId="9405"/>
          <ac:inkMkLst>
            <pc:docMk/>
            <pc:sldMk cId="241702440" sldId="290"/>
            <ac:inkMk id="27" creationId="{9953E4A4-E683-4298-972F-59C734B4D41D}"/>
          </ac:inkMkLst>
        </pc:inkChg>
        <pc:inkChg chg="add">
          <ac:chgData name="Baechler Jonathan" userId="47f0ae59-e29e-4ab1-be6f-043bae60ed99" providerId="ADAL" clId="{F035D990-E2DA-4DAA-ABAD-78E96936AC00}" dt="2021-01-13T13:58:12.199" v="2171" actId="9405"/>
          <ac:inkMkLst>
            <pc:docMk/>
            <pc:sldMk cId="241702440" sldId="290"/>
            <ac:inkMk id="28" creationId="{4BBD2108-0F14-4965-9671-9E21178C6BB9}"/>
          </ac:inkMkLst>
        </pc:inkChg>
        <pc:inkChg chg="add">
          <ac:chgData name="Baechler Jonathan" userId="47f0ae59-e29e-4ab1-be6f-043bae60ed99" providerId="ADAL" clId="{F035D990-E2DA-4DAA-ABAD-78E96936AC00}" dt="2021-01-13T13:58:13.580" v="2172" actId="9405"/>
          <ac:inkMkLst>
            <pc:docMk/>
            <pc:sldMk cId="241702440" sldId="290"/>
            <ac:inkMk id="29" creationId="{35BA6534-712D-45E7-9D9E-3B8607A28296}"/>
          </ac:inkMkLst>
        </pc:inkChg>
        <pc:inkChg chg="add">
          <ac:chgData name="Baechler Jonathan" userId="47f0ae59-e29e-4ab1-be6f-043bae60ed99" providerId="ADAL" clId="{F035D990-E2DA-4DAA-ABAD-78E96936AC00}" dt="2021-01-13T13:58:14.969" v="2173" actId="9405"/>
          <ac:inkMkLst>
            <pc:docMk/>
            <pc:sldMk cId="241702440" sldId="290"/>
            <ac:inkMk id="30" creationId="{588E3499-017D-45D3-85A3-2EA5D8CDBC65}"/>
          </ac:inkMkLst>
        </pc:inkChg>
        <pc:inkChg chg="add">
          <ac:chgData name="Baechler Jonathan" userId="47f0ae59-e29e-4ab1-be6f-043bae60ed99" providerId="ADAL" clId="{F035D990-E2DA-4DAA-ABAD-78E96936AC00}" dt="2021-01-13T13:58:20.759" v="2174" actId="9405"/>
          <ac:inkMkLst>
            <pc:docMk/>
            <pc:sldMk cId="241702440" sldId="290"/>
            <ac:inkMk id="31" creationId="{198EC847-C1EC-4284-9BC1-54A52E72F765}"/>
          </ac:inkMkLst>
        </pc:inkChg>
        <pc:inkChg chg="add">
          <ac:chgData name="Baechler Jonathan" userId="47f0ae59-e29e-4ab1-be6f-043bae60ed99" providerId="ADAL" clId="{F035D990-E2DA-4DAA-ABAD-78E96936AC00}" dt="2021-01-13T13:58:35.724" v="2175" actId="9405"/>
          <ac:inkMkLst>
            <pc:docMk/>
            <pc:sldMk cId="241702440" sldId="290"/>
            <ac:inkMk id="32" creationId="{491FE0FB-60C7-4A9B-841F-2D1C0D395DE1}"/>
          </ac:inkMkLst>
        </pc:inkChg>
        <pc:inkChg chg="add">
          <ac:chgData name="Baechler Jonathan" userId="47f0ae59-e29e-4ab1-be6f-043bae60ed99" providerId="ADAL" clId="{F035D990-E2DA-4DAA-ABAD-78E96936AC00}" dt="2021-01-13T13:58:37.609" v="2176" actId="9405"/>
          <ac:inkMkLst>
            <pc:docMk/>
            <pc:sldMk cId="241702440" sldId="290"/>
            <ac:inkMk id="33" creationId="{CB15E78B-5CEA-4454-93AF-98E3247C8D0B}"/>
          </ac:inkMkLst>
        </pc:inkChg>
        <pc:inkChg chg="add">
          <ac:chgData name="Baechler Jonathan" userId="47f0ae59-e29e-4ab1-be6f-043bae60ed99" providerId="ADAL" clId="{F035D990-E2DA-4DAA-ABAD-78E96936AC00}" dt="2021-01-13T13:58:39.179" v="2177" actId="9405"/>
          <ac:inkMkLst>
            <pc:docMk/>
            <pc:sldMk cId="241702440" sldId="290"/>
            <ac:inkMk id="34" creationId="{3F14B4A7-1C71-4DB2-91B5-ABC58BF991E6}"/>
          </ac:inkMkLst>
        </pc:inkChg>
        <pc:inkChg chg="add">
          <ac:chgData name="Baechler Jonathan" userId="47f0ae59-e29e-4ab1-be6f-043bae60ed99" providerId="ADAL" clId="{F035D990-E2DA-4DAA-ABAD-78E96936AC00}" dt="2021-01-13T13:58:40.730" v="2178" actId="9405"/>
          <ac:inkMkLst>
            <pc:docMk/>
            <pc:sldMk cId="241702440" sldId="290"/>
            <ac:inkMk id="35" creationId="{813289DB-A9A4-4BB4-B454-622803BCD829}"/>
          </ac:inkMkLst>
        </pc:inkChg>
        <pc:inkChg chg="add">
          <ac:chgData name="Baechler Jonathan" userId="47f0ae59-e29e-4ab1-be6f-043bae60ed99" providerId="ADAL" clId="{F035D990-E2DA-4DAA-ABAD-78E96936AC00}" dt="2021-01-13T13:58:42.380" v="2179" actId="9405"/>
          <ac:inkMkLst>
            <pc:docMk/>
            <pc:sldMk cId="241702440" sldId="290"/>
            <ac:inkMk id="36" creationId="{0290FBBE-6C86-47C6-84ED-966E4F00673E}"/>
          </ac:inkMkLst>
        </pc:inkChg>
        <pc:inkChg chg="add del">
          <ac:chgData name="Baechler Jonathan" userId="47f0ae59-e29e-4ab1-be6f-043bae60ed99" providerId="ADAL" clId="{F035D990-E2DA-4DAA-ABAD-78E96936AC00}" dt="2021-01-13T13:58:54.969" v="2185" actId="9405"/>
          <ac:inkMkLst>
            <pc:docMk/>
            <pc:sldMk cId="241702440" sldId="290"/>
            <ac:inkMk id="37" creationId="{EB2D8050-977C-46C2-B66C-B065976DC642}"/>
          </ac:inkMkLst>
        </pc:inkChg>
        <pc:inkChg chg="add del">
          <ac:chgData name="Baechler Jonathan" userId="47f0ae59-e29e-4ab1-be6f-043bae60ed99" providerId="ADAL" clId="{F035D990-E2DA-4DAA-ABAD-78E96936AC00}" dt="2021-01-13T13:58:52.839" v="2184" actId="9405"/>
          <ac:inkMkLst>
            <pc:docMk/>
            <pc:sldMk cId="241702440" sldId="290"/>
            <ac:inkMk id="38" creationId="{7D25540C-43C2-422C-9708-5969ED46B96B}"/>
          </ac:inkMkLst>
        </pc:inkChg>
        <pc:inkChg chg="add del">
          <ac:chgData name="Baechler Jonathan" userId="47f0ae59-e29e-4ab1-be6f-043bae60ed99" providerId="ADAL" clId="{F035D990-E2DA-4DAA-ABAD-78E96936AC00}" dt="2021-01-13T13:58:52.489" v="2183" actId="9405"/>
          <ac:inkMkLst>
            <pc:docMk/>
            <pc:sldMk cId="241702440" sldId="290"/>
            <ac:inkMk id="39" creationId="{E407D8ED-21B5-4F09-BB95-357ECAB680EF}"/>
          </ac:inkMkLst>
        </pc:inkChg>
        <pc:inkChg chg="add">
          <ac:chgData name="Baechler Jonathan" userId="47f0ae59-e29e-4ab1-be6f-043bae60ed99" providerId="ADAL" clId="{F035D990-E2DA-4DAA-ABAD-78E96936AC00}" dt="2021-01-13T13:59:49.409" v="2192" actId="9405"/>
          <ac:inkMkLst>
            <pc:docMk/>
            <pc:sldMk cId="241702440" sldId="290"/>
            <ac:inkMk id="40" creationId="{37CC1C32-0F4E-45FB-B26B-648238ECA0DA}"/>
          </ac:inkMkLst>
        </pc:inkChg>
        <pc:inkChg chg="add">
          <ac:chgData name="Baechler Jonathan" userId="47f0ae59-e29e-4ab1-be6f-043bae60ed99" providerId="ADAL" clId="{F035D990-E2DA-4DAA-ABAD-78E96936AC00}" dt="2021-01-13T13:59:50.980" v="2193" actId="9405"/>
          <ac:inkMkLst>
            <pc:docMk/>
            <pc:sldMk cId="241702440" sldId="290"/>
            <ac:inkMk id="41" creationId="{78AEC005-1DED-4DD3-B2A8-06B9A6BDB5DF}"/>
          </ac:inkMkLst>
        </pc:inkChg>
      </pc:sldChg>
      <pc:sldChg chg="modSp new mod">
        <pc:chgData name="Baechler Jonathan" userId="47f0ae59-e29e-4ab1-be6f-043bae60ed99" providerId="ADAL" clId="{F035D990-E2DA-4DAA-ABAD-78E96936AC00}" dt="2021-01-31T10:17:19.856" v="4139" actId="20577"/>
        <pc:sldMkLst>
          <pc:docMk/>
          <pc:sldMk cId="1858458348" sldId="291"/>
        </pc:sldMkLst>
        <pc:spChg chg="mod">
          <ac:chgData name="Baechler Jonathan" userId="47f0ae59-e29e-4ab1-be6f-043bae60ed99" providerId="ADAL" clId="{F035D990-E2DA-4DAA-ABAD-78E96936AC00}" dt="2021-01-13T14:03:16.457" v="2289" actId="20577"/>
          <ac:spMkLst>
            <pc:docMk/>
            <pc:sldMk cId="1858458348" sldId="291"/>
            <ac:spMk id="2" creationId="{D84E3968-AF54-4FD9-8CAF-F5A4CEEF7146}"/>
          </ac:spMkLst>
        </pc:spChg>
        <pc:spChg chg="mod">
          <ac:chgData name="Baechler Jonathan" userId="47f0ae59-e29e-4ab1-be6f-043bae60ed99" providerId="ADAL" clId="{F035D990-E2DA-4DAA-ABAD-78E96936AC00}" dt="2021-01-31T10:17:19.856" v="4139" actId="20577"/>
          <ac:spMkLst>
            <pc:docMk/>
            <pc:sldMk cId="1858458348" sldId="291"/>
            <ac:spMk id="3" creationId="{D9C1D699-406B-4B3C-9366-3ABD0FD075B5}"/>
          </ac:spMkLst>
        </pc:spChg>
      </pc:sldChg>
      <pc:sldChg chg="del">
        <pc:chgData name="Baechler Jonathan" userId="47f0ae59-e29e-4ab1-be6f-043bae60ed99" providerId="ADAL" clId="{F035D990-E2DA-4DAA-ABAD-78E96936AC00}" dt="2021-01-07T20:21:05.084" v="8" actId="47"/>
        <pc:sldMkLst>
          <pc:docMk/>
          <pc:sldMk cId="3761938553" sldId="291"/>
        </pc:sldMkLst>
      </pc:sldChg>
      <pc:sldChg chg="del">
        <pc:chgData name="Baechler Jonathan" userId="47f0ae59-e29e-4ab1-be6f-043bae60ed99" providerId="ADAL" clId="{F035D990-E2DA-4DAA-ABAD-78E96936AC00}" dt="2021-01-07T20:21:05.231" v="9" actId="47"/>
        <pc:sldMkLst>
          <pc:docMk/>
          <pc:sldMk cId="197644591" sldId="292"/>
        </pc:sldMkLst>
      </pc:sldChg>
      <pc:sldChg chg="modSp new mod">
        <pc:chgData name="Baechler Jonathan" userId="47f0ae59-e29e-4ab1-be6f-043bae60ed99" providerId="ADAL" clId="{F035D990-E2DA-4DAA-ABAD-78E96936AC00}" dt="2021-01-14T17:21:19.107" v="2910" actId="20577"/>
        <pc:sldMkLst>
          <pc:docMk/>
          <pc:sldMk cId="348680122" sldId="292"/>
        </pc:sldMkLst>
        <pc:spChg chg="mod">
          <ac:chgData name="Baechler Jonathan" userId="47f0ae59-e29e-4ab1-be6f-043bae60ed99" providerId="ADAL" clId="{F035D990-E2DA-4DAA-ABAD-78E96936AC00}" dt="2021-01-14T17:19:06.981" v="2783" actId="313"/>
          <ac:spMkLst>
            <pc:docMk/>
            <pc:sldMk cId="348680122" sldId="292"/>
            <ac:spMk id="2" creationId="{36B07AA8-BE51-4201-9C09-C4B871DB6308}"/>
          </ac:spMkLst>
        </pc:spChg>
        <pc:spChg chg="mod">
          <ac:chgData name="Baechler Jonathan" userId="47f0ae59-e29e-4ab1-be6f-043bae60ed99" providerId="ADAL" clId="{F035D990-E2DA-4DAA-ABAD-78E96936AC00}" dt="2021-01-14T17:21:19.107" v="2910" actId="20577"/>
          <ac:spMkLst>
            <pc:docMk/>
            <pc:sldMk cId="348680122" sldId="292"/>
            <ac:spMk id="3" creationId="{D78E9D25-B470-4EE1-B70B-F93610FE1D2E}"/>
          </ac:spMkLst>
        </pc:spChg>
      </pc:sldChg>
      <pc:sldChg chg="addSp delSp modSp new mod setBg setClrOvrMap">
        <pc:chgData name="Baechler Jonathan" userId="47f0ae59-e29e-4ab1-be6f-043bae60ed99" providerId="ADAL" clId="{F035D990-E2DA-4DAA-ABAD-78E96936AC00}" dt="2021-01-14T17:49:38.099" v="3262" actId="1037"/>
        <pc:sldMkLst>
          <pc:docMk/>
          <pc:sldMk cId="1057108878" sldId="293"/>
        </pc:sldMkLst>
        <pc:spChg chg="mod">
          <ac:chgData name="Baechler Jonathan" userId="47f0ae59-e29e-4ab1-be6f-043bae60ed99" providerId="ADAL" clId="{F035D990-E2DA-4DAA-ABAD-78E96936AC00}" dt="2021-01-14T17:24:47.835" v="2981" actId="26606"/>
          <ac:spMkLst>
            <pc:docMk/>
            <pc:sldMk cId="1057108878" sldId="293"/>
            <ac:spMk id="2" creationId="{586B8E18-C714-4A52-85E0-A7B23F5B447B}"/>
          </ac:spMkLst>
        </pc:spChg>
        <pc:spChg chg="mod">
          <ac:chgData name="Baechler Jonathan" userId="47f0ae59-e29e-4ab1-be6f-043bae60ed99" providerId="ADAL" clId="{F035D990-E2DA-4DAA-ABAD-78E96936AC00}" dt="2021-01-14T17:24:47.835" v="2981" actId="26606"/>
          <ac:spMkLst>
            <pc:docMk/>
            <pc:sldMk cId="1057108878" sldId="293"/>
            <ac:spMk id="3" creationId="{0D021FA9-2152-4611-9ACB-052A9066C237}"/>
          </ac:spMkLst>
        </pc:spChg>
        <pc:spChg chg="add mod">
          <ac:chgData name="Baechler Jonathan" userId="47f0ae59-e29e-4ab1-be6f-043bae60ed99" providerId="ADAL" clId="{F035D990-E2DA-4DAA-ABAD-78E96936AC00}" dt="2021-01-14T17:31:31.115" v="3041" actId="1036"/>
          <ac:spMkLst>
            <pc:docMk/>
            <pc:sldMk cId="1057108878" sldId="293"/>
            <ac:spMk id="6" creationId="{3C13490E-5646-4776-AE9C-A02888A51CE1}"/>
          </ac:spMkLst>
        </pc:spChg>
        <pc:spChg chg="add mod">
          <ac:chgData name="Baechler Jonathan" userId="47f0ae59-e29e-4ab1-be6f-043bae60ed99" providerId="ADAL" clId="{F035D990-E2DA-4DAA-ABAD-78E96936AC00}" dt="2021-01-14T17:45:00.825" v="3156" actId="14100"/>
          <ac:spMkLst>
            <pc:docMk/>
            <pc:sldMk cId="1057108878" sldId="293"/>
            <ac:spMk id="7" creationId="{F6437822-529D-4A6A-8F45-13EFC7D2D107}"/>
          </ac:spMkLst>
        </pc:spChg>
        <pc:spChg chg="add mod">
          <ac:chgData name="Baechler Jonathan" userId="47f0ae59-e29e-4ab1-be6f-043bae60ed99" providerId="ADAL" clId="{F035D990-E2DA-4DAA-ABAD-78E96936AC00}" dt="2021-01-14T17:43:13.335" v="3142" actId="14100"/>
          <ac:spMkLst>
            <pc:docMk/>
            <pc:sldMk cId="1057108878" sldId="293"/>
            <ac:spMk id="8" creationId="{A2B7046B-1DFE-4FE9-B002-7F2E0C635412}"/>
          </ac:spMkLst>
        </pc:spChg>
        <pc:spChg chg="add del mod">
          <ac:chgData name="Baechler Jonathan" userId="47f0ae59-e29e-4ab1-be6f-043bae60ed99" providerId="ADAL" clId="{F035D990-E2DA-4DAA-ABAD-78E96936AC00}" dt="2021-01-14T17:42:23.648" v="3054" actId="478"/>
          <ac:spMkLst>
            <pc:docMk/>
            <pc:sldMk cId="1057108878" sldId="293"/>
            <ac:spMk id="9" creationId="{8F40B5E1-D8BD-4090-94F8-4A47CBCC49F3}"/>
          </ac:spMkLst>
        </pc:spChg>
        <pc:spChg chg="add del">
          <ac:chgData name="Baechler Jonathan" userId="47f0ae59-e29e-4ab1-be6f-043bae60ed99" providerId="ADAL" clId="{F035D990-E2DA-4DAA-ABAD-78E96936AC00}" dt="2021-01-14T17:24:47.835" v="2981" actId="26606"/>
          <ac:spMkLst>
            <pc:docMk/>
            <pc:sldMk cId="1057108878" sldId="293"/>
            <ac:spMk id="10" creationId="{F2B38F72-8FC4-4001-8C67-FA6B86DEC767}"/>
          </ac:spMkLst>
        </pc:spChg>
        <pc:spChg chg="add mod">
          <ac:chgData name="Baechler Jonathan" userId="47f0ae59-e29e-4ab1-be6f-043bae60ed99" providerId="ADAL" clId="{F035D990-E2DA-4DAA-ABAD-78E96936AC00}" dt="2021-01-14T17:44:27.773" v="3154" actId="1037"/>
          <ac:spMkLst>
            <pc:docMk/>
            <pc:sldMk cId="1057108878" sldId="293"/>
            <ac:spMk id="11" creationId="{47AFBA9B-4752-4A5F-9990-357717833E32}"/>
          </ac:spMkLst>
        </pc:spChg>
        <pc:spChg chg="add mod">
          <ac:chgData name="Baechler Jonathan" userId="47f0ae59-e29e-4ab1-be6f-043bae60ed99" providerId="ADAL" clId="{F035D990-E2DA-4DAA-ABAD-78E96936AC00}" dt="2021-01-14T17:46:34.670" v="3218" actId="1076"/>
          <ac:spMkLst>
            <pc:docMk/>
            <pc:sldMk cId="1057108878" sldId="293"/>
            <ac:spMk id="12" creationId="{5278B946-84BB-4850-B8EE-147CEC576212}"/>
          </ac:spMkLst>
        </pc:spChg>
        <pc:spChg chg="add mod">
          <ac:chgData name="Baechler Jonathan" userId="47f0ae59-e29e-4ab1-be6f-043bae60ed99" providerId="ADAL" clId="{F035D990-E2DA-4DAA-ABAD-78E96936AC00}" dt="2021-01-14T17:49:38.099" v="3262" actId="1037"/>
          <ac:spMkLst>
            <pc:docMk/>
            <pc:sldMk cId="1057108878" sldId="293"/>
            <ac:spMk id="17" creationId="{26B2A7DC-2C93-44DC-93D8-A698D765F7C4}"/>
          </ac:spMkLst>
        </pc:spChg>
        <pc:picChg chg="add mod">
          <ac:chgData name="Baechler Jonathan" userId="47f0ae59-e29e-4ab1-be6f-043bae60ed99" providerId="ADAL" clId="{F035D990-E2DA-4DAA-ABAD-78E96936AC00}" dt="2021-01-14T17:24:51.755" v="2983" actId="1076"/>
          <ac:picMkLst>
            <pc:docMk/>
            <pc:sldMk cId="1057108878" sldId="293"/>
            <ac:picMk id="5" creationId="{2FB1AF85-50DB-4967-8677-8BD9ED0163A7}"/>
          </ac:picMkLst>
        </pc:picChg>
        <pc:inkChg chg="add del">
          <ac:chgData name="Baechler Jonathan" userId="47f0ae59-e29e-4ab1-be6f-043bae60ed99" providerId="ADAL" clId="{F035D990-E2DA-4DAA-ABAD-78E96936AC00}" dt="2021-01-14T17:47:25.154" v="3222" actId="9405"/>
          <ac:inkMkLst>
            <pc:docMk/>
            <pc:sldMk cId="1057108878" sldId="293"/>
            <ac:inkMk id="13" creationId="{1D6573DC-DFAB-44E9-945D-CBF66A025F2C}"/>
          </ac:inkMkLst>
        </pc:inkChg>
        <pc:inkChg chg="add del">
          <ac:chgData name="Baechler Jonathan" userId="47f0ae59-e29e-4ab1-be6f-043bae60ed99" providerId="ADAL" clId="{F035D990-E2DA-4DAA-ABAD-78E96936AC00}" dt="2021-01-14T17:47:24.748" v="3221" actId="9405"/>
          <ac:inkMkLst>
            <pc:docMk/>
            <pc:sldMk cId="1057108878" sldId="293"/>
            <ac:inkMk id="14" creationId="{016A0E0A-F5B7-4977-8A6F-9B681EA19F3D}"/>
          </ac:inkMkLst>
        </pc:inkChg>
        <pc:inkChg chg="add">
          <ac:chgData name="Baechler Jonathan" userId="47f0ae59-e29e-4ab1-be6f-043bae60ed99" providerId="ADAL" clId="{F035D990-E2DA-4DAA-ABAD-78E96936AC00}" dt="2021-01-14T17:47:31.211" v="3223" actId="9405"/>
          <ac:inkMkLst>
            <pc:docMk/>
            <pc:sldMk cId="1057108878" sldId="293"/>
            <ac:inkMk id="15" creationId="{0F7D8B72-835C-4D87-A8C2-B113AFA12445}"/>
          </ac:inkMkLst>
        </pc:inkChg>
        <pc:inkChg chg="add del">
          <ac:chgData name="Baechler Jonathan" userId="47f0ae59-e29e-4ab1-be6f-043bae60ed99" providerId="ADAL" clId="{F035D990-E2DA-4DAA-ABAD-78E96936AC00}" dt="2021-01-14T17:48:37.218" v="3225" actId="9405"/>
          <ac:inkMkLst>
            <pc:docMk/>
            <pc:sldMk cId="1057108878" sldId="293"/>
            <ac:inkMk id="16" creationId="{8A8ADB26-4D52-4E69-B74F-6897F93ADEEA}"/>
          </ac:inkMkLst>
        </pc:inkChg>
      </pc:sldChg>
      <pc:sldChg chg="del">
        <pc:chgData name="Baechler Jonathan" userId="47f0ae59-e29e-4ab1-be6f-043bae60ed99" providerId="ADAL" clId="{F035D990-E2DA-4DAA-ABAD-78E96936AC00}" dt="2021-01-07T20:21:05.363" v="10" actId="47"/>
        <pc:sldMkLst>
          <pc:docMk/>
          <pc:sldMk cId="2019965363" sldId="293"/>
        </pc:sldMkLst>
      </pc:sldChg>
      <pc:sldChg chg="del">
        <pc:chgData name="Baechler Jonathan" userId="47f0ae59-e29e-4ab1-be6f-043bae60ed99" providerId="ADAL" clId="{F035D990-E2DA-4DAA-ABAD-78E96936AC00}" dt="2021-01-07T20:21:05.525" v="11" actId="47"/>
        <pc:sldMkLst>
          <pc:docMk/>
          <pc:sldMk cId="68530217" sldId="294"/>
        </pc:sldMkLst>
      </pc:sldChg>
      <pc:sldChg chg="modSp new mod">
        <pc:chgData name="Baechler Jonathan" userId="47f0ae59-e29e-4ab1-be6f-043bae60ed99" providerId="ADAL" clId="{F035D990-E2DA-4DAA-ABAD-78E96936AC00}" dt="2021-01-14T17:55:31.917" v="3525" actId="20577"/>
        <pc:sldMkLst>
          <pc:docMk/>
          <pc:sldMk cId="1237672866" sldId="294"/>
        </pc:sldMkLst>
        <pc:spChg chg="mod">
          <ac:chgData name="Baechler Jonathan" userId="47f0ae59-e29e-4ab1-be6f-043bae60ed99" providerId="ADAL" clId="{F035D990-E2DA-4DAA-ABAD-78E96936AC00}" dt="2021-01-14T17:52:12.761" v="3309" actId="20577"/>
          <ac:spMkLst>
            <pc:docMk/>
            <pc:sldMk cId="1237672866" sldId="294"/>
            <ac:spMk id="2" creationId="{733F0CA9-D4D0-46F2-BBB6-9CD88A2B33CD}"/>
          </ac:spMkLst>
        </pc:spChg>
        <pc:spChg chg="mod">
          <ac:chgData name="Baechler Jonathan" userId="47f0ae59-e29e-4ab1-be6f-043bae60ed99" providerId="ADAL" clId="{F035D990-E2DA-4DAA-ABAD-78E96936AC00}" dt="2021-01-14T17:55:31.917" v="3525" actId="20577"/>
          <ac:spMkLst>
            <pc:docMk/>
            <pc:sldMk cId="1237672866" sldId="294"/>
            <ac:spMk id="3" creationId="{5C263F42-3378-4028-A8F5-8833D8C863A3}"/>
          </ac:spMkLst>
        </pc:spChg>
      </pc:sldChg>
      <pc:sldChg chg="del">
        <pc:chgData name="Baechler Jonathan" userId="47f0ae59-e29e-4ab1-be6f-043bae60ed99" providerId="ADAL" clId="{F035D990-E2DA-4DAA-ABAD-78E96936AC00}" dt="2021-01-07T20:21:01.598" v="2" actId="47"/>
        <pc:sldMkLst>
          <pc:docMk/>
          <pc:sldMk cId="341857962" sldId="295"/>
        </pc:sldMkLst>
      </pc:sldChg>
      <pc:sldChg chg="modSp new mod">
        <pc:chgData name="Baechler Jonathan" userId="47f0ae59-e29e-4ab1-be6f-043bae60ed99" providerId="ADAL" clId="{F035D990-E2DA-4DAA-ABAD-78E96936AC00}" dt="2021-01-14T18:01:33.852" v="3633" actId="20577"/>
        <pc:sldMkLst>
          <pc:docMk/>
          <pc:sldMk cId="962352507" sldId="295"/>
        </pc:sldMkLst>
        <pc:spChg chg="mod">
          <ac:chgData name="Baechler Jonathan" userId="47f0ae59-e29e-4ab1-be6f-043bae60ed99" providerId="ADAL" clId="{F035D990-E2DA-4DAA-ABAD-78E96936AC00}" dt="2021-01-14T18:00:37.063" v="3587" actId="20577"/>
          <ac:spMkLst>
            <pc:docMk/>
            <pc:sldMk cId="962352507" sldId="295"/>
            <ac:spMk id="2" creationId="{A073AD68-1BBC-42CC-B5BB-C8F41EE92148}"/>
          </ac:spMkLst>
        </pc:spChg>
        <pc:spChg chg="mod">
          <ac:chgData name="Baechler Jonathan" userId="47f0ae59-e29e-4ab1-be6f-043bae60ed99" providerId="ADAL" clId="{F035D990-E2DA-4DAA-ABAD-78E96936AC00}" dt="2021-01-14T18:01:33.852" v="3633" actId="20577"/>
          <ac:spMkLst>
            <pc:docMk/>
            <pc:sldMk cId="962352507" sldId="295"/>
            <ac:spMk id="3" creationId="{A42E206B-24B3-486C-8F4B-597C06FEB2AC}"/>
          </ac:spMkLst>
        </pc:spChg>
      </pc:sldChg>
      <pc:sldChg chg="del">
        <pc:chgData name="Baechler Jonathan" userId="47f0ae59-e29e-4ab1-be6f-043bae60ed99" providerId="ADAL" clId="{F035D990-E2DA-4DAA-ABAD-78E96936AC00}" dt="2021-01-07T20:21:05.670" v="12" actId="47"/>
        <pc:sldMkLst>
          <pc:docMk/>
          <pc:sldMk cId="1375668257" sldId="296"/>
        </pc:sldMkLst>
      </pc:sldChg>
      <pc:sldChg chg="modSp add mod ord">
        <pc:chgData name="Baechler Jonathan" userId="47f0ae59-e29e-4ab1-be6f-043bae60ed99" providerId="ADAL" clId="{F035D990-E2DA-4DAA-ABAD-78E96936AC00}" dt="2021-01-21T17:48:01.737" v="3674" actId="20577"/>
        <pc:sldMkLst>
          <pc:docMk/>
          <pc:sldMk cId="1830932181" sldId="296"/>
        </pc:sldMkLst>
        <pc:spChg chg="mod">
          <ac:chgData name="Baechler Jonathan" userId="47f0ae59-e29e-4ab1-be6f-043bae60ed99" providerId="ADAL" clId="{F035D990-E2DA-4DAA-ABAD-78E96936AC00}" dt="2021-01-21T17:47:43.407" v="3641" actId="20577"/>
          <ac:spMkLst>
            <pc:docMk/>
            <pc:sldMk cId="1830932181" sldId="296"/>
            <ac:spMk id="2" creationId="{00000000-0000-0000-0000-000000000000}"/>
          </ac:spMkLst>
        </pc:spChg>
        <pc:spChg chg="mod">
          <ac:chgData name="Baechler Jonathan" userId="47f0ae59-e29e-4ab1-be6f-043bae60ed99" providerId="ADAL" clId="{F035D990-E2DA-4DAA-ABAD-78E96936AC00}" dt="2021-01-21T17:48:01.737" v="3674" actId="20577"/>
          <ac:spMkLst>
            <pc:docMk/>
            <pc:sldMk cId="1830932181" sldId="296"/>
            <ac:spMk id="3" creationId="{00000000-0000-0000-0000-000000000000}"/>
          </ac:spMkLst>
        </pc:spChg>
      </pc:sldChg>
      <pc:sldChg chg="delSp add del setBg delDesignElem">
        <pc:chgData name="Baechler Jonathan" userId="47f0ae59-e29e-4ab1-be6f-043bae60ed99" providerId="ADAL" clId="{F035D990-E2DA-4DAA-ABAD-78E96936AC00}" dt="2021-01-21T17:47:25.147" v="3636" actId="47"/>
        <pc:sldMkLst>
          <pc:docMk/>
          <pc:sldMk cId="2198600937" sldId="296"/>
        </pc:sldMkLst>
        <pc:spChg chg="del">
          <ac:chgData name="Baechler Jonathan" userId="47f0ae59-e29e-4ab1-be6f-043bae60ed99" providerId="ADAL" clId="{F035D990-E2DA-4DAA-ABAD-78E96936AC00}" dt="2021-01-21T17:47:21.448" v="3635"/>
          <ac:spMkLst>
            <pc:docMk/>
            <pc:sldMk cId="2198600937" sldId="296"/>
            <ac:spMk id="8" creationId="{A495F8E3-5243-4F02-AC53-F05721B35358}"/>
          </ac:spMkLst>
        </pc:spChg>
        <pc:grpChg chg="del">
          <ac:chgData name="Baechler Jonathan" userId="47f0ae59-e29e-4ab1-be6f-043bae60ed99" providerId="ADAL" clId="{F035D990-E2DA-4DAA-ABAD-78E96936AC00}" dt="2021-01-21T17:47:21.448" v="3635"/>
          <ac:grpSpMkLst>
            <pc:docMk/>
            <pc:sldMk cId="2198600937" sldId="296"/>
            <ac:grpSpMk id="10" creationId="{45280F9F-2129-4B35-86B4-8A4267DFA30E}"/>
          </ac:grpSpMkLst>
        </pc:grpChg>
        <pc:grpChg chg="del">
          <ac:chgData name="Baechler Jonathan" userId="47f0ae59-e29e-4ab1-be6f-043bae60ed99" providerId="ADAL" clId="{F035D990-E2DA-4DAA-ABAD-78E96936AC00}" dt="2021-01-21T17:47:21.448" v="3635"/>
          <ac:grpSpMkLst>
            <pc:docMk/>
            <pc:sldMk cId="2198600937" sldId="296"/>
            <ac:grpSpMk id="31" creationId="{EF79D782-A9ED-4AEE-B67D-DDD6F1CB5260}"/>
          </ac:grpSpMkLst>
        </pc:grpChg>
      </pc:sldChg>
      <pc:sldChg chg="del">
        <pc:chgData name="Baechler Jonathan" userId="47f0ae59-e29e-4ab1-be6f-043bae60ed99" providerId="ADAL" clId="{F035D990-E2DA-4DAA-ABAD-78E96936AC00}" dt="2021-01-07T20:21:06.118" v="15" actId="47"/>
        <pc:sldMkLst>
          <pc:docMk/>
          <pc:sldMk cId="2152953536" sldId="297"/>
        </pc:sldMkLst>
      </pc:sldChg>
      <pc:sldChg chg="addSp delSp modSp new mod">
        <pc:chgData name="Baechler Jonathan" userId="47f0ae59-e29e-4ab1-be6f-043bae60ed99" providerId="ADAL" clId="{F035D990-E2DA-4DAA-ABAD-78E96936AC00}" dt="2021-01-21T18:02:02.461" v="3891" actId="20577"/>
        <pc:sldMkLst>
          <pc:docMk/>
          <pc:sldMk cId="2206915445" sldId="297"/>
        </pc:sldMkLst>
        <pc:spChg chg="mod">
          <ac:chgData name="Baechler Jonathan" userId="47f0ae59-e29e-4ab1-be6f-043bae60ed99" providerId="ADAL" clId="{F035D990-E2DA-4DAA-ABAD-78E96936AC00}" dt="2021-01-21T18:01:23.874" v="3876" actId="20577"/>
          <ac:spMkLst>
            <pc:docMk/>
            <pc:sldMk cId="2206915445" sldId="297"/>
            <ac:spMk id="2" creationId="{0EB4CEC2-FDE6-47C9-957E-0739AE38C7E6}"/>
          </ac:spMkLst>
        </pc:spChg>
        <pc:spChg chg="del">
          <ac:chgData name="Baechler Jonathan" userId="47f0ae59-e29e-4ab1-be6f-043bae60ed99" providerId="ADAL" clId="{F035D990-E2DA-4DAA-ABAD-78E96936AC00}" dt="2021-01-21T17:56:07.151" v="3695" actId="22"/>
          <ac:spMkLst>
            <pc:docMk/>
            <pc:sldMk cId="2206915445" sldId="297"/>
            <ac:spMk id="3" creationId="{0D3B317C-27E5-462A-99BE-4478F5A9B1EC}"/>
          </ac:spMkLst>
        </pc:spChg>
        <pc:spChg chg="add mod">
          <ac:chgData name="Baechler Jonathan" userId="47f0ae59-e29e-4ab1-be6f-043bae60ed99" providerId="ADAL" clId="{F035D990-E2DA-4DAA-ABAD-78E96936AC00}" dt="2021-01-21T18:02:02.461" v="3891" actId="20577"/>
          <ac:spMkLst>
            <pc:docMk/>
            <pc:sldMk cId="2206915445" sldId="297"/>
            <ac:spMk id="7" creationId="{17455AC8-A6B7-4BCB-AD5F-97BBB459D5A0}"/>
          </ac:spMkLst>
        </pc:spChg>
        <pc:picChg chg="add mod ord">
          <ac:chgData name="Baechler Jonathan" userId="47f0ae59-e29e-4ab1-be6f-043bae60ed99" providerId="ADAL" clId="{F035D990-E2DA-4DAA-ABAD-78E96936AC00}" dt="2021-01-21T17:56:25.164" v="3700" actId="14100"/>
          <ac:picMkLst>
            <pc:docMk/>
            <pc:sldMk cId="2206915445" sldId="297"/>
            <ac:picMk id="5" creationId="{9416418C-BD78-41DB-992D-7E721EB73769}"/>
          </ac:picMkLst>
        </pc:picChg>
        <pc:picChg chg="add mod">
          <ac:chgData name="Baechler Jonathan" userId="47f0ae59-e29e-4ab1-be6f-043bae60ed99" providerId="ADAL" clId="{F035D990-E2DA-4DAA-ABAD-78E96936AC00}" dt="2021-01-21T18:01:50.670" v="3884" actId="1076"/>
          <ac:picMkLst>
            <pc:docMk/>
            <pc:sldMk cId="2206915445" sldId="297"/>
            <ac:picMk id="8" creationId="{0541C849-37CC-4B51-B9AA-445A580D487B}"/>
          </ac:picMkLst>
        </pc:picChg>
        <pc:picChg chg="add mod">
          <ac:chgData name="Baechler Jonathan" userId="47f0ae59-e29e-4ab1-be6f-043bae60ed99" providerId="ADAL" clId="{F035D990-E2DA-4DAA-ABAD-78E96936AC00}" dt="2021-01-21T18:01:50.670" v="3884" actId="1076"/>
          <ac:picMkLst>
            <pc:docMk/>
            <pc:sldMk cId="2206915445" sldId="297"/>
            <ac:picMk id="9" creationId="{DA8FC333-908C-43BC-B634-9C7143C385F3}"/>
          </ac:picMkLst>
        </pc:picChg>
        <pc:picChg chg="add mod">
          <ac:chgData name="Baechler Jonathan" userId="47f0ae59-e29e-4ab1-be6f-043bae60ed99" providerId="ADAL" clId="{F035D990-E2DA-4DAA-ABAD-78E96936AC00}" dt="2021-01-21T18:01:50.670" v="3884" actId="1076"/>
          <ac:picMkLst>
            <pc:docMk/>
            <pc:sldMk cId="2206915445" sldId="297"/>
            <ac:picMk id="10" creationId="{94D5270E-2EAD-43B6-97E1-AA9BE8AD1E1B}"/>
          </ac:picMkLst>
        </pc:picChg>
      </pc:sldChg>
      <pc:sldChg chg="del">
        <pc:chgData name="Baechler Jonathan" userId="47f0ae59-e29e-4ab1-be6f-043bae60ed99" providerId="ADAL" clId="{F035D990-E2DA-4DAA-ABAD-78E96936AC00}" dt="2021-01-07T20:21:05.801" v="13" actId="47"/>
        <pc:sldMkLst>
          <pc:docMk/>
          <pc:sldMk cId="1426898557" sldId="298"/>
        </pc:sldMkLst>
      </pc:sldChg>
      <pc:sldChg chg="modSp new mod">
        <pc:chgData name="Baechler Jonathan" userId="47f0ae59-e29e-4ab1-be6f-043bae60ed99" providerId="ADAL" clId="{F035D990-E2DA-4DAA-ABAD-78E96936AC00}" dt="2021-01-21T18:03:09.399" v="3968" actId="20577"/>
        <pc:sldMkLst>
          <pc:docMk/>
          <pc:sldMk cId="3028679281" sldId="298"/>
        </pc:sldMkLst>
        <pc:spChg chg="mod">
          <ac:chgData name="Baechler Jonathan" userId="47f0ae59-e29e-4ab1-be6f-043bae60ed99" providerId="ADAL" clId="{F035D990-E2DA-4DAA-ABAD-78E96936AC00}" dt="2021-01-21T17:56:59.573" v="3724" actId="20577"/>
          <ac:spMkLst>
            <pc:docMk/>
            <pc:sldMk cId="3028679281" sldId="298"/>
            <ac:spMk id="2" creationId="{4CD24314-FF06-49D6-A3FE-D17D0A0F0237}"/>
          </ac:spMkLst>
        </pc:spChg>
        <pc:spChg chg="mod">
          <ac:chgData name="Baechler Jonathan" userId="47f0ae59-e29e-4ab1-be6f-043bae60ed99" providerId="ADAL" clId="{F035D990-E2DA-4DAA-ABAD-78E96936AC00}" dt="2021-01-21T18:03:09.399" v="3968" actId="20577"/>
          <ac:spMkLst>
            <pc:docMk/>
            <pc:sldMk cId="3028679281" sldId="298"/>
            <ac:spMk id="3" creationId="{2E992993-E68E-4FBF-BD39-CF58470E09CC}"/>
          </ac:spMkLst>
        </pc:spChg>
      </pc:sldChg>
      <pc:sldChg chg="modSp new mod">
        <pc:chgData name="Baechler Jonathan" userId="47f0ae59-e29e-4ab1-be6f-043bae60ed99" providerId="ADAL" clId="{F035D990-E2DA-4DAA-ABAD-78E96936AC00}" dt="2021-01-21T18:07:08.464" v="4119" actId="313"/>
        <pc:sldMkLst>
          <pc:docMk/>
          <pc:sldMk cId="115730079" sldId="299"/>
        </pc:sldMkLst>
        <pc:spChg chg="mod">
          <ac:chgData name="Baechler Jonathan" userId="47f0ae59-e29e-4ab1-be6f-043bae60ed99" providerId="ADAL" clId="{F035D990-E2DA-4DAA-ABAD-78E96936AC00}" dt="2021-01-21T18:03:35.799" v="4012" actId="20577"/>
          <ac:spMkLst>
            <pc:docMk/>
            <pc:sldMk cId="115730079" sldId="299"/>
            <ac:spMk id="2" creationId="{0BE5F3DB-3E42-4B7D-8DD6-0A6896EFC5A6}"/>
          </ac:spMkLst>
        </pc:spChg>
        <pc:spChg chg="mod">
          <ac:chgData name="Baechler Jonathan" userId="47f0ae59-e29e-4ab1-be6f-043bae60ed99" providerId="ADAL" clId="{F035D990-E2DA-4DAA-ABAD-78E96936AC00}" dt="2021-01-21T18:07:08.464" v="4119" actId="313"/>
          <ac:spMkLst>
            <pc:docMk/>
            <pc:sldMk cId="115730079" sldId="299"/>
            <ac:spMk id="3" creationId="{952E03DB-179A-46B0-96BB-3535CCACB644}"/>
          </ac:spMkLst>
        </pc:spChg>
      </pc:sldChg>
      <pc:sldChg chg="addSp delSp modSp new del mod">
        <pc:chgData name="Baechler Jonathan" userId="47f0ae59-e29e-4ab1-be6f-043bae60ed99" providerId="ADAL" clId="{F035D990-E2DA-4DAA-ABAD-78E96936AC00}" dt="2021-01-21T18:02:06.590" v="3892" actId="47"/>
        <pc:sldMkLst>
          <pc:docMk/>
          <pc:sldMk cId="3136532533" sldId="299"/>
        </pc:sldMkLst>
        <pc:spChg chg="del">
          <ac:chgData name="Baechler Jonathan" userId="47f0ae59-e29e-4ab1-be6f-043bae60ed99" providerId="ADAL" clId="{F035D990-E2DA-4DAA-ABAD-78E96936AC00}" dt="2021-01-21T17:58:49.002" v="3816" actId="478"/>
          <ac:spMkLst>
            <pc:docMk/>
            <pc:sldMk cId="3136532533" sldId="299"/>
            <ac:spMk id="2" creationId="{48E4FC16-7F3D-4931-B5EC-2BE2DA14EA08}"/>
          </ac:spMkLst>
        </pc:spChg>
        <pc:spChg chg="add del mod">
          <ac:chgData name="Baechler Jonathan" userId="47f0ae59-e29e-4ab1-be6f-043bae60ed99" providerId="ADAL" clId="{F035D990-E2DA-4DAA-ABAD-78E96936AC00}" dt="2021-01-21T18:01:24.212" v="3877" actId="21"/>
          <ac:spMkLst>
            <pc:docMk/>
            <pc:sldMk cId="3136532533" sldId="299"/>
            <ac:spMk id="3" creationId="{ED9DF98E-39CD-469A-A498-E081C37852D3}"/>
          </ac:spMkLst>
        </pc:spChg>
        <pc:spChg chg="add del mod">
          <ac:chgData name="Baechler Jonathan" userId="47f0ae59-e29e-4ab1-be6f-043bae60ed99" providerId="ADAL" clId="{F035D990-E2DA-4DAA-ABAD-78E96936AC00}" dt="2021-01-21T18:01:11.792" v="3869" actId="478"/>
          <ac:spMkLst>
            <pc:docMk/>
            <pc:sldMk cId="3136532533" sldId="299"/>
            <ac:spMk id="11" creationId="{2FFF3F67-7823-496D-978E-A10921A08752}"/>
          </ac:spMkLst>
        </pc:spChg>
        <pc:picChg chg="add del mod">
          <ac:chgData name="Baechler Jonathan" userId="47f0ae59-e29e-4ab1-be6f-043bae60ed99" providerId="ADAL" clId="{F035D990-E2DA-4DAA-ABAD-78E96936AC00}" dt="2021-01-21T18:01:41.188" v="3882" actId="21"/>
          <ac:picMkLst>
            <pc:docMk/>
            <pc:sldMk cId="3136532533" sldId="299"/>
            <ac:picMk id="5" creationId="{25B554C9-426F-414F-9849-F85F9E808310}"/>
          </ac:picMkLst>
        </pc:picChg>
        <pc:picChg chg="add del mod">
          <ac:chgData name="Baechler Jonathan" userId="47f0ae59-e29e-4ab1-be6f-043bae60ed99" providerId="ADAL" clId="{F035D990-E2DA-4DAA-ABAD-78E96936AC00}" dt="2021-01-21T18:01:41.188" v="3882" actId="21"/>
          <ac:picMkLst>
            <pc:docMk/>
            <pc:sldMk cId="3136532533" sldId="299"/>
            <ac:picMk id="7" creationId="{15B33AB2-B0A0-45B8-AF58-88E2971A8ED1}"/>
          </ac:picMkLst>
        </pc:picChg>
        <pc:picChg chg="add del mod">
          <ac:chgData name="Baechler Jonathan" userId="47f0ae59-e29e-4ab1-be6f-043bae60ed99" providerId="ADAL" clId="{F035D990-E2DA-4DAA-ABAD-78E96936AC00}" dt="2021-01-21T18:01:41.188" v="3882" actId="21"/>
          <ac:picMkLst>
            <pc:docMk/>
            <pc:sldMk cId="3136532533" sldId="299"/>
            <ac:picMk id="9" creationId="{55ED57B9-A245-46FA-A488-3100D23A2B8C}"/>
          </ac:picMkLst>
        </pc:picChg>
      </pc:sldChg>
      <pc:sldChg chg="del">
        <pc:chgData name="Baechler Jonathan" userId="47f0ae59-e29e-4ab1-be6f-043bae60ed99" providerId="ADAL" clId="{F035D990-E2DA-4DAA-ABAD-78E96936AC00}" dt="2021-01-07T20:21:05.971" v="14" actId="47"/>
        <pc:sldMkLst>
          <pc:docMk/>
          <pc:sldMk cId="4119533674" sldId="299"/>
        </pc:sldMkLst>
      </pc:sldChg>
      <pc:sldChg chg="del">
        <pc:chgData name="Baechler Jonathan" userId="47f0ae59-e29e-4ab1-be6f-043bae60ed99" providerId="ADAL" clId="{F035D990-E2DA-4DAA-ABAD-78E96936AC00}" dt="2021-01-07T20:21:06.271" v="16" actId="47"/>
        <pc:sldMkLst>
          <pc:docMk/>
          <pc:sldMk cId="2703881313" sldId="300"/>
        </pc:sldMkLst>
      </pc:sldChg>
      <pc:sldChg chg="del">
        <pc:chgData name="Baechler Jonathan" userId="47f0ae59-e29e-4ab1-be6f-043bae60ed99" providerId="ADAL" clId="{F035D990-E2DA-4DAA-ABAD-78E96936AC00}" dt="2021-01-07T20:21:01.413" v="0" actId="47"/>
        <pc:sldMkLst>
          <pc:docMk/>
          <pc:sldMk cId="2478338794" sldId="302"/>
        </pc:sldMkLst>
      </pc:sldChg>
      <pc:sldChg chg="del">
        <pc:chgData name="Baechler Jonathan" userId="47f0ae59-e29e-4ab1-be6f-043bae60ed99" providerId="ADAL" clId="{F035D990-E2DA-4DAA-ABAD-78E96936AC00}" dt="2021-01-07T20:21:06.418" v="17" actId="47"/>
        <pc:sldMkLst>
          <pc:docMk/>
          <pc:sldMk cId="362541315" sldId="303"/>
        </pc:sldMkLst>
      </pc:sldChg>
      <pc:sldChg chg="del">
        <pc:chgData name="Baechler Jonathan" userId="47f0ae59-e29e-4ab1-be6f-043bae60ed99" providerId="ADAL" clId="{F035D990-E2DA-4DAA-ABAD-78E96936AC00}" dt="2021-01-07T20:21:06.654" v="18" actId="47"/>
        <pc:sldMkLst>
          <pc:docMk/>
          <pc:sldMk cId="1737487965" sldId="304"/>
        </pc:sldMkLst>
      </pc:sldChg>
      <pc:sldChg chg="del">
        <pc:chgData name="Baechler Jonathan" userId="47f0ae59-e29e-4ab1-be6f-043bae60ed99" providerId="ADAL" clId="{F035D990-E2DA-4DAA-ABAD-78E96936AC00}" dt="2021-01-07T20:21:06.720" v="19" actId="47"/>
        <pc:sldMkLst>
          <pc:docMk/>
          <pc:sldMk cId="2640934977" sldId="305"/>
        </pc:sldMkLst>
      </pc:sldChg>
      <pc:sldChg chg="del">
        <pc:chgData name="Baechler Jonathan" userId="47f0ae59-e29e-4ab1-be6f-043bae60ed99" providerId="ADAL" clId="{F035D990-E2DA-4DAA-ABAD-78E96936AC00}" dt="2021-01-07T20:21:06.920" v="20" actId="47"/>
        <pc:sldMkLst>
          <pc:docMk/>
          <pc:sldMk cId="1443461647" sldId="306"/>
        </pc:sldMkLst>
      </pc:sldChg>
      <pc:sldChg chg="del">
        <pc:chgData name="Baechler Jonathan" userId="47f0ae59-e29e-4ab1-be6f-043bae60ed99" providerId="ADAL" clId="{F035D990-E2DA-4DAA-ABAD-78E96936AC00}" dt="2021-01-07T20:21:07.074" v="21" actId="47"/>
        <pc:sldMkLst>
          <pc:docMk/>
          <pc:sldMk cId="1566146410" sldId="307"/>
        </pc:sldMkLst>
      </pc:sldChg>
      <pc:sldChg chg="del">
        <pc:chgData name="Baechler Jonathan" userId="47f0ae59-e29e-4ab1-be6f-043bae60ed99" providerId="ADAL" clId="{F035D990-E2DA-4DAA-ABAD-78E96936AC00}" dt="2021-01-07T20:21:07.274" v="22" actId="47"/>
        <pc:sldMkLst>
          <pc:docMk/>
          <pc:sldMk cId="81291280" sldId="308"/>
        </pc:sldMkLst>
      </pc:sldChg>
      <pc:sldChg chg="del">
        <pc:chgData name="Baechler Jonathan" userId="47f0ae59-e29e-4ab1-be6f-043bae60ed99" providerId="ADAL" clId="{F035D990-E2DA-4DAA-ABAD-78E96936AC00}" dt="2021-01-07T20:21:07.537" v="23" actId="47"/>
        <pc:sldMkLst>
          <pc:docMk/>
          <pc:sldMk cId="3197198162" sldId="309"/>
        </pc:sldMkLst>
      </pc:sldChg>
      <pc:sldChg chg="del">
        <pc:chgData name="Baechler Jonathan" userId="47f0ae59-e29e-4ab1-be6f-043bae60ed99" providerId="ADAL" clId="{F035D990-E2DA-4DAA-ABAD-78E96936AC00}" dt="2021-01-07T20:21:07.753" v="24" actId="47"/>
        <pc:sldMkLst>
          <pc:docMk/>
          <pc:sldMk cId="3517816028" sldId="310"/>
        </pc:sldMkLst>
      </pc:sldChg>
      <pc:sldChg chg="del">
        <pc:chgData name="Baechler Jonathan" userId="47f0ae59-e29e-4ab1-be6f-043bae60ed99" providerId="ADAL" clId="{F035D990-E2DA-4DAA-ABAD-78E96936AC00}" dt="2021-01-07T20:21:08.092" v="26" actId="47"/>
        <pc:sldMkLst>
          <pc:docMk/>
          <pc:sldMk cId="4066909158" sldId="311"/>
        </pc:sldMkLst>
      </pc:sldChg>
      <pc:sldChg chg="del">
        <pc:chgData name="Baechler Jonathan" userId="47f0ae59-e29e-4ab1-be6f-043bae60ed99" providerId="ADAL" clId="{F035D990-E2DA-4DAA-ABAD-78E96936AC00}" dt="2021-01-07T20:21:07.938" v="25" actId="47"/>
        <pc:sldMkLst>
          <pc:docMk/>
          <pc:sldMk cId="1812455262" sldId="312"/>
        </pc:sldMkLst>
      </pc:sldChg>
      <pc:sldChg chg="del">
        <pc:chgData name="Baechler Jonathan" userId="47f0ae59-e29e-4ab1-be6f-043bae60ed99" providerId="ADAL" clId="{F035D990-E2DA-4DAA-ABAD-78E96936AC00}" dt="2021-01-07T20:21:08.257" v="27" actId="47"/>
        <pc:sldMkLst>
          <pc:docMk/>
          <pc:sldMk cId="1722665146" sldId="313"/>
        </pc:sldMkLst>
      </pc:sldChg>
      <pc:sldChg chg="del">
        <pc:chgData name="Baechler Jonathan" userId="47f0ae59-e29e-4ab1-be6f-043bae60ed99" providerId="ADAL" clId="{F035D990-E2DA-4DAA-ABAD-78E96936AC00}" dt="2021-01-07T20:21:08.408" v="28" actId="47"/>
        <pc:sldMkLst>
          <pc:docMk/>
          <pc:sldMk cId="1517405119" sldId="314"/>
        </pc:sldMkLst>
      </pc:sldChg>
      <pc:sldChg chg="del">
        <pc:chgData name="Baechler Jonathan" userId="47f0ae59-e29e-4ab1-be6f-043bae60ed99" providerId="ADAL" clId="{F035D990-E2DA-4DAA-ABAD-78E96936AC00}" dt="2021-01-07T20:21:08.734" v="30" actId="47"/>
        <pc:sldMkLst>
          <pc:docMk/>
          <pc:sldMk cId="2941629982" sldId="315"/>
        </pc:sldMkLst>
      </pc:sldChg>
      <pc:sldChg chg="del">
        <pc:chgData name="Baechler Jonathan" userId="47f0ae59-e29e-4ab1-be6f-043bae60ed99" providerId="ADAL" clId="{F035D990-E2DA-4DAA-ABAD-78E96936AC00}" dt="2021-01-07T20:21:08.539" v="29" actId="47"/>
        <pc:sldMkLst>
          <pc:docMk/>
          <pc:sldMk cId="3921460571" sldId="316"/>
        </pc:sldMkLst>
      </pc:sldChg>
      <pc:sldChg chg="del">
        <pc:chgData name="Baechler Jonathan" userId="47f0ae59-e29e-4ab1-be6f-043bae60ed99" providerId="ADAL" clId="{F035D990-E2DA-4DAA-ABAD-78E96936AC00}" dt="2021-01-07T20:21:09.179" v="31" actId="47"/>
        <pc:sldMkLst>
          <pc:docMk/>
          <pc:sldMk cId="3701418720" sldId="317"/>
        </pc:sldMkLst>
      </pc:sldChg>
      <pc:sldChg chg="del">
        <pc:chgData name="Baechler Jonathan" userId="47f0ae59-e29e-4ab1-be6f-043bae60ed99" providerId="ADAL" clId="{F035D990-E2DA-4DAA-ABAD-78E96936AC00}" dt="2021-01-07T20:21:09.241" v="32" actId="47"/>
        <pc:sldMkLst>
          <pc:docMk/>
          <pc:sldMk cId="456404708" sldId="318"/>
        </pc:sldMkLst>
      </pc:sldChg>
      <pc:sldChg chg="del">
        <pc:chgData name="Baechler Jonathan" userId="47f0ae59-e29e-4ab1-be6f-043bae60ed99" providerId="ADAL" clId="{F035D990-E2DA-4DAA-ABAD-78E96936AC00}" dt="2021-01-07T20:21:09.282" v="33" actId="47"/>
        <pc:sldMkLst>
          <pc:docMk/>
          <pc:sldMk cId="1285957020" sldId="319"/>
        </pc:sldMkLst>
      </pc:sldChg>
      <pc:sldChg chg="del">
        <pc:chgData name="Baechler Jonathan" userId="47f0ae59-e29e-4ab1-be6f-043bae60ed99" providerId="ADAL" clId="{F035D990-E2DA-4DAA-ABAD-78E96936AC00}" dt="2021-01-07T20:21:09.426" v="34" actId="47"/>
        <pc:sldMkLst>
          <pc:docMk/>
          <pc:sldMk cId="1342295271" sldId="320"/>
        </pc:sldMkLst>
      </pc:sldChg>
      <pc:sldChg chg="del">
        <pc:chgData name="Baechler Jonathan" userId="47f0ae59-e29e-4ab1-be6f-043bae60ed99" providerId="ADAL" clId="{F035D990-E2DA-4DAA-ABAD-78E96936AC00}" dt="2021-01-07T20:21:09.542" v="35" actId="47"/>
        <pc:sldMkLst>
          <pc:docMk/>
          <pc:sldMk cId="800748859" sldId="322"/>
        </pc:sldMkLst>
      </pc:sldChg>
      <pc:sldChg chg="del">
        <pc:chgData name="Baechler Jonathan" userId="47f0ae59-e29e-4ab1-be6f-043bae60ed99" providerId="ADAL" clId="{F035D990-E2DA-4DAA-ABAD-78E96936AC00}" dt="2021-01-07T20:21:09.727" v="36" actId="47"/>
        <pc:sldMkLst>
          <pc:docMk/>
          <pc:sldMk cId="3062974307" sldId="323"/>
        </pc:sldMkLst>
      </pc:sldChg>
      <pc:sldChg chg="del">
        <pc:chgData name="Baechler Jonathan" userId="47f0ae59-e29e-4ab1-be6f-043bae60ed99" providerId="ADAL" clId="{F035D990-E2DA-4DAA-ABAD-78E96936AC00}" dt="2021-01-07T20:21:09.947" v="37" actId="47"/>
        <pc:sldMkLst>
          <pc:docMk/>
          <pc:sldMk cId="2785474176" sldId="324"/>
        </pc:sldMkLst>
      </pc:sldChg>
      <pc:sldChg chg="del">
        <pc:chgData name="Baechler Jonathan" userId="47f0ae59-e29e-4ab1-be6f-043bae60ed99" providerId="ADAL" clId="{F035D990-E2DA-4DAA-ABAD-78E96936AC00}" dt="2021-01-07T20:21:10.038" v="38" actId="47"/>
        <pc:sldMkLst>
          <pc:docMk/>
          <pc:sldMk cId="2709066960" sldId="325"/>
        </pc:sldMkLst>
      </pc:sldChg>
      <pc:sldChg chg="del">
        <pc:chgData name="Baechler Jonathan" userId="47f0ae59-e29e-4ab1-be6f-043bae60ed99" providerId="ADAL" clId="{F035D990-E2DA-4DAA-ABAD-78E96936AC00}" dt="2021-01-07T20:21:10.251" v="39" actId="47"/>
        <pc:sldMkLst>
          <pc:docMk/>
          <pc:sldMk cId="3062649408" sldId="326"/>
        </pc:sldMkLst>
      </pc:sldChg>
      <pc:sldChg chg="del">
        <pc:chgData name="Baechler Jonathan" userId="47f0ae59-e29e-4ab1-be6f-043bae60ed99" providerId="ADAL" clId="{F035D990-E2DA-4DAA-ABAD-78E96936AC00}" dt="2021-01-07T20:21:11.420" v="42" actId="47"/>
        <pc:sldMkLst>
          <pc:docMk/>
          <pc:sldMk cId="1489575084" sldId="327"/>
        </pc:sldMkLst>
      </pc:sldChg>
      <pc:sldChg chg="del">
        <pc:chgData name="Baechler Jonathan" userId="47f0ae59-e29e-4ab1-be6f-043bae60ed99" providerId="ADAL" clId="{F035D990-E2DA-4DAA-ABAD-78E96936AC00}" dt="2021-01-07T20:21:10.443" v="40" actId="47"/>
        <pc:sldMkLst>
          <pc:docMk/>
          <pc:sldMk cId="3259527245" sldId="328"/>
        </pc:sldMkLst>
      </pc:sldChg>
      <pc:sldChg chg="del">
        <pc:chgData name="Baechler Jonathan" userId="47f0ae59-e29e-4ab1-be6f-043bae60ed99" providerId="ADAL" clId="{F035D990-E2DA-4DAA-ABAD-78E96936AC00}" dt="2021-01-07T20:21:10.663" v="41" actId="47"/>
        <pc:sldMkLst>
          <pc:docMk/>
          <pc:sldMk cId="2479457262" sldId="329"/>
        </pc:sldMkLst>
      </pc:sldChg>
      <pc:sldChg chg="del">
        <pc:chgData name="Baechler Jonathan" userId="47f0ae59-e29e-4ab1-be6f-043bae60ed99" providerId="ADAL" clId="{F035D990-E2DA-4DAA-ABAD-78E96936AC00}" dt="2021-01-07T20:21:11.497" v="43" actId="47"/>
        <pc:sldMkLst>
          <pc:docMk/>
          <pc:sldMk cId="3224413832" sldId="330"/>
        </pc:sldMkLst>
      </pc:sldChg>
      <pc:sldChg chg="del">
        <pc:chgData name="Baechler Jonathan" userId="47f0ae59-e29e-4ab1-be6f-043bae60ed99" providerId="ADAL" clId="{F035D990-E2DA-4DAA-ABAD-78E96936AC00}" dt="2021-01-07T20:21:11.545" v="44" actId="47"/>
        <pc:sldMkLst>
          <pc:docMk/>
          <pc:sldMk cId="3023518885" sldId="331"/>
        </pc:sldMkLst>
      </pc:sldChg>
      <pc:sldChg chg="del">
        <pc:chgData name="Baechler Jonathan" userId="47f0ae59-e29e-4ab1-be6f-043bae60ed99" providerId="ADAL" clId="{F035D990-E2DA-4DAA-ABAD-78E96936AC00}" dt="2021-01-07T20:21:11.604" v="45" actId="47"/>
        <pc:sldMkLst>
          <pc:docMk/>
          <pc:sldMk cId="2772713465" sldId="332"/>
        </pc:sldMkLst>
      </pc:sldChg>
      <pc:sldChg chg="del">
        <pc:chgData name="Baechler Jonathan" userId="47f0ae59-e29e-4ab1-be6f-043bae60ed99" providerId="ADAL" clId="{F035D990-E2DA-4DAA-ABAD-78E96936AC00}" dt="2021-01-07T20:21:11.626" v="46" actId="47"/>
        <pc:sldMkLst>
          <pc:docMk/>
          <pc:sldMk cId="290656227" sldId="333"/>
        </pc:sldMkLst>
      </pc:sldChg>
      <pc:sldChg chg="del">
        <pc:chgData name="Baechler Jonathan" userId="47f0ae59-e29e-4ab1-be6f-043bae60ed99" providerId="ADAL" clId="{F035D990-E2DA-4DAA-ABAD-78E96936AC00}" dt="2021-01-07T20:21:11.646" v="47" actId="47"/>
        <pc:sldMkLst>
          <pc:docMk/>
          <pc:sldMk cId="3059622494" sldId="334"/>
        </pc:sldMkLst>
      </pc:sldChg>
      <pc:sldChg chg="add del">
        <pc:chgData name="Baechler Jonathan" userId="47f0ae59-e29e-4ab1-be6f-043bae60ed99" providerId="ADAL" clId="{F035D990-E2DA-4DAA-ABAD-78E96936AC00}" dt="2021-01-07T20:21:17.188" v="52" actId="47"/>
        <pc:sldMkLst>
          <pc:docMk/>
          <pc:sldMk cId="1441145054" sldId="335"/>
        </pc:sldMkLst>
      </pc:sldChg>
    </pc:docChg>
  </pc:docChgLst>
  <pc:docChgLst>
    <pc:chgData name="Baechler Jonathan" userId="47f0ae59-e29e-4ab1-be6f-043bae60ed99" providerId="ADAL" clId="{CE3965E8-5FA8-4261-99B5-39F5C54BD4B3}"/>
    <pc:docChg chg="undo redo custSel mod addSld delSld modSld sldOrd">
      <pc:chgData name="Baechler Jonathan" userId="47f0ae59-e29e-4ab1-be6f-043bae60ed99" providerId="ADAL" clId="{CE3965E8-5FA8-4261-99B5-39F5C54BD4B3}" dt="2020-12-03T19:52:38.833" v="7023" actId="20577"/>
      <pc:docMkLst>
        <pc:docMk/>
      </pc:docMkLst>
      <pc:sldChg chg="modSp add del mod">
        <pc:chgData name="Baechler Jonathan" userId="47f0ae59-e29e-4ab1-be6f-043bae60ed99" providerId="ADAL" clId="{CE3965E8-5FA8-4261-99B5-39F5C54BD4B3}" dt="2020-11-26T08:24:45.177" v="1497" actId="313"/>
        <pc:sldMkLst>
          <pc:docMk/>
          <pc:sldMk cId="1086942488" sldId="283"/>
        </pc:sldMkLst>
        <pc:spChg chg="mod">
          <ac:chgData name="Baechler Jonathan" userId="47f0ae59-e29e-4ab1-be6f-043bae60ed99" providerId="ADAL" clId="{CE3965E8-5FA8-4261-99B5-39F5C54BD4B3}" dt="2020-11-18T21:45:09.960" v="60" actId="20577"/>
          <ac:spMkLst>
            <pc:docMk/>
            <pc:sldMk cId="1086942488" sldId="283"/>
            <ac:spMk id="2" creationId="{00000000-0000-0000-0000-000000000000}"/>
          </ac:spMkLst>
        </pc:spChg>
        <pc:spChg chg="mod">
          <ac:chgData name="Baechler Jonathan" userId="47f0ae59-e29e-4ab1-be6f-043bae60ed99" providerId="ADAL" clId="{CE3965E8-5FA8-4261-99B5-39F5C54BD4B3}" dt="2020-11-26T08:24:45.177" v="1497" actId="313"/>
          <ac:spMkLst>
            <pc:docMk/>
            <pc:sldMk cId="1086942488" sldId="283"/>
            <ac:spMk id="3" creationId="{00000000-0000-0000-0000-000000000000}"/>
          </ac:spMkLst>
        </pc:spChg>
      </pc:sldChg>
      <pc:sldChg chg="new">
        <pc:chgData name="Baechler Jonathan" userId="47f0ae59-e29e-4ab1-be6f-043bae60ed99" providerId="ADAL" clId="{CE3965E8-5FA8-4261-99B5-39F5C54BD4B3}" dt="2020-11-18T21:45:00.784" v="52" actId="680"/>
        <pc:sldMkLst>
          <pc:docMk/>
          <pc:sldMk cId="3396004455" sldId="285"/>
        </pc:sldMkLst>
      </pc:sldChg>
      <pc:sldChg chg="modSp mod">
        <pc:chgData name="Baechler Jonathan" userId="47f0ae59-e29e-4ab1-be6f-043bae60ed99" providerId="ADAL" clId="{CE3965E8-5FA8-4261-99B5-39F5C54BD4B3}" dt="2020-11-19T16:40:21.660" v="189" actId="20577"/>
        <pc:sldMkLst>
          <pc:docMk/>
          <pc:sldMk cId="3936352686" sldId="288"/>
        </pc:sldMkLst>
        <pc:spChg chg="mod">
          <ac:chgData name="Baechler Jonathan" userId="47f0ae59-e29e-4ab1-be6f-043bae60ed99" providerId="ADAL" clId="{CE3965E8-5FA8-4261-99B5-39F5C54BD4B3}" dt="2020-11-19T16:40:21.660" v="189" actId="20577"/>
          <ac:spMkLst>
            <pc:docMk/>
            <pc:sldMk cId="3936352686" sldId="288"/>
            <ac:spMk id="3" creationId="{BE1148CA-145E-42D4-81EE-120E0558247A}"/>
          </ac:spMkLst>
        </pc:spChg>
      </pc:sldChg>
      <pc:sldChg chg="addSp modSp new mod modAnim">
        <pc:chgData name="Baechler Jonathan" userId="47f0ae59-e29e-4ab1-be6f-043bae60ed99" providerId="ADAL" clId="{CE3965E8-5FA8-4261-99B5-39F5C54BD4B3}" dt="2020-11-19T16:43:27.929" v="205"/>
        <pc:sldMkLst>
          <pc:docMk/>
          <pc:sldMk cId="4290016916" sldId="289"/>
        </pc:sldMkLst>
        <pc:spChg chg="mod">
          <ac:chgData name="Baechler Jonathan" userId="47f0ae59-e29e-4ab1-be6f-043bae60ed99" providerId="ADAL" clId="{CE3965E8-5FA8-4261-99B5-39F5C54BD4B3}" dt="2020-11-19T16:35:58.983" v="68" actId="20577"/>
          <ac:spMkLst>
            <pc:docMk/>
            <pc:sldMk cId="4290016916" sldId="289"/>
            <ac:spMk id="2" creationId="{AB934092-48C4-413B-968D-DA14B566530B}"/>
          </ac:spMkLst>
        </pc:spChg>
        <pc:spChg chg="mod">
          <ac:chgData name="Baechler Jonathan" userId="47f0ae59-e29e-4ab1-be6f-043bae60ed99" providerId="ADAL" clId="{CE3965E8-5FA8-4261-99B5-39F5C54BD4B3}" dt="2020-11-19T16:37:31.753" v="150" actId="6549"/>
          <ac:spMkLst>
            <pc:docMk/>
            <pc:sldMk cId="4290016916" sldId="289"/>
            <ac:spMk id="3" creationId="{40A5B048-621C-4CE2-BC0E-835F35D6F96D}"/>
          </ac:spMkLst>
        </pc:spChg>
        <pc:spChg chg="add mod">
          <ac:chgData name="Baechler Jonathan" userId="47f0ae59-e29e-4ab1-be6f-043bae60ed99" providerId="ADAL" clId="{CE3965E8-5FA8-4261-99B5-39F5C54BD4B3}" dt="2020-11-19T16:43:15.168" v="204" actId="208"/>
          <ac:spMkLst>
            <pc:docMk/>
            <pc:sldMk cId="4290016916" sldId="289"/>
            <ac:spMk id="5" creationId="{DA882FEA-DE7F-45FF-BE16-C21ED9B6786A}"/>
          </ac:spMkLst>
        </pc:spChg>
        <pc:picChg chg="add mod modCrop">
          <ac:chgData name="Baechler Jonathan" userId="47f0ae59-e29e-4ab1-be6f-043bae60ed99" providerId="ADAL" clId="{CE3965E8-5FA8-4261-99B5-39F5C54BD4B3}" dt="2020-11-19T16:42:50.359" v="201" actId="14100"/>
          <ac:picMkLst>
            <pc:docMk/>
            <pc:sldMk cId="4290016916" sldId="289"/>
            <ac:picMk id="4" creationId="{7FE41739-A7FE-4895-873A-F2C0C6E5102D}"/>
          </ac:picMkLst>
        </pc:picChg>
      </pc:sldChg>
      <pc:sldChg chg="addSp delSp modSp new mod">
        <pc:chgData name="Baechler Jonathan" userId="47f0ae59-e29e-4ab1-be6f-043bae60ed99" providerId="ADAL" clId="{CE3965E8-5FA8-4261-99B5-39F5C54BD4B3}" dt="2020-11-19T16:45:51.517" v="231" actId="14100"/>
        <pc:sldMkLst>
          <pc:docMk/>
          <pc:sldMk cId="192684020" sldId="290"/>
        </pc:sldMkLst>
        <pc:spChg chg="mod">
          <ac:chgData name="Baechler Jonathan" userId="47f0ae59-e29e-4ab1-be6f-043bae60ed99" providerId="ADAL" clId="{CE3965E8-5FA8-4261-99B5-39F5C54BD4B3}" dt="2020-11-19T16:45:28.988" v="226" actId="20577"/>
          <ac:spMkLst>
            <pc:docMk/>
            <pc:sldMk cId="192684020" sldId="290"/>
            <ac:spMk id="2" creationId="{4B938BD3-EB78-4922-8747-FC5BBCA177EE}"/>
          </ac:spMkLst>
        </pc:spChg>
        <pc:spChg chg="del">
          <ac:chgData name="Baechler Jonathan" userId="47f0ae59-e29e-4ab1-be6f-043bae60ed99" providerId="ADAL" clId="{CE3965E8-5FA8-4261-99B5-39F5C54BD4B3}" dt="2020-11-19T16:45:31.807" v="227"/>
          <ac:spMkLst>
            <pc:docMk/>
            <pc:sldMk cId="192684020" sldId="290"/>
            <ac:spMk id="3" creationId="{AF736EBD-2667-4196-BD2E-1D81E57EED3B}"/>
          </ac:spMkLst>
        </pc:spChg>
        <pc:picChg chg="add mod">
          <ac:chgData name="Baechler Jonathan" userId="47f0ae59-e29e-4ab1-be6f-043bae60ed99" providerId="ADAL" clId="{CE3965E8-5FA8-4261-99B5-39F5C54BD4B3}" dt="2020-11-19T16:45:51.517" v="231" actId="14100"/>
          <ac:picMkLst>
            <pc:docMk/>
            <pc:sldMk cId="192684020" sldId="290"/>
            <ac:picMk id="4" creationId="{582C58BD-BA94-4C9A-98F9-2E22E4D02788}"/>
          </ac:picMkLst>
        </pc:picChg>
      </pc:sldChg>
      <pc:sldChg chg="addSp delSp modSp new mod">
        <pc:chgData name="Baechler Jonathan" userId="47f0ae59-e29e-4ab1-be6f-043bae60ed99" providerId="ADAL" clId="{CE3965E8-5FA8-4261-99B5-39F5C54BD4B3}" dt="2020-11-19T17:25:52.157" v="1135" actId="478"/>
        <pc:sldMkLst>
          <pc:docMk/>
          <pc:sldMk cId="3761938553" sldId="291"/>
        </pc:sldMkLst>
        <pc:spChg chg="del mod">
          <ac:chgData name="Baechler Jonathan" userId="47f0ae59-e29e-4ab1-be6f-043bae60ed99" providerId="ADAL" clId="{CE3965E8-5FA8-4261-99B5-39F5C54BD4B3}" dt="2020-11-19T16:52:49.763" v="365" actId="478"/>
          <ac:spMkLst>
            <pc:docMk/>
            <pc:sldMk cId="3761938553" sldId="291"/>
            <ac:spMk id="2" creationId="{575B11DF-92DB-470C-8B4E-3EAC1DFDFC11}"/>
          </ac:spMkLst>
        </pc:spChg>
        <pc:spChg chg="mod">
          <ac:chgData name="Baechler Jonathan" userId="47f0ae59-e29e-4ab1-be6f-043bae60ed99" providerId="ADAL" clId="{CE3965E8-5FA8-4261-99B5-39F5C54BD4B3}" dt="2020-11-19T17:25:49.015" v="1134" actId="27636"/>
          <ac:spMkLst>
            <pc:docMk/>
            <pc:sldMk cId="3761938553" sldId="291"/>
            <ac:spMk id="3" creationId="{BF1854A7-3B72-4744-93E9-44F008BC33EE}"/>
          </ac:spMkLst>
        </pc:spChg>
        <pc:spChg chg="add del mod">
          <ac:chgData name="Baechler Jonathan" userId="47f0ae59-e29e-4ab1-be6f-043bae60ed99" providerId="ADAL" clId="{CE3965E8-5FA8-4261-99B5-39F5C54BD4B3}" dt="2020-11-19T16:52:52.563" v="367" actId="478"/>
          <ac:spMkLst>
            <pc:docMk/>
            <pc:sldMk cId="3761938553" sldId="291"/>
            <ac:spMk id="6" creationId="{9D2E2B2F-8674-4F68-9372-E2EB5EDB3CA4}"/>
          </ac:spMkLst>
        </pc:spChg>
        <pc:picChg chg="add mod">
          <ac:chgData name="Baechler Jonathan" userId="47f0ae59-e29e-4ab1-be6f-043bae60ed99" providerId="ADAL" clId="{CE3965E8-5FA8-4261-99B5-39F5C54BD4B3}" dt="2020-11-19T16:56:35.846" v="432" actId="1076"/>
          <ac:picMkLst>
            <pc:docMk/>
            <pc:sldMk cId="3761938553" sldId="291"/>
            <ac:picMk id="4" creationId="{99C74372-C224-44B1-977B-29CD20A926F1}"/>
          </ac:picMkLst>
        </pc:picChg>
        <pc:picChg chg="add del mod">
          <ac:chgData name="Baechler Jonathan" userId="47f0ae59-e29e-4ab1-be6f-043bae60ed99" providerId="ADAL" clId="{CE3965E8-5FA8-4261-99B5-39F5C54BD4B3}" dt="2020-11-19T17:25:52.157" v="1135" actId="478"/>
          <ac:picMkLst>
            <pc:docMk/>
            <pc:sldMk cId="3761938553" sldId="291"/>
            <ac:picMk id="7" creationId="{B80A7138-8A7D-4A85-B9F6-EDB52B89757C}"/>
          </ac:picMkLst>
        </pc:picChg>
      </pc:sldChg>
      <pc:sldChg chg="addSp delSp modSp new mod">
        <pc:chgData name="Baechler Jonathan" userId="47f0ae59-e29e-4ab1-be6f-043bae60ed99" providerId="ADAL" clId="{CE3965E8-5FA8-4261-99B5-39F5C54BD4B3}" dt="2020-11-19T17:02:55.077" v="645" actId="20577"/>
        <pc:sldMkLst>
          <pc:docMk/>
          <pc:sldMk cId="197644591" sldId="292"/>
        </pc:sldMkLst>
        <pc:spChg chg="del">
          <ac:chgData name="Baechler Jonathan" userId="47f0ae59-e29e-4ab1-be6f-043bae60ed99" providerId="ADAL" clId="{CE3965E8-5FA8-4261-99B5-39F5C54BD4B3}" dt="2020-11-19T16:57:28.180" v="434" actId="478"/>
          <ac:spMkLst>
            <pc:docMk/>
            <pc:sldMk cId="197644591" sldId="292"/>
            <ac:spMk id="2" creationId="{2F97C666-2F05-4A77-82C7-445050829BC9}"/>
          </ac:spMkLst>
        </pc:spChg>
        <pc:spChg chg="mod">
          <ac:chgData name="Baechler Jonathan" userId="47f0ae59-e29e-4ab1-be6f-043bae60ed99" providerId="ADAL" clId="{CE3965E8-5FA8-4261-99B5-39F5C54BD4B3}" dt="2020-11-19T17:02:55.077" v="645" actId="20577"/>
          <ac:spMkLst>
            <pc:docMk/>
            <pc:sldMk cId="197644591" sldId="292"/>
            <ac:spMk id="3" creationId="{9F8D99A8-4C31-4D4C-BC48-83EB7148CEF9}"/>
          </ac:spMkLst>
        </pc:spChg>
        <pc:picChg chg="add mod">
          <ac:chgData name="Baechler Jonathan" userId="47f0ae59-e29e-4ab1-be6f-043bae60ed99" providerId="ADAL" clId="{CE3965E8-5FA8-4261-99B5-39F5C54BD4B3}" dt="2020-11-19T16:57:37.850" v="438" actId="1076"/>
          <ac:picMkLst>
            <pc:docMk/>
            <pc:sldMk cId="197644591" sldId="292"/>
            <ac:picMk id="4" creationId="{AE68D1B2-61E5-4621-A2F8-9632E0D90351}"/>
          </ac:picMkLst>
        </pc:picChg>
      </pc:sldChg>
      <pc:sldChg chg="addSp delSp modSp new mod">
        <pc:chgData name="Baechler Jonathan" userId="47f0ae59-e29e-4ab1-be6f-043bae60ed99" providerId="ADAL" clId="{CE3965E8-5FA8-4261-99B5-39F5C54BD4B3}" dt="2020-11-19T17:13:21.990" v="940" actId="20577"/>
        <pc:sldMkLst>
          <pc:docMk/>
          <pc:sldMk cId="2019965363" sldId="293"/>
        </pc:sldMkLst>
        <pc:spChg chg="del">
          <ac:chgData name="Baechler Jonathan" userId="47f0ae59-e29e-4ab1-be6f-043bae60ed99" providerId="ADAL" clId="{CE3965E8-5FA8-4261-99B5-39F5C54BD4B3}" dt="2020-11-19T17:02:04.857" v="556" actId="478"/>
          <ac:spMkLst>
            <pc:docMk/>
            <pc:sldMk cId="2019965363" sldId="293"/>
            <ac:spMk id="2" creationId="{FAA92625-9B33-43E3-AFB9-4F0211D645CE}"/>
          </ac:spMkLst>
        </pc:spChg>
        <pc:spChg chg="mod">
          <ac:chgData name="Baechler Jonathan" userId="47f0ae59-e29e-4ab1-be6f-043bae60ed99" providerId="ADAL" clId="{CE3965E8-5FA8-4261-99B5-39F5C54BD4B3}" dt="2020-11-19T17:13:21.990" v="940" actId="20577"/>
          <ac:spMkLst>
            <pc:docMk/>
            <pc:sldMk cId="2019965363" sldId="293"/>
            <ac:spMk id="3" creationId="{3A429B8B-1438-4E3E-A7F6-46F0F9149DF4}"/>
          </ac:spMkLst>
        </pc:spChg>
        <pc:picChg chg="add mod">
          <ac:chgData name="Baechler Jonathan" userId="47f0ae59-e29e-4ab1-be6f-043bae60ed99" providerId="ADAL" clId="{CE3965E8-5FA8-4261-99B5-39F5C54BD4B3}" dt="2020-11-19T17:02:02.377" v="555" actId="1076"/>
          <ac:picMkLst>
            <pc:docMk/>
            <pc:sldMk cId="2019965363" sldId="293"/>
            <ac:picMk id="4" creationId="{2E15B2D7-4B62-4DA6-BEEB-9DF947CA61F5}"/>
          </ac:picMkLst>
        </pc:picChg>
      </pc:sldChg>
      <pc:sldChg chg="addSp delSp modSp new mod">
        <pc:chgData name="Baechler Jonathan" userId="47f0ae59-e29e-4ab1-be6f-043bae60ed99" providerId="ADAL" clId="{CE3965E8-5FA8-4261-99B5-39F5C54BD4B3}" dt="2020-11-19T17:20:32.469" v="1071" actId="13926"/>
        <pc:sldMkLst>
          <pc:docMk/>
          <pc:sldMk cId="68530217" sldId="294"/>
        </pc:sldMkLst>
        <pc:spChg chg="mod">
          <ac:chgData name="Baechler Jonathan" userId="47f0ae59-e29e-4ab1-be6f-043bae60ed99" providerId="ADAL" clId="{CE3965E8-5FA8-4261-99B5-39F5C54BD4B3}" dt="2020-11-19T17:09:05.402" v="855" actId="20577"/>
          <ac:spMkLst>
            <pc:docMk/>
            <pc:sldMk cId="68530217" sldId="294"/>
            <ac:spMk id="2" creationId="{0B56C5BF-B3D3-4454-83E1-ADEF687D54A6}"/>
          </ac:spMkLst>
        </pc:spChg>
        <pc:spChg chg="add del mod">
          <ac:chgData name="Baechler Jonathan" userId="47f0ae59-e29e-4ab1-be6f-043bae60ed99" providerId="ADAL" clId="{CE3965E8-5FA8-4261-99B5-39F5C54BD4B3}" dt="2020-11-19T17:20:32.469" v="1071" actId="13926"/>
          <ac:spMkLst>
            <pc:docMk/>
            <pc:sldMk cId="68530217" sldId="294"/>
            <ac:spMk id="3" creationId="{F3A99F31-8F55-4B73-8AE8-D14E14F5D9D5}"/>
          </ac:spMkLst>
        </pc:spChg>
        <pc:picChg chg="add del mod">
          <ac:chgData name="Baechler Jonathan" userId="47f0ae59-e29e-4ab1-be6f-043bae60ed99" providerId="ADAL" clId="{CE3965E8-5FA8-4261-99B5-39F5C54BD4B3}" dt="2020-11-19T17:19:01.219" v="1030"/>
          <ac:picMkLst>
            <pc:docMk/>
            <pc:sldMk cId="68530217" sldId="294"/>
            <ac:picMk id="4" creationId="{0486083D-5EC4-440A-AC7F-3A63A154A3BA}"/>
          </ac:picMkLst>
        </pc:picChg>
      </pc:sldChg>
      <pc:sldChg chg="addSp delSp modSp new mod modAnim">
        <pc:chgData name="Baechler Jonathan" userId="47f0ae59-e29e-4ab1-be6f-043bae60ed99" providerId="ADAL" clId="{CE3965E8-5FA8-4261-99B5-39F5C54BD4B3}" dt="2020-11-19T17:11:09.391" v="936"/>
        <pc:sldMkLst>
          <pc:docMk/>
          <pc:sldMk cId="341857962" sldId="295"/>
        </pc:sldMkLst>
        <pc:spChg chg="mod">
          <ac:chgData name="Baechler Jonathan" userId="47f0ae59-e29e-4ab1-be6f-043bae60ed99" providerId="ADAL" clId="{CE3965E8-5FA8-4261-99B5-39F5C54BD4B3}" dt="2020-11-19T17:10:54.046" v="932" actId="6549"/>
          <ac:spMkLst>
            <pc:docMk/>
            <pc:sldMk cId="341857962" sldId="295"/>
            <ac:spMk id="2" creationId="{16C04412-BDEF-4AE1-B805-9216F9C4D3F2}"/>
          </ac:spMkLst>
        </pc:spChg>
        <pc:spChg chg="del">
          <ac:chgData name="Baechler Jonathan" userId="47f0ae59-e29e-4ab1-be6f-043bae60ed99" providerId="ADAL" clId="{CE3965E8-5FA8-4261-99B5-39F5C54BD4B3}" dt="2020-11-19T17:10:23.702" v="896"/>
          <ac:spMkLst>
            <pc:docMk/>
            <pc:sldMk cId="341857962" sldId="295"/>
            <ac:spMk id="3" creationId="{7720F4DF-1536-446A-A285-FA9A45823577}"/>
          </ac:spMkLst>
        </pc:spChg>
        <pc:picChg chg="add mod">
          <ac:chgData name="Baechler Jonathan" userId="47f0ae59-e29e-4ab1-be6f-043bae60ed99" providerId="ADAL" clId="{CE3965E8-5FA8-4261-99B5-39F5C54BD4B3}" dt="2020-11-19T17:10:33.242" v="899" actId="1076"/>
          <ac:picMkLst>
            <pc:docMk/>
            <pc:sldMk cId="341857962" sldId="295"/>
            <ac:picMk id="4" creationId="{E95ACAA6-F6BF-4CD2-9876-25C28F2A2298}"/>
          </ac:picMkLst>
        </pc:picChg>
      </pc:sldChg>
      <pc:sldChg chg="addSp modSp new mod">
        <pc:chgData name="Baechler Jonathan" userId="47f0ae59-e29e-4ab1-be6f-043bae60ed99" providerId="ADAL" clId="{CE3965E8-5FA8-4261-99B5-39F5C54BD4B3}" dt="2020-11-19T17:32:18.994" v="1348" actId="13926"/>
        <pc:sldMkLst>
          <pc:docMk/>
          <pc:sldMk cId="1375668257" sldId="296"/>
        </pc:sldMkLst>
        <pc:spChg chg="mod">
          <ac:chgData name="Baechler Jonathan" userId="47f0ae59-e29e-4ab1-be6f-043bae60ed99" providerId="ADAL" clId="{CE3965E8-5FA8-4261-99B5-39F5C54BD4B3}" dt="2020-11-19T17:22:48.615" v="1076" actId="20577"/>
          <ac:spMkLst>
            <pc:docMk/>
            <pc:sldMk cId="1375668257" sldId="296"/>
            <ac:spMk id="2" creationId="{2412D988-AA0B-4216-9CC0-A63B3B10A093}"/>
          </ac:spMkLst>
        </pc:spChg>
        <pc:spChg chg="mod">
          <ac:chgData name="Baechler Jonathan" userId="47f0ae59-e29e-4ab1-be6f-043bae60ed99" providerId="ADAL" clId="{CE3965E8-5FA8-4261-99B5-39F5C54BD4B3}" dt="2020-11-19T17:32:18.994" v="1348" actId="13926"/>
          <ac:spMkLst>
            <pc:docMk/>
            <pc:sldMk cId="1375668257" sldId="296"/>
            <ac:spMk id="3" creationId="{4A7BEF20-C6D7-4EA6-B834-50B0707B7581}"/>
          </ac:spMkLst>
        </pc:spChg>
        <pc:picChg chg="add mod">
          <ac:chgData name="Baechler Jonathan" userId="47f0ae59-e29e-4ab1-be6f-043bae60ed99" providerId="ADAL" clId="{CE3965E8-5FA8-4261-99B5-39F5C54BD4B3}" dt="2020-11-19T17:23:07.787" v="1078" actId="1076"/>
          <ac:picMkLst>
            <pc:docMk/>
            <pc:sldMk cId="1375668257" sldId="296"/>
            <ac:picMk id="4" creationId="{D41567E3-0D84-46E3-8C0F-6B47324B506A}"/>
          </ac:picMkLst>
        </pc:picChg>
      </pc:sldChg>
      <pc:sldChg chg="addSp delSp modSp new mod">
        <pc:chgData name="Baechler Jonathan" userId="47f0ae59-e29e-4ab1-be6f-043bae60ed99" providerId="ADAL" clId="{CE3965E8-5FA8-4261-99B5-39F5C54BD4B3}" dt="2020-11-19T17:34:03.200" v="1371" actId="13926"/>
        <pc:sldMkLst>
          <pc:docMk/>
          <pc:sldMk cId="2152953536" sldId="297"/>
        </pc:sldMkLst>
        <pc:spChg chg="mod">
          <ac:chgData name="Baechler Jonathan" userId="47f0ae59-e29e-4ab1-be6f-043bae60ed99" providerId="ADAL" clId="{CE3965E8-5FA8-4261-99B5-39F5C54BD4B3}" dt="2020-11-19T17:34:03.200" v="1371" actId="13926"/>
          <ac:spMkLst>
            <pc:docMk/>
            <pc:sldMk cId="2152953536" sldId="297"/>
            <ac:spMk id="2" creationId="{29A7B8A3-FB50-42FA-A135-36A4F2A87E00}"/>
          </ac:spMkLst>
        </pc:spChg>
        <pc:spChg chg="add del mod">
          <ac:chgData name="Baechler Jonathan" userId="47f0ae59-e29e-4ab1-be6f-043bae60ed99" providerId="ADAL" clId="{CE3965E8-5FA8-4261-99B5-39F5C54BD4B3}" dt="2020-11-19T17:34:00.059" v="1370" actId="13926"/>
          <ac:spMkLst>
            <pc:docMk/>
            <pc:sldMk cId="2152953536" sldId="297"/>
            <ac:spMk id="3" creationId="{DC61CC41-015F-4475-AEAC-2028C89CD5A2}"/>
          </ac:spMkLst>
        </pc:spChg>
        <pc:spChg chg="add del mod">
          <ac:chgData name="Baechler Jonathan" userId="47f0ae59-e29e-4ab1-be6f-043bae60ed99" providerId="ADAL" clId="{CE3965E8-5FA8-4261-99B5-39F5C54BD4B3}" dt="2020-11-19T17:27:26.502" v="1162"/>
          <ac:spMkLst>
            <pc:docMk/>
            <pc:sldMk cId="2152953536" sldId="297"/>
            <ac:spMk id="4" creationId="{D7A9A527-3111-4067-B509-2306BF9C5A1D}"/>
          </ac:spMkLst>
        </pc:spChg>
        <pc:spChg chg="add mod">
          <ac:chgData name="Baechler Jonathan" userId="47f0ae59-e29e-4ab1-be6f-043bae60ed99" providerId="ADAL" clId="{CE3965E8-5FA8-4261-99B5-39F5C54BD4B3}" dt="2020-11-19T17:27:55.124" v="1193" actId="1038"/>
          <ac:spMkLst>
            <pc:docMk/>
            <pc:sldMk cId="2152953536" sldId="297"/>
            <ac:spMk id="5" creationId="{1D8449B6-838F-4966-AD65-092117024206}"/>
          </ac:spMkLst>
        </pc:spChg>
        <pc:spChg chg="add mod">
          <ac:chgData name="Baechler Jonathan" userId="47f0ae59-e29e-4ab1-be6f-043bae60ed99" providerId="ADAL" clId="{CE3965E8-5FA8-4261-99B5-39F5C54BD4B3}" dt="2020-11-19T17:27:52.805" v="1190" actId="1037"/>
          <ac:spMkLst>
            <pc:docMk/>
            <pc:sldMk cId="2152953536" sldId="297"/>
            <ac:spMk id="6" creationId="{79B0295A-E65D-4291-93A4-7DF8E4C56855}"/>
          </ac:spMkLst>
        </pc:spChg>
      </pc:sldChg>
      <pc:sldChg chg="addSp modSp new mod">
        <pc:chgData name="Baechler Jonathan" userId="47f0ae59-e29e-4ab1-be6f-043bae60ed99" providerId="ADAL" clId="{CE3965E8-5FA8-4261-99B5-39F5C54BD4B3}" dt="2020-11-19T17:33:47.615" v="1367" actId="13926"/>
        <pc:sldMkLst>
          <pc:docMk/>
          <pc:sldMk cId="1426898557" sldId="298"/>
        </pc:sldMkLst>
        <pc:spChg chg="mod">
          <ac:chgData name="Baechler Jonathan" userId="47f0ae59-e29e-4ab1-be6f-043bae60ed99" providerId="ADAL" clId="{CE3965E8-5FA8-4261-99B5-39F5C54BD4B3}" dt="2020-11-19T17:27:07.731" v="1150" actId="20577"/>
          <ac:spMkLst>
            <pc:docMk/>
            <pc:sldMk cId="1426898557" sldId="298"/>
            <ac:spMk id="2" creationId="{F1AC0870-FBBE-4995-881E-F0419EB067C1}"/>
          </ac:spMkLst>
        </pc:spChg>
        <pc:spChg chg="mod">
          <ac:chgData name="Baechler Jonathan" userId="47f0ae59-e29e-4ab1-be6f-043bae60ed99" providerId="ADAL" clId="{CE3965E8-5FA8-4261-99B5-39F5C54BD4B3}" dt="2020-11-19T17:33:47.615" v="1367" actId="13926"/>
          <ac:spMkLst>
            <pc:docMk/>
            <pc:sldMk cId="1426898557" sldId="298"/>
            <ac:spMk id="3" creationId="{DEEFEF36-9941-4269-9456-835B5ABD9989}"/>
          </ac:spMkLst>
        </pc:spChg>
        <pc:spChg chg="add mod">
          <ac:chgData name="Baechler Jonathan" userId="47f0ae59-e29e-4ab1-be6f-043bae60ed99" providerId="ADAL" clId="{CE3965E8-5FA8-4261-99B5-39F5C54BD4B3}" dt="2020-11-19T17:27:11.782" v="1160" actId="1038"/>
          <ac:spMkLst>
            <pc:docMk/>
            <pc:sldMk cId="1426898557" sldId="298"/>
            <ac:spMk id="4" creationId="{4B0F2456-E1FE-4CBB-A6A8-70A140324C88}"/>
          </ac:spMkLst>
        </pc:spChg>
        <pc:spChg chg="add mod">
          <ac:chgData name="Baechler Jonathan" userId="47f0ae59-e29e-4ab1-be6f-043bae60ed99" providerId="ADAL" clId="{CE3965E8-5FA8-4261-99B5-39F5C54BD4B3}" dt="2020-11-19T17:32:37.835" v="1358" actId="1076"/>
          <ac:spMkLst>
            <pc:docMk/>
            <pc:sldMk cId="1426898557" sldId="298"/>
            <ac:spMk id="5" creationId="{7BE0A027-918C-40E9-B931-264873EB8734}"/>
          </ac:spMkLst>
        </pc:spChg>
      </pc:sldChg>
      <pc:sldChg chg="addSp delSp modSp new mod">
        <pc:chgData name="Baechler Jonathan" userId="47f0ae59-e29e-4ab1-be6f-043bae60ed99" providerId="ADAL" clId="{CE3965E8-5FA8-4261-99B5-39F5C54BD4B3}" dt="2020-11-19T17:35:03.151" v="1380" actId="20577"/>
        <pc:sldMkLst>
          <pc:docMk/>
          <pc:sldMk cId="4119533674" sldId="299"/>
        </pc:sldMkLst>
        <pc:spChg chg="mod">
          <ac:chgData name="Baechler Jonathan" userId="47f0ae59-e29e-4ab1-be6f-043bae60ed99" providerId="ADAL" clId="{CE3965E8-5FA8-4261-99B5-39F5C54BD4B3}" dt="2020-11-19T17:35:03.151" v="1380" actId="20577"/>
          <ac:spMkLst>
            <pc:docMk/>
            <pc:sldMk cId="4119533674" sldId="299"/>
            <ac:spMk id="2" creationId="{656E6724-49D5-47F5-893C-CE64FEF484BD}"/>
          </ac:spMkLst>
        </pc:spChg>
        <pc:spChg chg="del">
          <ac:chgData name="Baechler Jonathan" userId="47f0ae59-e29e-4ab1-be6f-043bae60ed99" providerId="ADAL" clId="{CE3965E8-5FA8-4261-99B5-39F5C54BD4B3}" dt="2020-11-19T17:34:58.790" v="1373"/>
          <ac:spMkLst>
            <pc:docMk/>
            <pc:sldMk cId="4119533674" sldId="299"/>
            <ac:spMk id="3" creationId="{E4FE7F13-9CA4-4C0E-969A-68C1637B3B39}"/>
          </ac:spMkLst>
        </pc:spChg>
        <pc:picChg chg="add mod">
          <ac:chgData name="Baechler Jonathan" userId="47f0ae59-e29e-4ab1-be6f-043bae60ed99" providerId="ADAL" clId="{CE3965E8-5FA8-4261-99B5-39F5C54BD4B3}" dt="2020-11-19T17:34:58.790" v="1373"/>
          <ac:picMkLst>
            <pc:docMk/>
            <pc:sldMk cId="4119533674" sldId="299"/>
            <ac:picMk id="4" creationId="{9602104F-C26A-437A-99D3-115BC56750B5}"/>
          </ac:picMkLst>
        </pc:picChg>
      </pc:sldChg>
      <pc:sldChg chg="modSp new mod">
        <pc:chgData name="Baechler Jonathan" userId="47f0ae59-e29e-4ab1-be6f-043bae60ed99" providerId="ADAL" clId="{CE3965E8-5FA8-4261-99B5-39F5C54BD4B3}" dt="2020-11-19T17:35:56.433" v="1404" actId="20577"/>
        <pc:sldMkLst>
          <pc:docMk/>
          <pc:sldMk cId="2703881313" sldId="300"/>
        </pc:sldMkLst>
        <pc:spChg chg="mod">
          <ac:chgData name="Baechler Jonathan" userId="47f0ae59-e29e-4ab1-be6f-043bae60ed99" providerId="ADAL" clId="{CE3965E8-5FA8-4261-99B5-39F5C54BD4B3}" dt="2020-11-19T17:35:47.237" v="1396" actId="20577"/>
          <ac:spMkLst>
            <pc:docMk/>
            <pc:sldMk cId="2703881313" sldId="300"/>
            <ac:spMk id="2" creationId="{7618764E-911E-41BA-904C-6988EB20C73C}"/>
          </ac:spMkLst>
        </pc:spChg>
        <pc:spChg chg="mod">
          <ac:chgData name="Baechler Jonathan" userId="47f0ae59-e29e-4ab1-be6f-043bae60ed99" providerId="ADAL" clId="{CE3965E8-5FA8-4261-99B5-39F5C54BD4B3}" dt="2020-11-19T17:35:56.433" v="1404" actId="20577"/>
          <ac:spMkLst>
            <pc:docMk/>
            <pc:sldMk cId="2703881313" sldId="300"/>
            <ac:spMk id="3" creationId="{05AD812D-5363-4E22-838A-BDCAD5CEB454}"/>
          </ac:spMkLst>
        </pc:spChg>
      </pc:sldChg>
      <pc:sldChg chg="new del">
        <pc:chgData name="Baechler Jonathan" userId="47f0ae59-e29e-4ab1-be6f-043bae60ed99" providerId="ADAL" clId="{CE3965E8-5FA8-4261-99B5-39F5C54BD4B3}" dt="2020-11-26T08:27:13.265" v="1518" actId="47"/>
        <pc:sldMkLst>
          <pc:docMk/>
          <pc:sldMk cId="1946054833" sldId="301"/>
        </pc:sldMkLst>
      </pc:sldChg>
      <pc:sldChg chg="modSp add mod">
        <pc:chgData name="Baechler Jonathan" userId="47f0ae59-e29e-4ab1-be6f-043bae60ed99" providerId="ADAL" clId="{CE3965E8-5FA8-4261-99B5-39F5C54BD4B3}" dt="2020-11-26T08:26:26.395" v="1514" actId="6549"/>
        <pc:sldMkLst>
          <pc:docMk/>
          <pc:sldMk cId="2478338794" sldId="302"/>
        </pc:sldMkLst>
        <pc:spChg chg="mod">
          <ac:chgData name="Baechler Jonathan" userId="47f0ae59-e29e-4ab1-be6f-043bae60ed99" providerId="ADAL" clId="{CE3965E8-5FA8-4261-99B5-39F5C54BD4B3}" dt="2020-11-26T08:26:08.928" v="1506" actId="20577"/>
          <ac:spMkLst>
            <pc:docMk/>
            <pc:sldMk cId="2478338794" sldId="302"/>
            <ac:spMk id="2" creationId="{00000000-0000-0000-0000-000000000000}"/>
          </ac:spMkLst>
        </pc:spChg>
        <pc:spChg chg="mod">
          <ac:chgData name="Baechler Jonathan" userId="47f0ae59-e29e-4ab1-be6f-043bae60ed99" providerId="ADAL" clId="{CE3965E8-5FA8-4261-99B5-39F5C54BD4B3}" dt="2020-11-26T08:26:26.395" v="1514" actId="6549"/>
          <ac:spMkLst>
            <pc:docMk/>
            <pc:sldMk cId="2478338794" sldId="302"/>
            <ac:spMk id="3" creationId="{00000000-0000-0000-0000-000000000000}"/>
          </ac:spMkLst>
        </pc:spChg>
      </pc:sldChg>
      <pc:sldChg chg="delSp add del setBg delDesignElem">
        <pc:chgData name="Baechler Jonathan" userId="47f0ae59-e29e-4ab1-be6f-043bae60ed99" providerId="ADAL" clId="{CE3965E8-5FA8-4261-99B5-39F5C54BD4B3}" dt="2020-11-26T08:25:58.853" v="1501" actId="47"/>
        <pc:sldMkLst>
          <pc:docMk/>
          <pc:sldMk cId="2520520179" sldId="302"/>
        </pc:sldMkLst>
        <pc:spChg chg="del">
          <ac:chgData name="Baechler Jonathan" userId="47f0ae59-e29e-4ab1-be6f-043bae60ed99" providerId="ADAL" clId="{CE3965E8-5FA8-4261-99B5-39F5C54BD4B3}" dt="2020-11-26T08:25:54.083" v="1500"/>
          <ac:spMkLst>
            <pc:docMk/>
            <pc:sldMk cId="2520520179" sldId="302"/>
            <ac:spMk id="8" creationId="{A495F8E3-5243-4F02-AC53-F05721B35358}"/>
          </ac:spMkLst>
        </pc:spChg>
        <pc:grpChg chg="del">
          <ac:chgData name="Baechler Jonathan" userId="47f0ae59-e29e-4ab1-be6f-043bae60ed99" providerId="ADAL" clId="{CE3965E8-5FA8-4261-99B5-39F5C54BD4B3}" dt="2020-11-26T08:25:54.083" v="1500"/>
          <ac:grpSpMkLst>
            <pc:docMk/>
            <pc:sldMk cId="2520520179" sldId="302"/>
            <ac:grpSpMk id="10" creationId="{45280F9F-2129-4B35-86B4-8A4267DFA30E}"/>
          </ac:grpSpMkLst>
        </pc:grpChg>
        <pc:grpChg chg="del">
          <ac:chgData name="Baechler Jonathan" userId="47f0ae59-e29e-4ab1-be6f-043bae60ed99" providerId="ADAL" clId="{CE3965E8-5FA8-4261-99B5-39F5C54BD4B3}" dt="2020-11-26T08:25:54.083" v="1500"/>
          <ac:grpSpMkLst>
            <pc:docMk/>
            <pc:sldMk cId="2520520179" sldId="302"/>
            <ac:grpSpMk id="31" creationId="{EF79D782-A9ED-4AEE-B67D-DDD6F1CB5260}"/>
          </ac:grpSpMkLst>
        </pc:grpChg>
      </pc:sldChg>
      <pc:sldChg chg="modSp add mod ord">
        <pc:chgData name="Baechler Jonathan" userId="47f0ae59-e29e-4ab1-be6f-043bae60ed99" providerId="ADAL" clId="{CE3965E8-5FA8-4261-99B5-39F5C54BD4B3}" dt="2020-11-26T08:27:52.409" v="1592" actId="20577"/>
        <pc:sldMkLst>
          <pc:docMk/>
          <pc:sldMk cId="362541315" sldId="303"/>
        </pc:sldMkLst>
        <pc:spChg chg="mod">
          <ac:chgData name="Baechler Jonathan" userId="47f0ae59-e29e-4ab1-be6f-043bae60ed99" providerId="ADAL" clId="{CE3965E8-5FA8-4261-99B5-39F5C54BD4B3}" dt="2020-11-26T08:27:16.561" v="1520" actId="20577"/>
          <ac:spMkLst>
            <pc:docMk/>
            <pc:sldMk cId="362541315" sldId="303"/>
            <ac:spMk id="2" creationId="{00000000-0000-0000-0000-000000000000}"/>
          </ac:spMkLst>
        </pc:spChg>
        <pc:spChg chg="mod">
          <ac:chgData name="Baechler Jonathan" userId="47f0ae59-e29e-4ab1-be6f-043bae60ed99" providerId="ADAL" clId="{CE3965E8-5FA8-4261-99B5-39F5C54BD4B3}" dt="2020-11-26T08:27:52.409" v="1592" actId="20577"/>
          <ac:spMkLst>
            <pc:docMk/>
            <pc:sldMk cId="362541315" sldId="303"/>
            <ac:spMk id="3" creationId="{00000000-0000-0000-0000-000000000000}"/>
          </ac:spMkLst>
        </pc:spChg>
      </pc:sldChg>
      <pc:sldChg chg="addSp delSp modSp new mod setBg">
        <pc:chgData name="Baechler Jonathan" userId="47f0ae59-e29e-4ab1-be6f-043bae60ed99" providerId="ADAL" clId="{CE3965E8-5FA8-4261-99B5-39F5C54BD4B3}" dt="2020-11-26T08:38:11.211" v="1679" actId="403"/>
        <pc:sldMkLst>
          <pc:docMk/>
          <pc:sldMk cId="1737487965" sldId="304"/>
        </pc:sldMkLst>
        <pc:spChg chg="mod">
          <ac:chgData name="Baechler Jonathan" userId="47f0ae59-e29e-4ab1-be6f-043bae60ed99" providerId="ADAL" clId="{CE3965E8-5FA8-4261-99B5-39F5C54BD4B3}" dt="2020-11-26T08:38:04.141" v="1673" actId="26606"/>
          <ac:spMkLst>
            <pc:docMk/>
            <pc:sldMk cId="1737487965" sldId="304"/>
            <ac:spMk id="2" creationId="{2DE841AD-4A0D-46F7-8A24-A96E443C8F3C}"/>
          </ac:spMkLst>
        </pc:spChg>
        <pc:spChg chg="mod ord">
          <ac:chgData name="Baechler Jonathan" userId="47f0ae59-e29e-4ab1-be6f-043bae60ed99" providerId="ADAL" clId="{CE3965E8-5FA8-4261-99B5-39F5C54BD4B3}" dt="2020-11-26T08:38:11.211" v="1679" actId="403"/>
          <ac:spMkLst>
            <pc:docMk/>
            <pc:sldMk cId="1737487965" sldId="304"/>
            <ac:spMk id="3" creationId="{3637745F-ACC7-4F87-8EA8-9F6E63256A91}"/>
          </ac:spMkLst>
        </pc:spChg>
        <pc:spChg chg="add del">
          <ac:chgData name="Baechler Jonathan" userId="47f0ae59-e29e-4ab1-be6f-043bae60ed99" providerId="ADAL" clId="{CE3965E8-5FA8-4261-99B5-39F5C54BD4B3}" dt="2020-11-26T08:31:19.528" v="1657" actId="26606"/>
          <ac:spMkLst>
            <pc:docMk/>
            <pc:sldMk cId="1737487965" sldId="304"/>
            <ac:spMk id="71" creationId="{E51BA4DF-2BD4-4EC2-B1DB-B27C8AC71864}"/>
          </ac:spMkLst>
        </pc:spChg>
        <pc:spChg chg="add">
          <ac:chgData name="Baechler Jonathan" userId="47f0ae59-e29e-4ab1-be6f-043bae60ed99" providerId="ADAL" clId="{CE3965E8-5FA8-4261-99B5-39F5C54BD4B3}" dt="2020-11-26T08:38:04.141" v="1673" actId="26606"/>
          <ac:spMkLst>
            <pc:docMk/>
            <pc:sldMk cId="1737487965" sldId="304"/>
            <ac:spMk id="75" creationId="{799A8B4F-0FED-46C0-9186-5A8E116D8744}"/>
          </ac:spMkLst>
        </pc:spChg>
        <pc:spChg chg="add">
          <ac:chgData name="Baechler Jonathan" userId="47f0ae59-e29e-4ab1-be6f-043bae60ed99" providerId="ADAL" clId="{CE3965E8-5FA8-4261-99B5-39F5C54BD4B3}" dt="2020-11-26T08:38:04.141" v="1673" actId="26606"/>
          <ac:spMkLst>
            <pc:docMk/>
            <pc:sldMk cId="1737487965" sldId="304"/>
            <ac:spMk id="79" creationId="{38A69B74-22E3-47CC-823F-18BE7930C814}"/>
          </ac:spMkLst>
        </pc:spChg>
        <pc:spChg chg="add">
          <ac:chgData name="Baechler Jonathan" userId="47f0ae59-e29e-4ab1-be6f-043bae60ed99" providerId="ADAL" clId="{CE3965E8-5FA8-4261-99B5-39F5C54BD4B3}" dt="2020-11-26T08:38:04.141" v="1673" actId="26606"/>
          <ac:spMkLst>
            <pc:docMk/>
            <pc:sldMk cId="1737487965" sldId="304"/>
            <ac:spMk id="81" creationId="{1778637B-5DB8-4A75-B2E6-FC2B1BB9A7DB}"/>
          </ac:spMkLst>
        </pc:spChg>
        <pc:spChg chg="add">
          <ac:chgData name="Baechler Jonathan" userId="47f0ae59-e29e-4ab1-be6f-043bae60ed99" providerId="ADAL" clId="{CE3965E8-5FA8-4261-99B5-39F5C54BD4B3}" dt="2020-11-26T08:38:04.141" v="1673" actId="26606"/>
          <ac:spMkLst>
            <pc:docMk/>
            <pc:sldMk cId="1737487965" sldId="304"/>
            <ac:spMk id="83" creationId="{0035A30C-45F3-4EFB-B2E8-6E2A11843D39}"/>
          </ac:spMkLst>
        </pc:spChg>
        <pc:picChg chg="add mod">
          <ac:chgData name="Baechler Jonathan" userId="47f0ae59-e29e-4ab1-be6f-043bae60ed99" providerId="ADAL" clId="{CE3965E8-5FA8-4261-99B5-39F5C54BD4B3}" dt="2020-11-26T08:38:08.214" v="1674" actId="27614"/>
          <ac:picMkLst>
            <pc:docMk/>
            <pc:sldMk cId="1737487965" sldId="304"/>
            <ac:picMk id="4" creationId="{CEA38F6D-9FD7-4791-A637-121E2C46A3BE}"/>
          </ac:picMkLst>
        </pc:picChg>
        <pc:picChg chg="add">
          <ac:chgData name="Baechler Jonathan" userId="47f0ae59-e29e-4ab1-be6f-043bae60ed99" providerId="ADAL" clId="{CE3965E8-5FA8-4261-99B5-39F5C54BD4B3}" dt="2020-11-26T08:38:04.141" v="1673" actId="26606"/>
          <ac:picMkLst>
            <pc:docMk/>
            <pc:sldMk cId="1737487965" sldId="304"/>
            <ac:picMk id="77" creationId="{DA6861EE-7660-46C9-80BD-173B8F7454B8}"/>
          </ac:picMkLst>
        </pc:picChg>
        <pc:picChg chg="add mod ord">
          <ac:chgData name="Baechler Jonathan" userId="47f0ae59-e29e-4ab1-be6f-043bae60ed99" providerId="ADAL" clId="{CE3965E8-5FA8-4261-99B5-39F5C54BD4B3}" dt="2020-11-26T08:38:04.141" v="1673" actId="26606"/>
          <ac:picMkLst>
            <pc:docMk/>
            <pc:sldMk cId="1737487965" sldId="304"/>
            <ac:picMk id="1026" creationId="{ABBD59F4-1B78-445B-9516-F7BD9FD2B6C6}"/>
          </ac:picMkLst>
        </pc:picChg>
        <pc:picChg chg="add del mod">
          <ac:chgData name="Baechler Jonathan" userId="47f0ae59-e29e-4ab1-be6f-043bae60ed99" providerId="ADAL" clId="{CE3965E8-5FA8-4261-99B5-39F5C54BD4B3}" dt="2020-11-26T08:33:10.368" v="1664"/>
          <ac:picMkLst>
            <pc:docMk/>
            <pc:sldMk cId="1737487965" sldId="304"/>
            <ac:picMk id="1028" creationId="{29299F63-7507-481A-9330-F3E5A541AE26}"/>
          </ac:picMkLst>
        </pc:picChg>
        <pc:picChg chg="add mod">
          <ac:chgData name="Baechler Jonathan" userId="47f0ae59-e29e-4ab1-be6f-043bae60ed99" providerId="ADAL" clId="{CE3965E8-5FA8-4261-99B5-39F5C54BD4B3}" dt="2020-11-26T08:38:04.141" v="1673" actId="26606"/>
          <ac:picMkLst>
            <pc:docMk/>
            <pc:sldMk cId="1737487965" sldId="304"/>
            <ac:picMk id="1030" creationId="{5DAA9116-753E-4221-9898-171FBB49EB2C}"/>
          </ac:picMkLst>
        </pc:picChg>
      </pc:sldChg>
      <pc:sldChg chg="addSp delSp modSp new mod">
        <pc:chgData name="Baechler Jonathan" userId="47f0ae59-e29e-4ab1-be6f-043bae60ed99" providerId="ADAL" clId="{CE3965E8-5FA8-4261-99B5-39F5C54BD4B3}" dt="2020-11-26T08:44:44.683" v="1809" actId="1076"/>
        <pc:sldMkLst>
          <pc:docMk/>
          <pc:sldMk cId="2640934977" sldId="305"/>
        </pc:sldMkLst>
        <pc:spChg chg="mod">
          <ac:chgData name="Baechler Jonathan" userId="47f0ae59-e29e-4ab1-be6f-043bae60ed99" providerId="ADAL" clId="{CE3965E8-5FA8-4261-99B5-39F5C54BD4B3}" dt="2020-11-26T08:42:53.103" v="1783" actId="20577"/>
          <ac:spMkLst>
            <pc:docMk/>
            <pc:sldMk cId="2640934977" sldId="305"/>
            <ac:spMk id="2" creationId="{E3F0E4BF-CFE7-4CBA-9D48-5C18E94C13B2}"/>
          </ac:spMkLst>
        </pc:spChg>
        <pc:spChg chg="del">
          <ac:chgData name="Baechler Jonathan" userId="47f0ae59-e29e-4ab1-be6f-043bae60ed99" providerId="ADAL" clId="{CE3965E8-5FA8-4261-99B5-39F5C54BD4B3}" dt="2020-11-26T08:42:58.723" v="1784"/>
          <ac:spMkLst>
            <pc:docMk/>
            <pc:sldMk cId="2640934977" sldId="305"/>
            <ac:spMk id="3" creationId="{1650AEBF-7074-4761-8BEA-A410E121BC6D}"/>
          </ac:spMkLst>
        </pc:spChg>
        <pc:picChg chg="add mod">
          <ac:chgData name="Baechler Jonathan" userId="47f0ae59-e29e-4ab1-be6f-043bae60ed99" providerId="ADAL" clId="{CE3965E8-5FA8-4261-99B5-39F5C54BD4B3}" dt="2020-11-26T08:44:44.683" v="1809" actId="1076"/>
          <ac:picMkLst>
            <pc:docMk/>
            <pc:sldMk cId="2640934977" sldId="305"/>
            <ac:picMk id="4" creationId="{79375DFB-F718-4977-AEF5-FB6487583DCB}"/>
          </ac:picMkLst>
        </pc:picChg>
      </pc:sldChg>
      <pc:sldChg chg="addSp delSp modSp new mod setBg">
        <pc:chgData name="Baechler Jonathan" userId="47f0ae59-e29e-4ab1-be6f-043bae60ed99" providerId="ADAL" clId="{CE3965E8-5FA8-4261-99B5-39F5C54BD4B3}" dt="2020-11-26T08:44:57.892" v="1821" actId="20577"/>
        <pc:sldMkLst>
          <pc:docMk/>
          <pc:sldMk cId="1443461647" sldId="306"/>
        </pc:sldMkLst>
        <pc:spChg chg="mod ord">
          <ac:chgData name="Baechler Jonathan" userId="47f0ae59-e29e-4ab1-be6f-043bae60ed99" providerId="ADAL" clId="{CE3965E8-5FA8-4261-99B5-39F5C54BD4B3}" dt="2020-11-26T08:44:57.892" v="1821" actId="20577"/>
          <ac:spMkLst>
            <pc:docMk/>
            <pc:sldMk cId="1443461647" sldId="306"/>
            <ac:spMk id="2" creationId="{4D5A87BE-1A44-4BB6-B646-C46968A34F0C}"/>
          </ac:spMkLst>
        </pc:spChg>
        <pc:spChg chg="del">
          <ac:chgData name="Baechler Jonathan" userId="47f0ae59-e29e-4ab1-be6f-043bae60ed99" providerId="ADAL" clId="{CE3965E8-5FA8-4261-99B5-39F5C54BD4B3}" dt="2020-11-26T08:43:52.648" v="1786"/>
          <ac:spMkLst>
            <pc:docMk/>
            <pc:sldMk cId="1443461647" sldId="306"/>
            <ac:spMk id="3" creationId="{09CEC9CF-3D53-462E-A63D-B6BD49D3A16A}"/>
          </ac:spMkLst>
        </pc:spChg>
        <pc:spChg chg="add del">
          <ac:chgData name="Baechler Jonathan" userId="47f0ae59-e29e-4ab1-be6f-043bae60ed99" providerId="ADAL" clId="{CE3965E8-5FA8-4261-99B5-39F5C54BD4B3}" dt="2020-11-26T08:44:01.522" v="1790" actId="26606"/>
          <ac:spMkLst>
            <pc:docMk/>
            <pc:sldMk cId="1443461647" sldId="306"/>
            <ac:spMk id="9" creationId="{75F4D120-3921-42A8-A063-46B023CB0CDA}"/>
          </ac:spMkLst>
        </pc:spChg>
        <pc:picChg chg="add mod">
          <ac:chgData name="Baechler Jonathan" userId="47f0ae59-e29e-4ab1-be6f-043bae60ed99" providerId="ADAL" clId="{CE3965E8-5FA8-4261-99B5-39F5C54BD4B3}" dt="2020-11-26T08:44:01.522" v="1790" actId="26606"/>
          <ac:picMkLst>
            <pc:docMk/>
            <pc:sldMk cId="1443461647" sldId="306"/>
            <ac:picMk id="4" creationId="{9BF46396-6B82-44F8-ACC0-9C5D63D22AB0}"/>
          </ac:picMkLst>
        </pc:picChg>
        <pc:picChg chg="add del">
          <ac:chgData name="Baechler Jonathan" userId="47f0ae59-e29e-4ab1-be6f-043bae60ed99" providerId="ADAL" clId="{CE3965E8-5FA8-4261-99B5-39F5C54BD4B3}" dt="2020-11-26T08:44:01.522" v="1790" actId="26606"/>
          <ac:picMkLst>
            <pc:docMk/>
            <pc:sldMk cId="1443461647" sldId="306"/>
            <ac:picMk id="11" creationId="{9D01B3E5-85F4-41A9-A504-D5E6268DEC1D}"/>
          </ac:picMkLst>
        </pc:picChg>
      </pc:sldChg>
      <pc:sldChg chg="modSp new mod">
        <pc:chgData name="Baechler Jonathan" userId="47f0ae59-e29e-4ab1-be6f-043bae60ed99" providerId="ADAL" clId="{CE3965E8-5FA8-4261-99B5-39F5C54BD4B3}" dt="2020-11-26T08:48:38.865" v="1862" actId="6549"/>
        <pc:sldMkLst>
          <pc:docMk/>
          <pc:sldMk cId="1566146410" sldId="307"/>
        </pc:sldMkLst>
        <pc:spChg chg="mod">
          <ac:chgData name="Baechler Jonathan" userId="47f0ae59-e29e-4ab1-be6f-043bae60ed99" providerId="ADAL" clId="{CE3965E8-5FA8-4261-99B5-39F5C54BD4B3}" dt="2020-11-26T08:46:10.251" v="1853" actId="20577"/>
          <ac:spMkLst>
            <pc:docMk/>
            <pc:sldMk cId="1566146410" sldId="307"/>
            <ac:spMk id="2" creationId="{822EDDED-4324-47EA-82A7-9FF59AC7C0A7}"/>
          </ac:spMkLst>
        </pc:spChg>
        <pc:spChg chg="mod">
          <ac:chgData name="Baechler Jonathan" userId="47f0ae59-e29e-4ab1-be6f-043bae60ed99" providerId="ADAL" clId="{CE3965E8-5FA8-4261-99B5-39F5C54BD4B3}" dt="2020-11-26T08:48:38.865" v="1862" actId="6549"/>
          <ac:spMkLst>
            <pc:docMk/>
            <pc:sldMk cId="1566146410" sldId="307"/>
            <ac:spMk id="3" creationId="{B3DD9688-F2E3-476D-9984-ED986402E760}"/>
          </ac:spMkLst>
        </pc:spChg>
      </pc:sldChg>
      <pc:sldChg chg="addSp modSp new mod">
        <pc:chgData name="Baechler Jonathan" userId="47f0ae59-e29e-4ab1-be6f-043bae60ed99" providerId="ADAL" clId="{CE3965E8-5FA8-4261-99B5-39F5C54BD4B3}" dt="2020-11-26T08:59:38.108" v="1971" actId="1076"/>
        <pc:sldMkLst>
          <pc:docMk/>
          <pc:sldMk cId="81291280" sldId="308"/>
        </pc:sldMkLst>
        <pc:spChg chg="mod">
          <ac:chgData name="Baechler Jonathan" userId="47f0ae59-e29e-4ab1-be6f-043bae60ed99" providerId="ADAL" clId="{CE3965E8-5FA8-4261-99B5-39F5C54BD4B3}" dt="2020-11-26T08:49:32.178" v="1924" actId="20577"/>
          <ac:spMkLst>
            <pc:docMk/>
            <pc:sldMk cId="81291280" sldId="308"/>
            <ac:spMk id="2" creationId="{38D27B7D-1D47-4C63-BBAA-495CB3628ADF}"/>
          </ac:spMkLst>
        </pc:spChg>
        <pc:spChg chg="mod">
          <ac:chgData name="Baechler Jonathan" userId="47f0ae59-e29e-4ab1-be6f-043bae60ed99" providerId="ADAL" clId="{CE3965E8-5FA8-4261-99B5-39F5C54BD4B3}" dt="2020-11-26T08:58:11.991" v="1968" actId="20577"/>
          <ac:spMkLst>
            <pc:docMk/>
            <pc:sldMk cId="81291280" sldId="308"/>
            <ac:spMk id="3" creationId="{F74A621C-9045-41F5-89D9-97D2E6B53BA1}"/>
          </ac:spMkLst>
        </pc:spChg>
        <pc:picChg chg="add mod">
          <ac:chgData name="Baechler Jonathan" userId="47f0ae59-e29e-4ab1-be6f-043bae60ed99" providerId="ADAL" clId="{CE3965E8-5FA8-4261-99B5-39F5C54BD4B3}" dt="2020-11-26T08:59:38.108" v="1971" actId="1076"/>
          <ac:picMkLst>
            <pc:docMk/>
            <pc:sldMk cId="81291280" sldId="308"/>
            <ac:picMk id="4" creationId="{E0CDBE53-57C8-49A6-BB6A-279129CC0DBF}"/>
          </ac:picMkLst>
        </pc:picChg>
        <pc:picChg chg="add mod">
          <ac:chgData name="Baechler Jonathan" userId="47f0ae59-e29e-4ab1-be6f-043bae60ed99" providerId="ADAL" clId="{CE3965E8-5FA8-4261-99B5-39F5C54BD4B3}" dt="2020-11-26T08:59:30.912" v="1970" actId="1076"/>
          <ac:picMkLst>
            <pc:docMk/>
            <pc:sldMk cId="81291280" sldId="308"/>
            <ac:picMk id="2050" creationId="{7F750B28-FF27-4322-91C6-0C6E36D105D0}"/>
          </ac:picMkLst>
        </pc:picChg>
      </pc:sldChg>
      <pc:sldChg chg="addSp delSp modSp new mod">
        <pc:chgData name="Baechler Jonathan" userId="47f0ae59-e29e-4ab1-be6f-043bae60ed99" providerId="ADAL" clId="{CE3965E8-5FA8-4261-99B5-39F5C54BD4B3}" dt="2020-11-26T09:30:57.866" v="2330" actId="1076"/>
        <pc:sldMkLst>
          <pc:docMk/>
          <pc:sldMk cId="3197198162" sldId="309"/>
        </pc:sldMkLst>
        <pc:spChg chg="mod">
          <ac:chgData name="Baechler Jonathan" userId="47f0ae59-e29e-4ab1-be6f-043bae60ed99" providerId="ADAL" clId="{CE3965E8-5FA8-4261-99B5-39F5C54BD4B3}" dt="2020-11-26T09:01:47.765" v="1990" actId="6549"/>
          <ac:spMkLst>
            <pc:docMk/>
            <pc:sldMk cId="3197198162" sldId="309"/>
            <ac:spMk id="2" creationId="{263ABA1C-98E5-486D-81D1-5CA8B0300770}"/>
          </ac:spMkLst>
        </pc:spChg>
        <pc:spChg chg="mod">
          <ac:chgData name="Baechler Jonathan" userId="47f0ae59-e29e-4ab1-be6f-043bae60ed99" providerId="ADAL" clId="{CE3965E8-5FA8-4261-99B5-39F5C54BD4B3}" dt="2020-11-26T09:30:52.838" v="2329" actId="20577"/>
          <ac:spMkLst>
            <pc:docMk/>
            <pc:sldMk cId="3197198162" sldId="309"/>
            <ac:spMk id="3" creationId="{89619228-1738-4BE2-AD40-EEAB06A5B314}"/>
          </ac:spMkLst>
        </pc:spChg>
        <pc:spChg chg="add del mod">
          <ac:chgData name="Baechler Jonathan" userId="47f0ae59-e29e-4ab1-be6f-043bae60ed99" providerId="ADAL" clId="{CE3965E8-5FA8-4261-99B5-39F5C54BD4B3}" dt="2020-11-26T09:22:55.427" v="2257"/>
          <ac:spMkLst>
            <pc:docMk/>
            <pc:sldMk cId="3197198162" sldId="309"/>
            <ac:spMk id="4" creationId="{0CCB2A29-75CF-4327-BA05-0F569BFF5C31}"/>
          </ac:spMkLst>
        </pc:spChg>
        <pc:picChg chg="add mod">
          <ac:chgData name="Baechler Jonathan" userId="47f0ae59-e29e-4ab1-be6f-043bae60ed99" providerId="ADAL" clId="{CE3965E8-5FA8-4261-99B5-39F5C54BD4B3}" dt="2020-11-26T09:30:57.866" v="2330" actId="1076"/>
          <ac:picMkLst>
            <pc:docMk/>
            <pc:sldMk cId="3197198162" sldId="309"/>
            <ac:picMk id="5" creationId="{776A352D-11D0-42E8-8F41-F03C0720AC2A}"/>
          </ac:picMkLst>
        </pc:picChg>
        <pc:picChg chg="add mod">
          <ac:chgData name="Baechler Jonathan" userId="47f0ae59-e29e-4ab1-be6f-043bae60ed99" providerId="ADAL" clId="{CE3965E8-5FA8-4261-99B5-39F5C54BD4B3}" dt="2020-11-26T09:23:41.405" v="2263" actId="1076"/>
          <ac:picMkLst>
            <pc:docMk/>
            <pc:sldMk cId="3197198162" sldId="309"/>
            <ac:picMk id="6" creationId="{71B53FAE-31DA-4A9E-ACF9-1DFB3762F1FA}"/>
          </ac:picMkLst>
        </pc:picChg>
      </pc:sldChg>
      <pc:sldChg chg="addSp delSp modSp new mod">
        <pc:chgData name="Baechler Jonathan" userId="47f0ae59-e29e-4ab1-be6f-043bae60ed99" providerId="ADAL" clId="{CE3965E8-5FA8-4261-99B5-39F5C54BD4B3}" dt="2020-11-26T09:27:55.290" v="2319" actId="1076"/>
        <pc:sldMkLst>
          <pc:docMk/>
          <pc:sldMk cId="3517816028" sldId="310"/>
        </pc:sldMkLst>
        <pc:spChg chg="mod">
          <ac:chgData name="Baechler Jonathan" userId="47f0ae59-e29e-4ab1-be6f-043bae60ed99" providerId="ADAL" clId="{CE3965E8-5FA8-4261-99B5-39F5C54BD4B3}" dt="2020-11-26T09:26:04.355" v="2310" actId="20577"/>
          <ac:spMkLst>
            <pc:docMk/>
            <pc:sldMk cId="3517816028" sldId="310"/>
            <ac:spMk id="2" creationId="{548D5755-DBD0-4EFD-A0E3-6DA528DD887A}"/>
          </ac:spMkLst>
        </pc:spChg>
        <pc:spChg chg="del">
          <ac:chgData name="Baechler Jonathan" userId="47f0ae59-e29e-4ab1-be6f-043bae60ed99" providerId="ADAL" clId="{CE3965E8-5FA8-4261-99B5-39F5C54BD4B3}" dt="2020-11-26T09:26:09.677" v="2311"/>
          <ac:spMkLst>
            <pc:docMk/>
            <pc:sldMk cId="3517816028" sldId="310"/>
            <ac:spMk id="3" creationId="{83840E84-A331-48B5-BC0C-A2B5AAB18BE8}"/>
          </ac:spMkLst>
        </pc:spChg>
        <pc:spChg chg="add del mod">
          <ac:chgData name="Baechler Jonathan" userId="47f0ae59-e29e-4ab1-be6f-043bae60ed99" providerId="ADAL" clId="{CE3965E8-5FA8-4261-99B5-39F5C54BD4B3}" dt="2020-11-26T09:26:48.695" v="2315"/>
          <ac:spMkLst>
            <pc:docMk/>
            <pc:sldMk cId="3517816028" sldId="310"/>
            <ac:spMk id="4" creationId="{80BABCB9-1659-457D-83D0-0C55DDB1A09C}"/>
          </ac:spMkLst>
        </pc:spChg>
        <pc:spChg chg="add">
          <ac:chgData name="Baechler Jonathan" userId="47f0ae59-e29e-4ab1-be6f-043bae60ed99" providerId="ADAL" clId="{CE3965E8-5FA8-4261-99B5-39F5C54BD4B3}" dt="2020-11-26T09:27:29.803" v="2317"/>
          <ac:spMkLst>
            <pc:docMk/>
            <pc:sldMk cId="3517816028" sldId="310"/>
            <ac:spMk id="7" creationId="{121101FF-6C9C-4A91-9DC1-967C3869D85A}"/>
          </ac:spMkLst>
        </pc:spChg>
        <pc:picChg chg="add del">
          <ac:chgData name="Baechler Jonathan" userId="47f0ae59-e29e-4ab1-be6f-043bae60ed99" providerId="ADAL" clId="{CE3965E8-5FA8-4261-99B5-39F5C54BD4B3}" dt="2020-11-26T09:26:16.528" v="2313" actId="478"/>
          <ac:picMkLst>
            <pc:docMk/>
            <pc:sldMk cId="3517816028" sldId="310"/>
            <ac:picMk id="5" creationId="{BABDDA8C-2B59-485B-85DF-213C8B51BEC7}"/>
          </ac:picMkLst>
        </pc:picChg>
        <pc:picChg chg="add mod">
          <ac:chgData name="Baechler Jonathan" userId="47f0ae59-e29e-4ab1-be6f-043bae60ed99" providerId="ADAL" clId="{CE3965E8-5FA8-4261-99B5-39F5C54BD4B3}" dt="2020-11-26T09:26:52.717" v="2316" actId="1076"/>
          <ac:picMkLst>
            <pc:docMk/>
            <pc:sldMk cId="3517816028" sldId="310"/>
            <ac:picMk id="6" creationId="{5C0CE940-2755-4DBE-90D7-90B2153414B2}"/>
          </ac:picMkLst>
        </pc:picChg>
        <pc:picChg chg="add mod">
          <ac:chgData name="Baechler Jonathan" userId="47f0ae59-e29e-4ab1-be6f-043bae60ed99" providerId="ADAL" clId="{CE3965E8-5FA8-4261-99B5-39F5C54BD4B3}" dt="2020-11-26T09:27:55.290" v="2319" actId="1076"/>
          <ac:picMkLst>
            <pc:docMk/>
            <pc:sldMk cId="3517816028" sldId="310"/>
            <ac:picMk id="8" creationId="{8CFC28BD-E1D3-41C2-B51F-1ECAB644722D}"/>
          </ac:picMkLst>
        </pc:picChg>
      </pc:sldChg>
      <pc:sldChg chg="addSp delSp modSp new mod ord">
        <pc:chgData name="Baechler Jonathan" userId="47f0ae59-e29e-4ab1-be6f-043bae60ed99" providerId="ADAL" clId="{CE3965E8-5FA8-4261-99B5-39F5C54BD4B3}" dt="2020-11-26T10:25:41.102" v="2466" actId="1076"/>
        <pc:sldMkLst>
          <pc:docMk/>
          <pc:sldMk cId="4066909158" sldId="311"/>
        </pc:sldMkLst>
        <pc:spChg chg="mod">
          <ac:chgData name="Baechler Jonathan" userId="47f0ae59-e29e-4ab1-be6f-043bae60ed99" providerId="ADAL" clId="{CE3965E8-5FA8-4261-99B5-39F5C54BD4B3}" dt="2020-11-26T10:04:36.647" v="2423" actId="20577"/>
          <ac:spMkLst>
            <pc:docMk/>
            <pc:sldMk cId="4066909158" sldId="311"/>
            <ac:spMk id="2" creationId="{B0F05F9B-895B-4EF0-AF84-FB4B5F1E3C02}"/>
          </ac:spMkLst>
        </pc:spChg>
        <pc:spChg chg="mod">
          <ac:chgData name="Baechler Jonathan" userId="47f0ae59-e29e-4ab1-be6f-043bae60ed99" providerId="ADAL" clId="{CE3965E8-5FA8-4261-99B5-39F5C54BD4B3}" dt="2020-11-26T10:23:09.301" v="2449" actId="1076"/>
          <ac:spMkLst>
            <pc:docMk/>
            <pc:sldMk cId="4066909158" sldId="311"/>
            <ac:spMk id="3" creationId="{610FBDC9-0C48-40C0-85C2-4C896B9BF865}"/>
          </ac:spMkLst>
        </pc:spChg>
        <pc:picChg chg="add mod">
          <ac:chgData name="Baechler Jonathan" userId="47f0ae59-e29e-4ab1-be6f-043bae60ed99" providerId="ADAL" clId="{CE3965E8-5FA8-4261-99B5-39F5C54BD4B3}" dt="2020-11-26T10:23:53.924" v="2457" actId="1076"/>
          <ac:picMkLst>
            <pc:docMk/>
            <pc:sldMk cId="4066909158" sldId="311"/>
            <ac:picMk id="4" creationId="{2993EE44-6C63-4B7E-8519-9EE781AD4F18}"/>
          </ac:picMkLst>
        </pc:picChg>
        <pc:picChg chg="add del mod">
          <ac:chgData name="Baechler Jonathan" userId="47f0ae59-e29e-4ab1-be6f-043bae60ed99" providerId="ADAL" clId="{CE3965E8-5FA8-4261-99B5-39F5C54BD4B3}" dt="2020-11-26T10:23:09.354" v="2450"/>
          <ac:picMkLst>
            <pc:docMk/>
            <pc:sldMk cId="4066909158" sldId="311"/>
            <ac:picMk id="5122" creationId="{94DDE39F-79F6-4CD4-B4D7-EF331CB70E06}"/>
          </ac:picMkLst>
        </pc:picChg>
        <pc:picChg chg="add mod">
          <ac:chgData name="Baechler Jonathan" userId="47f0ae59-e29e-4ab1-be6f-043bae60ed99" providerId="ADAL" clId="{CE3965E8-5FA8-4261-99B5-39F5C54BD4B3}" dt="2020-11-26T10:23:55.559" v="2458" actId="1076"/>
          <ac:picMkLst>
            <pc:docMk/>
            <pc:sldMk cId="4066909158" sldId="311"/>
            <ac:picMk id="5124" creationId="{294ABDDF-C861-498E-978E-EA5BA49464BE}"/>
          </ac:picMkLst>
        </pc:picChg>
        <pc:picChg chg="add mod">
          <ac:chgData name="Baechler Jonathan" userId="47f0ae59-e29e-4ab1-be6f-043bae60ed99" providerId="ADAL" clId="{CE3965E8-5FA8-4261-99B5-39F5C54BD4B3}" dt="2020-11-26T10:25:05.924" v="2461" actId="1076"/>
          <ac:picMkLst>
            <pc:docMk/>
            <pc:sldMk cId="4066909158" sldId="311"/>
            <ac:picMk id="5126" creationId="{4A20A029-FD7E-4F2E-818E-569C7D536AD0}"/>
          </ac:picMkLst>
        </pc:picChg>
        <pc:picChg chg="add mod">
          <ac:chgData name="Baechler Jonathan" userId="47f0ae59-e29e-4ab1-be6f-043bae60ed99" providerId="ADAL" clId="{CE3965E8-5FA8-4261-99B5-39F5C54BD4B3}" dt="2020-11-26T10:25:41.102" v="2466" actId="1076"/>
          <ac:picMkLst>
            <pc:docMk/>
            <pc:sldMk cId="4066909158" sldId="311"/>
            <ac:picMk id="5128" creationId="{74546250-EB52-4B6C-A5D0-6F1583323B50}"/>
          </ac:picMkLst>
        </pc:picChg>
      </pc:sldChg>
      <pc:sldChg chg="modSp add mod ord">
        <pc:chgData name="Baechler Jonathan" userId="47f0ae59-e29e-4ab1-be6f-043bae60ed99" providerId="ADAL" clId="{CE3965E8-5FA8-4261-99B5-39F5C54BD4B3}" dt="2020-11-26T09:41:12.338" v="2422" actId="20577"/>
        <pc:sldMkLst>
          <pc:docMk/>
          <pc:sldMk cId="1812455262" sldId="312"/>
        </pc:sldMkLst>
        <pc:spChg chg="mod">
          <ac:chgData name="Baechler Jonathan" userId="47f0ae59-e29e-4ab1-be6f-043bae60ed99" providerId="ADAL" clId="{CE3965E8-5FA8-4261-99B5-39F5C54BD4B3}" dt="2020-11-26T09:41:01.238" v="2409" actId="20577"/>
          <ac:spMkLst>
            <pc:docMk/>
            <pc:sldMk cId="1812455262" sldId="312"/>
            <ac:spMk id="2" creationId="{00000000-0000-0000-0000-000000000000}"/>
          </ac:spMkLst>
        </pc:spChg>
        <pc:spChg chg="mod">
          <ac:chgData name="Baechler Jonathan" userId="47f0ae59-e29e-4ab1-be6f-043bae60ed99" providerId="ADAL" clId="{CE3965E8-5FA8-4261-99B5-39F5C54BD4B3}" dt="2020-11-26T09:41:12.338" v="2422" actId="20577"/>
          <ac:spMkLst>
            <pc:docMk/>
            <pc:sldMk cId="1812455262" sldId="312"/>
            <ac:spMk id="3" creationId="{00000000-0000-0000-0000-000000000000}"/>
          </ac:spMkLst>
        </pc:spChg>
      </pc:sldChg>
      <pc:sldChg chg="modSp add mod ord">
        <pc:chgData name="Baechler Jonathan" userId="47f0ae59-e29e-4ab1-be6f-043bae60ed99" providerId="ADAL" clId="{CE3965E8-5FA8-4261-99B5-39F5C54BD4B3}" dt="2020-11-26T17:27:18.026" v="2624" actId="121"/>
        <pc:sldMkLst>
          <pc:docMk/>
          <pc:sldMk cId="1722665146" sldId="313"/>
        </pc:sldMkLst>
        <pc:spChg chg="mod">
          <ac:chgData name="Baechler Jonathan" userId="47f0ae59-e29e-4ab1-be6f-043bae60ed99" providerId="ADAL" clId="{CE3965E8-5FA8-4261-99B5-39F5C54BD4B3}" dt="2020-11-26T17:27:18.026" v="2624" actId="121"/>
          <ac:spMkLst>
            <pc:docMk/>
            <pc:sldMk cId="1722665146" sldId="313"/>
            <ac:spMk id="2" creationId="{00000000-0000-0000-0000-000000000000}"/>
          </ac:spMkLst>
        </pc:spChg>
        <pc:spChg chg="mod">
          <ac:chgData name="Baechler Jonathan" userId="47f0ae59-e29e-4ab1-be6f-043bae60ed99" providerId="ADAL" clId="{CE3965E8-5FA8-4261-99B5-39F5C54BD4B3}" dt="2020-11-26T10:26:25.948" v="2479" actId="20577"/>
          <ac:spMkLst>
            <pc:docMk/>
            <pc:sldMk cId="1722665146" sldId="313"/>
            <ac:spMk id="3" creationId="{00000000-0000-0000-0000-000000000000}"/>
          </ac:spMkLst>
        </pc:spChg>
      </pc:sldChg>
      <pc:sldChg chg="addSp delSp modSp new mod">
        <pc:chgData name="Baechler Jonathan" userId="47f0ae59-e29e-4ab1-be6f-043bae60ed99" providerId="ADAL" clId="{CE3965E8-5FA8-4261-99B5-39F5C54BD4B3}" dt="2020-11-26T10:29:57.979" v="2592" actId="1076"/>
        <pc:sldMkLst>
          <pc:docMk/>
          <pc:sldMk cId="1517405119" sldId="314"/>
        </pc:sldMkLst>
        <pc:spChg chg="mod">
          <ac:chgData name="Baechler Jonathan" userId="47f0ae59-e29e-4ab1-be6f-043bae60ed99" providerId="ADAL" clId="{CE3965E8-5FA8-4261-99B5-39F5C54BD4B3}" dt="2020-11-26T10:27:23.782" v="2515" actId="20577"/>
          <ac:spMkLst>
            <pc:docMk/>
            <pc:sldMk cId="1517405119" sldId="314"/>
            <ac:spMk id="2" creationId="{9AA35FB4-1125-4152-A0A9-997D612450BD}"/>
          </ac:spMkLst>
        </pc:spChg>
        <pc:spChg chg="mod">
          <ac:chgData name="Baechler Jonathan" userId="47f0ae59-e29e-4ab1-be6f-043bae60ed99" providerId="ADAL" clId="{CE3965E8-5FA8-4261-99B5-39F5C54BD4B3}" dt="2020-11-26T10:29:48.990" v="2588" actId="20577"/>
          <ac:spMkLst>
            <pc:docMk/>
            <pc:sldMk cId="1517405119" sldId="314"/>
            <ac:spMk id="3" creationId="{59320A00-119C-41B0-B597-1571B5C547B4}"/>
          </ac:spMkLst>
        </pc:spChg>
        <pc:picChg chg="add del mod">
          <ac:chgData name="Baechler Jonathan" userId="47f0ae59-e29e-4ab1-be6f-043bae60ed99" providerId="ADAL" clId="{CE3965E8-5FA8-4261-99B5-39F5C54BD4B3}" dt="2020-11-26T10:29:46.464" v="2586"/>
          <ac:picMkLst>
            <pc:docMk/>
            <pc:sldMk cId="1517405119" sldId="314"/>
            <ac:picMk id="6146" creationId="{31227F8B-3FB4-44A0-B2BE-AE436D77C008}"/>
          </ac:picMkLst>
        </pc:picChg>
        <pc:picChg chg="add del">
          <ac:chgData name="Baechler Jonathan" userId="47f0ae59-e29e-4ab1-be6f-043bae60ed99" providerId="ADAL" clId="{CE3965E8-5FA8-4261-99B5-39F5C54BD4B3}" dt="2020-11-26T10:29:53.425" v="2590"/>
          <ac:picMkLst>
            <pc:docMk/>
            <pc:sldMk cId="1517405119" sldId="314"/>
            <ac:picMk id="6148" creationId="{AAF5108C-7D0B-4B1B-A504-B5585773F8B7}"/>
          </ac:picMkLst>
        </pc:picChg>
        <pc:picChg chg="add mod">
          <ac:chgData name="Baechler Jonathan" userId="47f0ae59-e29e-4ab1-be6f-043bae60ed99" providerId="ADAL" clId="{CE3965E8-5FA8-4261-99B5-39F5C54BD4B3}" dt="2020-11-26T10:29:57.979" v="2592" actId="1076"/>
          <ac:picMkLst>
            <pc:docMk/>
            <pc:sldMk cId="1517405119" sldId="314"/>
            <ac:picMk id="6150" creationId="{5263A590-4F92-43E0-9B63-602B2590A6EA}"/>
          </ac:picMkLst>
        </pc:picChg>
      </pc:sldChg>
      <pc:sldChg chg="addSp modSp new mod">
        <pc:chgData name="Baechler Jonathan" userId="47f0ae59-e29e-4ab1-be6f-043bae60ed99" providerId="ADAL" clId="{CE3965E8-5FA8-4261-99B5-39F5C54BD4B3}" dt="2020-11-26T17:36:43.764" v="3288" actId="1076"/>
        <pc:sldMkLst>
          <pc:docMk/>
          <pc:sldMk cId="2941629982" sldId="315"/>
        </pc:sldMkLst>
        <pc:spChg chg="mod">
          <ac:chgData name="Baechler Jonathan" userId="47f0ae59-e29e-4ab1-be6f-043bae60ed99" providerId="ADAL" clId="{CE3965E8-5FA8-4261-99B5-39F5C54BD4B3}" dt="2020-11-26T17:36:35.776" v="3286" actId="14100"/>
          <ac:spMkLst>
            <pc:docMk/>
            <pc:sldMk cId="2941629982" sldId="315"/>
            <ac:spMk id="2" creationId="{5609D490-2F9A-480D-B28F-2891E56759B9}"/>
          </ac:spMkLst>
        </pc:spChg>
        <pc:spChg chg="mod">
          <ac:chgData name="Baechler Jonathan" userId="47f0ae59-e29e-4ab1-be6f-043bae60ed99" providerId="ADAL" clId="{CE3965E8-5FA8-4261-99B5-39F5C54BD4B3}" dt="2020-11-26T17:36:42.258" v="3287" actId="14100"/>
          <ac:spMkLst>
            <pc:docMk/>
            <pc:sldMk cId="2941629982" sldId="315"/>
            <ac:spMk id="3" creationId="{25E64AC3-ADA9-4B06-B6F0-9F52B3F3D58E}"/>
          </ac:spMkLst>
        </pc:spChg>
        <pc:picChg chg="add mod modCrop">
          <ac:chgData name="Baechler Jonathan" userId="47f0ae59-e29e-4ab1-be6f-043bae60ed99" providerId="ADAL" clId="{CE3965E8-5FA8-4261-99B5-39F5C54BD4B3}" dt="2020-11-26T17:36:43.764" v="3288" actId="1076"/>
          <ac:picMkLst>
            <pc:docMk/>
            <pc:sldMk cId="2941629982" sldId="315"/>
            <ac:picMk id="4" creationId="{DD410D70-1020-4159-B73E-79280045D8D8}"/>
          </ac:picMkLst>
        </pc:picChg>
      </pc:sldChg>
      <pc:sldChg chg="modSp add mod ord">
        <pc:chgData name="Baechler Jonathan" userId="47f0ae59-e29e-4ab1-be6f-043bae60ed99" providerId="ADAL" clId="{CE3965E8-5FA8-4261-99B5-39F5C54BD4B3}" dt="2020-11-26T17:35:41.666" v="3184" actId="6549"/>
        <pc:sldMkLst>
          <pc:docMk/>
          <pc:sldMk cId="3921460571" sldId="316"/>
        </pc:sldMkLst>
        <pc:spChg chg="mod">
          <ac:chgData name="Baechler Jonathan" userId="47f0ae59-e29e-4ab1-be6f-043bae60ed99" providerId="ADAL" clId="{CE3965E8-5FA8-4261-99B5-39F5C54BD4B3}" dt="2020-11-26T17:27:27.031" v="2625" actId="20577"/>
          <ac:spMkLst>
            <pc:docMk/>
            <pc:sldMk cId="3921460571" sldId="316"/>
            <ac:spMk id="2" creationId="{00000000-0000-0000-0000-000000000000}"/>
          </ac:spMkLst>
        </pc:spChg>
        <pc:spChg chg="mod">
          <ac:chgData name="Baechler Jonathan" userId="47f0ae59-e29e-4ab1-be6f-043bae60ed99" providerId="ADAL" clId="{CE3965E8-5FA8-4261-99B5-39F5C54BD4B3}" dt="2020-11-26T17:35:41.666" v="3184" actId="6549"/>
          <ac:spMkLst>
            <pc:docMk/>
            <pc:sldMk cId="3921460571" sldId="316"/>
            <ac:spMk id="3" creationId="{00000000-0000-0000-0000-000000000000}"/>
          </ac:spMkLst>
        </pc:spChg>
      </pc:sldChg>
      <pc:sldChg chg="addSp delSp modSp add mod modAnim">
        <pc:chgData name="Baechler Jonathan" userId="47f0ae59-e29e-4ab1-be6f-043bae60ed99" providerId="ADAL" clId="{CE3965E8-5FA8-4261-99B5-39F5C54BD4B3}" dt="2020-11-26T17:53:16.993" v="3782" actId="20577"/>
        <pc:sldMkLst>
          <pc:docMk/>
          <pc:sldMk cId="3701418720" sldId="317"/>
        </pc:sldMkLst>
        <pc:spChg chg="mod">
          <ac:chgData name="Baechler Jonathan" userId="47f0ae59-e29e-4ab1-be6f-043bae60ed99" providerId="ADAL" clId="{CE3965E8-5FA8-4261-99B5-39F5C54BD4B3}" dt="2020-11-26T17:38:33.298" v="3299" actId="20577"/>
          <ac:spMkLst>
            <pc:docMk/>
            <pc:sldMk cId="3701418720" sldId="317"/>
            <ac:spMk id="2" creationId="{5609D490-2F9A-480D-B28F-2891E56759B9}"/>
          </ac:spMkLst>
        </pc:spChg>
        <pc:spChg chg="mod">
          <ac:chgData name="Baechler Jonathan" userId="47f0ae59-e29e-4ab1-be6f-043bae60ed99" providerId="ADAL" clId="{CE3965E8-5FA8-4261-99B5-39F5C54BD4B3}" dt="2020-11-26T17:53:16.993" v="3782" actId="20577"/>
          <ac:spMkLst>
            <pc:docMk/>
            <pc:sldMk cId="3701418720" sldId="317"/>
            <ac:spMk id="3" creationId="{25E64AC3-ADA9-4B06-B6F0-9F52B3F3D58E}"/>
          </ac:spMkLst>
        </pc:spChg>
        <pc:spChg chg="add mod">
          <ac:chgData name="Baechler Jonathan" userId="47f0ae59-e29e-4ab1-be6f-043bae60ed99" providerId="ADAL" clId="{CE3965E8-5FA8-4261-99B5-39F5C54BD4B3}" dt="2020-11-26T17:38:37.286" v="3300" actId="1076"/>
          <ac:spMkLst>
            <pc:docMk/>
            <pc:sldMk cId="3701418720" sldId="317"/>
            <ac:spMk id="5" creationId="{E7C8168A-1DA2-45D3-8BA1-6941C7CA114A}"/>
          </ac:spMkLst>
        </pc:spChg>
        <pc:picChg chg="del">
          <ac:chgData name="Baechler Jonathan" userId="47f0ae59-e29e-4ab1-be6f-043bae60ed99" providerId="ADAL" clId="{CE3965E8-5FA8-4261-99B5-39F5C54BD4B3}" dt="2020-11-26T17:37:34.983" v="3293" actId="478"/>
          <ac:picMkLst>
            <pc:docMk/>
            <pc:sldMk cId="3701418720" sldId="317"/>
            <ac:picMk id="4" creationId="{DD410D70-1020-4159-B73E-79280045D8D8}"/>
          </ac:picMkLst>
        </pc:picChg>
        <pc:picChg chg="add mod">
          <ac:chgData name="Baechler Jonathan" userId="47f0ae59-e29e-4ab1-be6f-043bae60ed99" providerId="ADAL" clId="{CE3965E8-5FA8-4261-99B5-39F5C54BD4B3}" dt="2020-11-26T17:52:11.378" v="3718" actId="1076"/>
          <ac:picMkLst>
            <pc:docMk/>
            <pc:sldMk cId="3701418720" sldId="317"/>
            <ac:picMk id="6" creationId="{E7BDAFF9-90D3-4A33-875D-1A4BEB4AE8C2}"/>
          </ac:picMkLst>
        </pc:picChg>
        <pc:picChg chg="add del mod">
          <ac:chgData name="Baechler Jonathan" userId="47f0ae59-e29e-4ab1-be6f-043bae60ed99" providerId="ADAL" clId="{CE3965E8-5FA8-4261-99B5-39F5C54BD4B3}" dt="2020-11-26T17:47:39.236" v="3655"/>
          <ac:picMkLst>
            <pc:docMk/>
            <pc:sldMk cId="3701418720" sldId="317"/>
            <ac:picMk id="1026" creationId="{BF93C5A3-F067-4F6B-AC41-632564D84AC0}"/>
          </ac:picMkLst>
        </pc:picChg>
        <pc:picChg chg="add mod">
          <ac:chgData name="Baechler Jonathan" userId="47f0ae59-e29e-4ab1-be6f-043bae60ed99" providerId="ADAL" clId="{CE3965E8-5FA8-4261-99B5-39F5C54BD4B3}" dt="2020-11-26T17:52:12.900" v="3720" actId="1076"/>
          <ac:picMkLst>
            <pc:docMk/>
            <pc:sldMk cId="3701418720" sldId="317"/>
            <ac:picMk id="1028" creationId="{6B01723B-6157-43E5-99F5-7194C679577D}"/>
          </ac:picMkLst>
        </pc:picChg>
      </pc:sldChg>
      <pc:sldChg chg="addSp delSp modSp new mod addCm delCm">
        <pc:chgData name="Baechler Jonathan" userId="47f0ae59-e29e-4ab1-be6f-043bae60ed99" providerId="ADAL" clId="{CE3965E8-5FA8-4261-99B5-39F5C54BD4B3}" dt="2020-11-26T18:12:52.419" v="4112" actId="1076"/>
        <pc:sldMkLst>
          <pc:docMk/>
          <pc:sldMk cId="456404708" sldId="318"/>
        </pc:sldMkLst>
        <pc:spChg chg="mod">
          <ac:chgData name="Baechler Jonathan" userId="47f0ae59-e29e-4ab1-be6f-043bae60ed99" providerId="ADAL" clId="{CE3965E8-5FA8-4261-99B5-39F5C54BD4B3}" dt="2020-11-26T18:09:29.728" v="4057" actId="20577"/>
          <ac:spMkLst>
            <pc:docMk/>
            <pc:sldMk cId="456404708" sldId="318"/>
            <ac:spMk id="2" creationId="{69B52BAC-E582-4C9E-A6EF-C8034A20827D}"/>
          </ac:spMkLst>
        </pc:spChg>
        <pc:spChg chg="del">
          <ac:chgData name="Baechler Jonathan" userId="47f0ae59-e29e-4ab1-be6f-043bae60ed99" providerId="ADAL" clId="{CE3965E8-5FA8-4261-99B5-39F5C54BD4B3}" dt="2020-11-26T17:54:50.879" v="3791"/>
          <ac:spMkLst>
            <pc:docMk/>
            <pc:sldMk cId="456404708" sldId="318"/>
            <ac:spMk id="3" creationId="{157FF422-1012-441C-B796-C11685F58A3D}"/>
          </ac:spMkLst>
        </pc:spChg>
        <pc:spChg chg="add mod">
          <ac:chgData name="Baechler Jonathan" userId="47f0ae59-e29e-4ab1-be6f-043bae60ed99" providerId="ADAL" clId="{CE3965E8-5FA8-4261-99B5-39F5C54BD4B3}" dt="2020-11-26T18:10:08.036" v="4067" actId="1076"/>
          <ac:spMkLst>
            <pc:docMk/>
            <pc:sldMk cId="456404708" sldId="318"/>
            <ac:spMk id="5" creationId="{37D671E2-921D-4B66-81C4-ACDE848CD47A}"/>
          </ac:spMkLst>
        </pc:spChg>
        <pc:graphicFrameChg chg="add mod modGraphic">
          <ac:chgData name="Baechler Jonathan" userId="47f0ae59-e29e-4ab1-be6f-043bae60ed99" providerId="ADAL" clId="{CE3965E8-5FA8-4261-99B5-39F5C54BD4B3}" dt="2020-11-26T18:12:52.419" v="4112" actId="1076"/>
          <ac:graphicFrameMkLst>
            <pc:docMk/>
            <pc:sldMk cId="456404708" sldId="318"/>
            <ac:graphicFrameMk id="6" creationId="{1CCE4E9D-12A0-434D-AFC5-3F21FA2B3E0A}"/>
          </ac:graphicFrameMkLst>
        </pc:graphicFrameChg>
        <pc:picChg chg="add mod">
          <ac:chgData name="Baechler Jonathan" userId="47f0ae59-e29e-4ab1-be6f-043bae60ed99" providerId="ADAL" clId="{CE3965E8-5FA8-4261-99B5-39F5C54BD4B3}" dt="2020-11-26T18:10:12.551" v="4071" actId="1037"/>
          <ac:picMkLst>
            <pc:docMk/>
            <pc:sldMk cId="456404708" sldId="318"/>
            <ac:picMk id="4" creationId="{91DB5E4B-F167-4B75-8FFB-AA3204FBAF0C}"/>
          </ac:picMkLst>
        </pc:picChg>
        <pc:picChg chg="add mod">
          <ac:chgData name="Baechler Jonathan" userId="47f0ae59-e29e-4ab1-be6f-043bae60ed99" providerId="ADAL" clId="{CE3965E8-5FA8-4261-99B5-39F5C54BD4B3}" dt="2020-11-26T18:09:55.549" v="4062" actId="14100"/>
          <ac:picMkLst>
            <pc:docMk/>
            <pc:sldMk cId="456404708" sldId="318"/>
            <ac:picMk id="7" creationId="{EF94B2C1-E848-4828-983B-43190E7C2440}"/>
          </ac:picMkLst>
        </pc:picChg>
      </pc:sldChg>
      <pc:sldChg chg="modSp new mod">
        <pc:chgData name="Baechler Jonathan" userId="47f0ae59-e29e-4ab1-be6f-043bae60ed99" providerId="ADAL" clId="{CE3965E8-5FA8-4261-99B5-39F5C54BD4B3}" dt="2020-11-26T17:59:58.917" v="3924" actId="20577"/>
        <pc:sldMkLst>
          <pc:docMk/>
          <pc:sldMk cId="1285957020" sldId="319"/>
        </pc:sldMkLst>
        <pc:spChg chg="mod">
          <ac:chgData name="Baechler Jonathan" userId="47f0ae59-e29e-4ab1-be6f-043bae60ed99" providerId="ADAL" clId="{CE3965E8-5FA8-4261-99B5-39F5C54BD4B3}" dt="2020-11-26T17:59:58.917" v="3924" actId="20577"/>
          <ac:spMkLst>
            <pc:docMk/>
            <pc:sldMk cId="1285957020" sldId="319"/>
            <ac:spMk id="3" creationId="{EADE0BB4-4224-4A0F-97E0-58D5392C4D20}"/>
          </ac:spMkLst>
        </pc:spChg>
      </pc:sldChg>
      <pc:sldChg chg="addSp delSp modSp add mod">
        <pc:chgData name="Baechler Jonathan" userId="47f0ae59-e29e-4ab1-be6f-043bae60ed99" providerId="ADAL" clId="{CE3965E8-5FA8-4261-99B5-39F5C54BD4B3}" dt="2020-11-26T18:46:51.134" v="4118" actId="1036"/>
        <pc:sldMkLst>
          <pc:docMk/>
          <pc:sldMk cId="1342295271" sldId="320"/>
        </pc:sldMkLst>
        <pc:spChg chg="mod">
          <ac:chgData name="Baechler Jonathan" userId="47f0ae59-e29e-4ab1-be6f-043bae60ed99" providerId="ADAL" clId="{CE3965E8-5FA8-4261-99B5-39F5C54BD4B3}" dt="2020-11-26T18:11:17.420" v="4076" actId="20577"/>
          <ac:spMkLst>
            <pc:docMk/>
            <pc:sldMk cId="1342295271" sldId="320"/>
            <ac:spMk id="2" creationId="{69B52BAC-E582-4C9E-A6EF-C8034A20827D}"/>
          </ac:spMkLst>
        </pc:spChg>
        <pc:spChg chg="mod">
          <ac:chgData name="Baechler Jonathan" userId="47f0ae59-e29e-4ab1-be6f-043bae60ed99" providerId="ADAL" clId="{CE3965E8-5FA8-4261-99B5-39F5C54BD4B3}" dt="2020-11-26T18:12:25.442" v="4101" actId="1037"/>
          <ac:spMkLst>
            <pc:docMk/>
            <pc:sldMk cId="1342295271" sldId="320"/>
            <ac:spMk id="5" creationId="{37D671E2-921D-4B66-81C4-ACDE848CD47A}"/>
          </ac:spMkLst>
        </pc:spChg>
        <pc:spChg chg="add del mod">
          <ac:chgData name="Baechler Jonathan" userId="47f0ae59-e29e-4ab1-be6f-043bae60ed99" providerId="ADAL" clId="{CE3965E8-5FA8-4261-99B5-39F5C54BD4B3}" dt="2020-11-26T18:11:53.245" v="4087" actId="478"/>
          <ac:spMkLst>
            <pc:docMk/>
            <pc:sldMk cId="1342295271" sldId="320"/>
            <ac:spMk id="8" creationId="{CB5FCD24-F8E2-4051-A399-318CB0CFD06E}"/>
          </ac:spMkLst>
        </pc:spChg>
        <pc:spChg chg="add mod">
          <ac:chgData name="Baechler Jonathan" userId="47f0ae59-e29e-4ab1-be6f-043bae60ed99" providerId="ADAL" clId="{CE3965E8-5FA8-4261-99B5-39F5C54BD4B3}" dt="2020-11-26T18:46:51.134" v="4118" actId="1036"/>
          <ac:spMkLst>
            <pc:docMk/>
            <pc:sldMk cId="1342295271" sldId="320"/>
            <ac:spMk id="10" creationId="{C4B138EA-D559-410B-AD69-54AE3DEE16DE}"/>
          </ac:spMkLst>
        </pc:spChg>
        <pc:graphicFrameChg chg="mod">
          <ac:chgData name="Baechler Jonathan" userId="47f0ae59-e29e-4ab1-be6f-043bae60ed99" providerId="ADAL" clId="{CE3965E8-5FA8-4261-99B5-39F5C54BD4B3}" dt="2020-11-26T18:12:49.197" v="4111" actId="1076"/>
          <ac:graphicFrameMkLst>
            <pc:docMk/>
            <pc:sldMk cId="1342295271" sldId="320"/>
            <ac:graphicFrameMk id="6" creationId="{1CCE4E9D-12A0-434D-AFC5-3F21FA2B3E0A}"/>
          </ac:graphicFrameMkLst>
        </pc:graphicFrameChg>
        <pc:picChg chg="del">
          <ac:chgData name="Baechler Jonathan" userId="47f0ae59-e29e-4ab1-be6f-043bae60ed99" providerId="ADAL" clId="{CE3965E8-5FA8-4261-99B5-39F5C54BD4B3}" dt="2020-11-26T18:11:21.314" v="4077" actId="478"/>
          <ac:picMkLst>
            <pc:docMk/>
            <pc:sldMk cId="1342295271" sldId="320"/>
            <ac:picMk id="4" creationId="{91DB5E4B-F167-4B75-8FFB-AA3204FBAF0C}"/>
          </ac:picMkLst>
        </pc:picChg>
        <pc:picChg chg="del">
          <ac:chgData name="Baechler Jonathan" userId="47f0ae59-e29e-4ab1-be6f-043bae60ed99" providerId="ADAL" clId="{CE3965E8-5FA8-4261-99B5-39F5C54BD4B3}" dt="2020-11-26T18:12:46.092" v="4110" actId="478"/>
          <ac:picMkLst>
            <pc:docMk/>
            <pc:sldMk cId="1342295271" sldId="320"/>
            <ac:picMk id="7" creationId="{EF94B2C1-E848-4828-983B-43190E7C2440}"/>
          </ac:picMkLst>
        </pc:picChg>
        <pc:picChg chg="add mod ord">
          <ac:chgData name="Baechler Jonathan" userId="47f0ae59-e29e-4ab1-be6f-043bae60ed99" providerId="ADAL" clId="{CE3965E8-5FA8-4261-99B5-39F5C54BD4B3}" dt="2020-11-26T18:12:19.180" v="4094" actId="1076"/>
          <ac:picMkLst>
            <pc:docMk/>
            <pc:sldMk cId="1342295271" sldId="320"/>
            <ac:picMk id="9" creationId="{F5593BAD-D028-4274-A28F-6803141BD05B}"/>
          </ac:picMkLst>
        </pc:picChg>
      </pc:sldChg>
      <pc:sldChg chg="add del">
        <pc:chgData name="Baechler Jonathan" userId="47f0ae59-e29e-4ab1-be6f-043bae60ed99" providerId="ADAL" clId="{CE3965E8-5FA8-4261-99B5-39F5C54BD4B3}" dt="2020-11-18T21:44:55.555" v="41" actId="47"/>
        <pc:sldMkLst>
          <pc:docMk/>
          <pc:sldMk cId="1529863644" sldId="320"/>
        </pc:sldMkLst>
      </pc:sldChg>
      <pc:sldChg chg="add del">
        <pc:chgData name="Baechler Jonathan" userId="47f0ae59-e29e-4ab1-be6f-043bae60ed99" providerId="ADAL" clId="{CE3965E8-5FA8-4261-99B5-39F5C54BD4B3}" dt="2020-11-18T21:44:55.589" v="42" actId="47"/>
        <pc:sldMkLst>
          <pc:docMk/>
          <pc:sldMk cId="643828554" sldId="321"/>
        </pc:sldMkLst>
      </pc:sldChg>
      <pc:sldChg chg="delSp modSp add del mod">
        <pc:chgData name="Baechler Jonathan" userId="47f0ae59-e29e-4ab1-be6f-043bae60ed99" providerId="ADAL" clId="{CE3965E8-5FA8-4261-99B5-39F5C54BD4B3}" dt="2020-11-26T18:46:59.280" v="4119" actId="47"/>
        <pc:sldMkLst>
          <pc:docMk/>
          <pc:sldMk cId="803766085" sldId="321"/>
        </pc:sldMkLst>
        <pc:spChg chg="del">
          <ac:chgData name="Baechler Jonathan" userId="47f0ae59-e29e-4ab1-be6f-043bae60ed99" providerId="ADAL" clId="{CE3965E8-5FA8-4261-99B5-39F5C54BD4B3}" dt="2020-11-26T18:46:30.775" v="4114" actId="478"/>
          <ac:spMkLst>
            <pc:docMk/>
            <pc:sldMk cId="803766085" sldId="321"/>
            <ac:spMk id="2" creationId="{DA4A674E-B0F5-4622-980B-61C889F8401D}"/>
          </ac:spMkLst>
        </pc:spChg>
        <pc:spChg chg="mod">
          <ac:chgData name="Baechler Jonathan" userId="47f0ae59-e29e-4ab1-be6f-043bae60ed99" providerId="ADAL" clId="{CE3965E8-5FA8-4261-99B5-39F5C54BD4B3}" dt="2020-11-26T18:46:37.162" v="4117" actId="14100"/>
          <ac:spMkLst>
            <pc:docMk/>
            <pc:sldMk cId="803766085" sldId="321"/>
            <ac:spMk id="3" creationId="{EADE0BB4-4224-4A0F-97E0-58D5392C4D20}"/>
          </ac:spMkLst>
        </pc:spChg>
      </pc:sldChg>
      <pc:sldChg chg="add del">
        <pc:chgData name="Baechler Jonathan" userId="47f0ae59-e29e-4ab1-be6f-043bae60ed99" providerId="ADAL" clId="{CE3965E8-5FA8-4261-99B5-39F5C54BD4B3}" dt="2020-11-18T21:44:55.625" v="43" actId="47"/>
        <pc:sldMkLst>
          <pc:docMk/>
          <pc:sldMk cId="375797229" sldId="322"/>
        </pc:sldMkLst>
      </pc:sldChg>
      <pc:sldChg chg="modSp new mod">
        <pc:chgData name="Baechler Jonathan" userId="47f0ae59-e29e-4ab1-be6f-043bae60ed99" providerId="ADAL" clId="{CE3965E8-5FA8-4261-99B5-39F5C54BD4B3}" dt="2020-11-26T18:54:18.976" v="4484" actId="20577"/>
        <pc:sldMkLst>
          <pc:docMk/>
          <pc:sldMk cId="800748859" sldId="322"/>
        </pc:sldMkLst>
        <pc:spChg chg="mod">
          <ac:chgData name="Baechler Jonathan" userId="47f0ae59-e29e-4ab1-be6f-043bae60ed99" providerId="ADAL" clId="{CE3965E8-5FA8-4261-99B5-39F5C54BD4B3}" dt="2020-11-26T18:47:22.620" v="4148" actId="20577"/>
          <ac:spMkLst>
            <pc:docMk/>
            <pc:sldMk cId="800748859" sldId="322"/>
            <ac:spMk id="2" creationId="{393D7FA7-09DF-4D67-8714-8A182E251052}"/>
          </ac:spMkLst>
        </pc:spChg>
        <pc:spChg chg="mod">
          <ac:chgData name="Baechler Jonathan" userId="47f0ae59-e29e-4ab1-be6f-043bae60ed99" providerId="ADAL" clId="{CE3965E8-5FA8-4261-99B5-39F5C54BD4B3}" dt="2020-11-26T18:54:18.976" v="4484" actId="20577"/>
          <ac:spMkLst>
            <pc:docMk/>
            <pc:sldMk cId="800748859" sldId="322"/>
            <ac:spMk id="3" creationId="{C51B9747-7018-4001-9F87-BA5603C497A2}"/>
          </ac:spMkLst>
        </pc:spChg>
      </pc:sldChg>
      <pc:sldChg chg="add del">
        <pc:chgData name="Baechler Jonathan" userId="47f0ae59-e29e-4ab1-be6f-043bae60ed99" providerId="ADAL" clId="{CE3965E8-5FA8-4261-99B5-39F5C54BD4B3}" dt="2020-11-18T21:44:55.723" v="44" actId="47"/>
        <pc:sldMkLst>
          <pc:docMk/>
          <pc:sldMk cId="1472279824" sldId="323"/>
        </pc:sldMkLst>
      </pc:sldChg>
      <pc:sldChg chg="modSp add mod ord">
        <pc:chgData name="Baechler Jonathan" userId="47f0ae59-e29e-4ab1-be6f-043bae60ed99" providerId="ADAL" clId="{CE3965E8-5FA8-4261-99B5-39F5C54BD4B3}" dt="2020-12-03T17:34:42.562" v="4526" actId="20577"/>
        <pc:sldMkLst>
          <pc:docMk/>
          <pc:sldMk cId="3062974307" sldId="323"/>
        </pc:sldMkLst>
        <pc:spChg chg="mod">
          <ac:chgData name="Baechler Jonathan" userId="47f0ae59-e29e-4ab1-be6f-043bae60ed99" providerId="ADAL" clId="{CE3965E8-5FA8-4261-99B5-39F5C54BD4B3}" dt="2020-12-03T17:29:12.706" v="4494" actId="20577"/>
          <ac:spMkLst>
            <pc:docMk/>
            <pc:sldMk cId="3062974307" sldId="323"/>
            <ac:spMk id="2" creationId="{00000000-0000-0000-0000-000000000000}"/>
          </ac:spMkLst>
        </pc:spChg>
        <pc:spChg chg="mod">
          <ac:chgData name="Baechler Jonathan" userId="47f0ae59-e29e-4ab1-be6f-043bae60ed99" providerId="ADAL" clId="{CE3965E8-5FA8-4261-99B5-39F5C54BD4B3}" dt="2020-12-03T17:34:42.562" v="4526" actId="20577"/>
          <ac:spMkLst>
            <pc:docMk/>
            <pc:sldMk cId="3062974307" sldId="323"/>
            <ac:spMk id="3" creationId="{00000000-0000-0000-0000-000000000000}"/>
          </ac:spMkLst>
        </pc:spChg>
      </pc:sldChg>
      <pc:sldChg chg="new del">
        <pc:chgData name="Baechler Jonathan" userId="47f0ae59-e29e-4ab1-be6f-043bae60ed99" providerId="ADAL" clId="{CE3965E8-5FA8-4261-99B5-39F5C54BD4B3}" dt="2020-12-03T17:28:58.896" v="4488" actId="47"/>
        <pc:sldMkLst>
          <pc:docMk/>
          <pc:sldMk cId="3651634929" sldId="323"/>
        </pc:sldMkLst>
      </pc:sldChg>
      <pc:sldChg chg="delSp add del setBg delDesignElem">
        <pc:chgData name="Baechler Jonathan" userId="47f0ae59-e29e-4ab1-be6f-043bae60ed99" providerId="ADAL" clId="{CE3965E8-5FA8-4261-99B5-39F5C54BD4B3}" dt="2020-12-03T17:29:00.008" v="4489" actId="47"/>
        <pc:sldMkLst>
          <pc:docMk/>
          <pc:sldMk cId="1501758119" sldId="324"/>
        </pc:sldMkLst>
        <pc:spChg chg="del">
          <ac:chgData name="Baechler Jonathan" userId="47f0ae59-e29e-4ab1-be6f-043bae60ed99" providerId="ADAL" clId="{CE3965E8-5FA8-4261-99B5-39F5C54BD4B3}" dt="2020-12-03T17:28:56.625" v="4487"/>
          <ac:spMkLst>
            <pc:docMk/>
            <pc:sldMk cId="1501758119" sldId="324"/>
            <ac:spMk id="8" creationId="{A495F8E3-5243-4F02-AC53-F05721B35358}"/>
          </ac:spMkLst>
        </pc:spChg>
        <pc:grpChg chg="del">
          <ac:chgData name="Baechler Jonathan" userId="47f0ae59-e29e-4ab1-be6f-043bae60ed99" providerId="ADAL" clId="{CE3965E8-5FA8-4261-99B5-39F5C54BD4B3}" dt="2020-12-03T17:28:56.625" v="4487"/>
          <ac:grpSpMkLst>
            <pc:docMk/>
            <pc:sldMk cId="1501758119" sldId="324"/>
            <ac:grpSpMk id="10" creationId="{45280F9F-2129-4B35-86B4-8A4267DFA30E}"/>
          </ac:grpSpMkLst>
        </pc:grpChg>
        <pc:grpChg chg="del">
          <ac:chgData name="Baechler Jonathan" userId="47f0ae59-e29e-4ab1-be6f-043bae60ed99" providerId="ADAL" clId="{CE3965E8-5FA8-4261-99B5-39F5C54BD4B3}" dt="2020-12-03T17:28:56.625" v="4487"/>
          <ac:grpSpMkLst>
            <pc:docMk/>
            <pc:sldMk cId="1501758119" sldId="324"/>
            <ac:grpSpMk id="31" creationId="{EF79D782-A9ED-4AEE-B67D-DDD6F1CB5260}"/>
          </ac:grpSpMkLst>
        </pc:grpChg>
      </pc:sldChg>
      <pc:sldChg chg="add del">
        <pc:chgData name="Baechler Jonathan" userId="47f0ae59-e29e-4ab1-be6f-043bae60ed99" providerId="ADAL" clId="{CE3965E8-5FA8-4261-99B5-39F5C54BD4B3}" dt="2020-11-18T21:44:55.979" v="45" actId="47"/>
        <pc:sldMkLst>
          <pc:docMk/>
          <pc:sldMk cId="2243541159" sldId="324"/>
        </pc:sldMkLst>
      </pc:sldChg>
      <pc:sldChg chg="addSp delSp modSp new mod modAnim addCm delCm">
        <pc:chgData name="Baechler Jonathan" userId="47f0ae59-e29e-4ab1-be6f-043bae60ed99" providerId="ADAL" clId="{CE3965E8-5FA8-4261-99B5-39F5C54BD4B3}" dt="2020-12-03T17:49:10.966" v="5019" actId="5793"/>
        <pc:sldMkLst>
          <pc:docMk/>
          <pc:sldMk cId="2785474176" sldId="324"/>
        </pc:sldMkLst>
        <pc:spChg chg="mod">
          <ac:chgData name="Baechler Jonathan" userId="47f0ae59-e29e-4ab1-be6f-043bae60ed99" providerId="ADAL" clId="{CE3965E8-5FA8-4261-99B5-39F5C54BD4B3}" dt="2020-12-03T17:48:44.828" v="4980" actId="20577"/>
          <ac:spMkLst>
            <pc:docMk/>
            <pc:sldMk cId="2785474176" sldId="324"/>
            <ac:spMk id="2" creationId="{DB1BC93D-D33F-4286-9747-A289D5939555}"/>
          </ac:spMkLst>
        </pc:spChg>
        <pc:spChg chg="del">
          <ac:chgData name="Baechler Jonathan" userId="47f0ae59-e29e-4ab1-be6f-043bae60ed99" providerId="ADAL" clId="{CE3965E8-5FA8-4261-99B5-39F5C54BD4B3}" dt="2020-12-03T17:35:47.282" v="4560"/>
          <ac:spMkLst>
            <pc:docMk/>
            <pc:sldMk cId="2785474176" sldId="324"/>
            <ac:spMk id="3" creationId="{3626264F-8947-4476-8FE0-E9E2015FAAEF}"/>
          </ac:spMkLst>
        </pc:spChg>
        <pc:spChg chg="add del mod">
          <ac:chgData name="Baechler Jonathan" userId="47f0ae59-e29e-4ab1-be6f-043bae60ed99" providerId="ADAL" clId="{CE3965E8-5FA8-4261-99B5-39F5C54BD4B3}" dt="2020-12-03T17:47:49.657" v="4914" actId="1076"/>
          <ac:spMkLst>
            <pc:docMk/>
            <pc:sldMk cId="2785474176" sldId="324"/>
            <ac:spMk id="5" creationId="{E2CD66BA-98F4-41B6-B8A0-CFCCD0E0A625}"/>
          </ac:spMkLst>
        </pc:spChg>
        <pc:spChg chg="add del mod">
          <ac:chgData name="Baechler Jonathan" userId="47f0ae59-e29e-4ab1-be6f-043bae60ed99" providerId="ADAL" clId="{CE3965E8-5FA8-4261-99B5-39F5C54BD4B3}" dt="2020-12-03T17:37:52.059" v="4641" actId="478"/>
          <ac:spMkLst>
            <pc:docMk/>
            <pc:sldMk cId="2785474176" sldId="324"/>
            <ac:spMk id="6" creationId="{B8DD48EB-A819-4A34-BEB9-F424179680DD}"/>
          </ac:spMkLst>
        </pc:spChg>
        <pc:spChg chg="add mod">
          <ac:chgData name="Baechler Jonathan" userId="47f0ae59-e29e-4ab1-be6f-043bae60ed99" providerId="ADAL" clId="{CE3965E8-5FA8-4261-99B5-39F5C54BD4B3}" dt="2020-12-03T17:49:10.966" v="5019" actId="5793"/>
          <ac:spMkLst>
            <pc:docMk/>
            <pc:sldMk cId="2785474176" sldId="324"/>
            <ac:spMk id="7" creationId="{C8450ECA-7631-40FF-A31B-7607B8F8958E}"/>
          </ac:spMkLst>
        </pc:spChg>
        <pc:spChg chg="add del mod">
          <ac:chgData name="Baechler Jonathan" userId="47f0ae59-e29e-4ab1-be6f-043bae60ed99" providerId="ADAL" clId="{CE3965E8-5FA8-4261-99B5-39F5C54BD4B3}" dt="2020-12-03T17:38:48.983" v="4648"/>
          <ac:spMkLst>
            <pc:docMk/>
            <pc:sldMk cId="2785474176" sldId="324"/>
            <ac:spMk id="8" creationId="{55CAFB70-062A-41D8-B76B-711A57DF3505}"/>
          </ac:spMkLst>
        </pc:spChg>
        <pc:picChg chg="add mod">
          <ac:chgData name="Baechler Jonathan" userId="47f0ae59-e29e-4ab1-be6f-043bae60ed99" providerId="ADAL" clId="{CE3965E8-5FA8-4261-99B5-39F5C54BD4B3}" dt="2020-12-03T17:47:46.940" v="4913" actId="1076"/>
          <ac:picMkLst>
            <pc:docMk/>
            <pc:sldMk cId="2785474176" sldId="324"/>
            <ac:picMk id="4" creationId="{F70EECC7-9BD6-4015-9CCD-0BF4635E17C9}"/>
          </ac:picMkLst>
        </pc:picChg>
      </pc:sldChg>
      <pc:sldChg chg="new del">
        <pc:chgData name="Baechler Jonathan" userId="47f0ae59-e29e-4ab1-be6f-043bae60ed99" providerId="ADAL" clId="{CE3965E8-5FA8-4261-99B5-39F5C54BD4B3}" dt="2020-12-03T17:36:51.122" v="4587" actId="680"/>
        <pc:sldMkLst>
          <pc:docMk/>
          <pc:sldMk cId="2251645017" sldId="325"/>
        </pc:sldMkLst>
      </pc:sldChg>
      <pc:sldChg chg="addSp modSp new mod">
        <pc:chgData name="Baechler Jonathan" userId="47f0ae59-e29e-4ab1-be6f-043bae60ed99" providerId="ADAL" clId="{CE3965E8-5FA8-4261-99B5-39F5C54BD4B3}" dt="2020-12-03T17:54:51.832" v="5380" actId="20577"/>
        <pc:sldMkLst>
          <pc:docMk/>
          <pc:sldMk cId="2709066960" sldId="325"/>
        </pc:sldMkLst>
        <pc:spChg chg="mod">
          <ac:chgData name="Baechler Jonathan" userId="47f0ae59-e29e-4ab1-be6f-043bae60ed99" providerId="ADAL" clId="{CE3965E8-5FA8-4261-99B5-39F5C54BD4B3}" dt="2020-12-03T17:50:02.899" v="5054" actId="20577"/>
          <ac:spMkLst>
            <pc:docMk/>
            <pc:sldMk cId="2709066960" sldId="325"/>
            <ac:spMk id="2" creationId="{F1594D95-C18C-4E93-828F-976F43B7BDF5}"/>
          </ac:spMkLst>
        </pc:spChg>
        <pc:spChg chg="mod">
          <ac:chgData name="Baechler Jonathan" userId="47f0ae59-e29e-4ab1-be6f-043bae60ed99" providerId="ADAL" clId="{CE3965E8-5FA8-4261-99B5-39F5C54BD4B3}" dt="2020-12-03T17:54:51.832" v="5380" actId="20577"/>
          <ac:spMkLst>
            <pc:docMk/>
            <pc:sldMk cId="2709066960" sldId="325"/>
            <ac:spMk id="3" creationId="{0EFA1C16-41A3-492D-9A24-AF75CDB27CAF}"/>
          </ac:spMkLst>
        </pc:spChg>
        <pc:picChg chg="add mod">
          <ac:chgData name="Baechler Jonathan" userId="47f0ae59-e29e-4ab1-be6f-043bae60ed99" providerId="ADAL" clId="{CE3965E8-5FA8-4261-99B5-39F5C54BD4B3}" dt="2020-12-03T17:53:51.719" v="5244" actId="1076"/>
          <ac:picMkLst>
            <pc:docMk/>
            <pc:sldMk cId="2709066960" sldId="325"/>
            <ac:picMk id="4" creationId="{3016FD80-E868-4049-8240-03692136E878}"/>
          </ac:picMkLst>
        </pc:picChg>
      </pc:sldChg>
      <pc:sldChg chg="add del">
        <pc:chgData name="Baechler Jonathan" userId="47f0ae59-e29e-4ab1-be6f-043bae60ed99" providerId="ADAL" clId="{CE3965E8-5FA8-4261-99B5-39F5C54BD4B3}" dt="2020-11-18T21:44:56.195" v="46" actId="47"/>
        <pc:sldMkLst>
          <pc:docMk/>
          <pc:sldMk cId="2777464003" sldId="325"/>
        </pc:sldMkLst>
      </pc:sldChg>
      <pc:sldChg chg="add del">
        <pc:chgData name="Baechler Jonathan" userId="47f0ae59-e29e-4ab1-be6f-043bae60ed99" providerId="ADAL" clId="{CE3965E8-5FA8-4261-99B5-39F5C54BD4B3}" dt="2020-11-18T21:44:56.436" v="47" actId="47"/>
        <pc:sldMkLst>
          <pc:docMk/>
          <pc:sldMk cId="2401412621" sldId="326"/>
        </pc:sldMkLst>
      </pc:sldChg>
      <pc:sldChg chg="addSp delSp modSp new mod">
        <pc:chgData name="Baechler Jonathan" userId="47f0ae59-e29e-4ab1-be6f-043bae60ed99" providerId="ADAL" clId="{CE3965E8-5FA8-4261-99B5-39F5C54BD4B3}" dt="2020-12-03T17:57:30.451" v="5565" actId="1076"/>
        <pc:sldMkLst>
          <pc:docMk/>
          <pc:sldMk cId="3062649408" sldId="326"/>
        </pc:sldMkLst>
        <pc:spChg chg="mod">
          <ac:chgData name="Baechler Jonathan" userId="47f0ae59-e29e-4ab1-be6f-043bae60ed99" providerId="ADAL" clId="{CE3965E8-5FA8-4261-99B5-39F5C54BD4B3}" dt="2020-12-03T17:55:48.630" v="5424" actId="20577"/>
          <ac:spMkLst>
            <pc:docMk/>
            <pc:sldMk cId="3062649408" sldId="326"/>
            <ac:spMk id="2" creationId="{9C35448A-FC97-4317-A3F1-8DAF7FFCB427}"/>
          </ac:spMkLst>
        </pc:spChg>
        <pc:spChg chg="add del mod">
          <ac:chgData name="Baechler Jonathan" userId="47f0ae59-e29e-4ab1-be6f-043bae60ed99" providerId="ADAL" clId="{CE3965E8-5FA8-4261-99B5-39F5C54BD4B3}" dt="2020-12-03T17:57:26.580" v="5562" actId="5793"/>
          <ac:spMkLst>
            <pc:docMk/>
            <pc:sldMk cId="3062649408" sldId="326"/>
            <ac:spMk id="3" creationId="{2FE68534-765B-4E2C-AADB-5891F2C7BA86}"/>
          </ac:spMkLst>
        </pc:spChg>
        <pc:picChg chg="add del mod">
          <ac:chgData name="Baechler Jonathan" userId="47f0ae59-e29e-4ab1-be6f-043bae60ed99" providerId="ADAL" clId="{CE3965E8-5FA8-4261-99B5-39F5C54BD4B3}" dt="2020-12-03T17:55:26.423" v="5383"/>
          <ac:picMkLst>
            <pc:docMk/>
            <pc:sldMk cId="3062649408" sldId="326"/>
            <ac:picMk id="4" creationId="{6136A7C4-3E06-4D3A-A4AB-E0069CD6DFE3}"/>
          </ac:picMkLst>
        </pc:picChg>
        <pc:picChg chg="add mod">
          <ac:chgData name="Baechler Jonathan" userId="47f0ae59-e29e-4ab1-be6f-043bae60ed99" providerId="ADAL" clId="{CE3965E8-5FA8-4261-99B5-39F5C54BD4B3}" dt="2020-12-03T17:57:30.451" v="5565" actId="1076"/>
          <ac:picMkLst>
            <pc:docMk/>
            <pc:sldMk cId="3062649408" sldId="326"/>
            <ac:picMk id="5" creationId="{B53CEC01-D05D-42D1-9F8A-0A9B79190B30}"/>
          </ac:picMkLst>
        </pc:picChg>
      </pc:sldChg>
      <pc:sldChg chg="addSp modSp new mod">
        <pc:chgData name="Baechler Jonathan" userId="47f0ae59-e29e-4ab1-be6f-043bae60ed99" providerId="ADAL" clId="{CE3965E8-5FA8-4261-99B5-39F5C54BD4B3}" dt="2020-12-03T19:19:22.761" v="6185" actId="20577"/>
        <pc:sldMkLst>
          <pc:docMk/>
          <pc:sldMk cId="1489575084" sldId="327"/>
        </pc:sldMkLst>
        <pc:spChg chg="mod">
          <ac:chgData name="Baechler Jonathan" userId="47f0ae59-e29e-4ab1-be6f-043bae60ed99" providerId="ADAL" clId="{CE3965E8-5FA8-4261-99B5-39F5C54BD4B3}" dt="2020-12-03T19:19:22.761" v="6185" actId="20577"/>
          <ac:spMkLst>
            <pc:docMk/>
            <pc:sldMk cId="1489575084" sldId="327"/>
            <ac:spMk id="2" creationId="{182F8F29-7184-4FB3-AE37-AC40204B06B5}"/>
          </ac:spMkLst>
        </pc:spChg>
        <pc:spChg chg="mod">
          <ac:chgData name="Baechler Jonathan" userId="47f0ae59-e29e-4ab1-be6f-043bae60ed99" providerId="ADAL" clId="{CE3965E8-5FA8-4261-99B5-39F5C54BD4B3}" dt="2020-12-03T19:19:06.331" v="6181" actId="5793"/>
          <ac:spMkLst>
            <pc:docMk/>
            <pc:sldMk cId="1489575084" sldId="327"/>
            <ac:spMk id="3" creationId="{D70562FE-C542-4F38-921C-2C7C0C782AB3}"/>
          </ac:spMkLst>
        </pc:spChg>
        <pc:picChg chg="add mod">
          <ac:chgData name="Baechler Jonathan" userId="47f0ae59-e29e-4ab1-be6f-043bae60ed99" providerId="ADAL" clId="{CE3965E8-5FA8-4261-99B5-39F5C54BD4B3}" dt="2020-12-03T19:19:11.676" v="6183" actId="1076"/>
          <ac:picMkLst>
            <pc:docMk/>
            <pc:sldMk cId="1489575084" sldId="327"/>
            <ac:picMk id="4" creationId="{2CF79522-F59F-4369-9F02-AB56EF86CF66}"/>
          </ac:picMkLst>
        </pc:picChg>
        <pc:picChg chg="add mod">
          <ac:chgData name="Baechler Jonathan" userId="47f0ae59-e29e-4ab1-be6f-043bae60ed99" providerId="ADAL" clId="{CE3965E8-5FA8-4261-99B5-39F5C54BD4B3}" dt="2020-12-03T19:18:54.482" v="6175" actId="1076"/>
          <ac:picMkLst>
            <pc:docMk/>
            <pc:sldMk cId="1489575084" sldId="327"/>
            <ac:picMk id="5" creationId="{5F7A9A4A-9EF5-4FF0-A6AC-68D838B69C7B}"/>
          </ac:picMkLst>
        </pc:picChg>
        <pc:picChg chg="add mod">
          <ac:chgData name="Baechler Jonathan" userId="47f0ae59-e29e-4ab1-be6f-043bae60ed99" providerId="ADAL" clId="{CE3965E8-5FA8-4261-99B5-39F5C54BD4B3}" dt="2020-12-03T19:18:52.757" v="6174" actId="1076"/>
          <ac:picMkLst>
            <pc:docMk/>
            <pc:sldMk cId="1489575084" sldId="327"/>
            <ac:picMk id="1026" creationId="{03D2BD44-2EB9-407B-AE66-FE2B7ACF2D0B}"/>
          </ac:picMkLst>
        </pc:picChg>
      </pc:sldChg>
      <pc:sldChg chg="add del">
        <pc:chgData name="Baechler Jonathan" userId="47f0ae59-e29e-4ab1-be6f-043bae60ed99" providerId="ADAL" clId="{CE3965E8-5FA8-4261-99B5-39F5C54BD4B3}" dt="2020-11-18T21:44:56.630" v="48" actId="47"/>
        <pc:sldMkLst>
          <pc:docMk/>
          <pc:sldMk cId="2850469983" sldId="327"/>
        </pc:sldMkLst>
      </pc:sldChg>
      <pc:sldChg chg="add del">
        <pc:chgData name="Baechler Jonathan" userId="47f0ae59-e29e-4ab1-be6f-043bae60ed99" providerId="ADAL" clId="{CE3965E8-5FA8-4261-99B5-39F5C54BD4B3}" dt="2020-11-18T21:44:56.842" v="49" actId="47"/>
        <pc:sldMkLst>
          <pc:docMk/>
          <pc:sldMk cId="903502514" sldId="328"/>
        </pc:sldMkLst>
      </pc:sldChg>
      <pc:sldChg chg="addSp delSp modSp new mod setBg">
        <pc:chgData name="Baechler Jonathan" userId="47f0ae59-e29e-4ab1-be6f-043bae60ed99" providerId="ADAL" clId="{CE3965E8-5FA8-4261-99B5-39F5C54BD4B3}" dt="2020-12-03T19:05:32.618" v="5958" actId="20577"/>
        <pc:sldMkLst>
          <pc:docMk/>
          <pc:sldMk cId="3259527245" sldId="328"/>
        </pc:sldMkLst>
        <pc:spChg chg="mod">
          <ac:chgData name="Baechler Jonathan" userId="47f0ae59-e29e-4ab1-be6f-043bae60ed99" providerId="ADAL" clId="{CE3965E8-5FA8-4261-99B5-39F5C54BD4B3}" dt="2020-12-03T19:03:25.363" v="5877" actId="26606"/>
          <ac:spMkLst>
            <pc:docMk/>
            <pc:sldMk cId="3259527245" sldId="328"/>
            <ac:spMk id="2" creationId="{E5997330-9F2D-4B2A-8AFB-3F97154B1217}"/>
          </ac:spMkLst>
        </pc:spChg>
        <pc:spChg chg="mod">
          <ac:chgData name="Baechler Jonathan" userId="47f0ae59-e29e-4ab1-be6f-043bae60ed99" providerId="ADAL" clId="{CE3965E8-5FA8-4261-99B5-39F5C54BD4B3}" dt="2020-12-03T19:05:32.618" v="5958" actId="20577"/>
          <ac:spMkLst>
            <pc:docMk/>
            <pc:sldMk cId="3259527245" sldId="328"/>
            <ac:spMk id="3" creationId="{3202FA3E-C7AF-4C40-9C0A-A9156149265A}"/>
          </ac:spMkLst>
        </pc:spChg>
        <pc:spChg chg="add del">
          <ac:chgData name="Baechler Jonathan" userId="47f0ae59-e29e-4ab1-be6f-043bae60ed99" providerId="ADAL" clId="{CE3965E8-5FA8-4261-99B5-39F5C54BD4B3}" dt="2020-12-03T19:04:04.096" v="5894" actId="26606"/>
          <ac:spMkLst>
            <pc:docMk/>
            <pc:sldMk cId="3259527245" sldId="328"/>
            <ac:spMk id="14" creationId="{49CD2D09-B1BB-4DF5-9E1C-3D21B21EDEFD}"/>
          </ac:spMkLst>
        </pc:spChg>
        <pc:spChg chg="add del">
          <ac:chgData name="Baechler Jonathan" userId="47f0ae59-e29e-4ab1-be6f-043bae60ed99" providerId="ADAL" clId="{CE3965E8-5FA8-4261-99B5-39F5C54BD4B3}" dt="2020-12-03T19:04:04.096" v="5894" actId="26606"/>
          <ac:spMkLst>
            <pc:docMk/>
            <pc:sldMk cId="3259527245" sldId="328"/>
            <ac:spMk id="18" creationId="{967C29FE-FD32-4AFB-AD20-DBDF5864B2D8}"/>
          </ac:spMkLst>
        </pc:spChg>
        <pc:picChg chg="add mod ord">
          <ac:chgData name="Baechler Jonathan" userId="47f0ae59-e29e-4ab1-be6f-043bae60ed99" providerId="ADAL" clId="{CE3965E8-5FA8-4261-99B5-39F5C54BD4B3}" dt="2020-12-03T19:04:04.096" v="5894" actId="26606"/>
          <ac:picMkLst>
            <pc:docMk/>
            <pc:sldMk cId="3259527245" sldId="328"/>
            <ac:picMk id="4" creationId="{715BAE55-6BFD-4E98-8067-568824DABDB4}"/>
          </ac:picMkLst>
        </pc:picChg>
        <pc:picChg chg="add del">
          <ac:chgData name="Baechler Jonathan" userId="47f0ae59-e29e-4ab1-be6f-043bae60ed99" providerId="ADAL" clId="{CE3965E8-5FA8-4261-99B5-39F5C54BD4B3}" dt="2020-12-03T19:04:04.096" v="5894" actId="26606"/>
          <ac:picMkLst>
            <pc:docMk/>
            <pc:sldMk cId="3259527245" sldId="328"/>
            <ac:picMk id="9" creationId="{54DDEBDD-D8BD-41A6-8A0D-B00E3768B0F9}"/>
          </ac:picMkLst>
        </pc:picChg>
        <pc:picChg chg="add del">
          <ac:chgData name="Baechler Jonathan" userId="47f0ae59-e29e-4ab1-be6f-043bae60ed99" providerId="ADAL" clId="{CE3965E8-5FA8-4261-99B5-39F5C54BD4B3}" dt="2020-12-03T19:04:04.096" v="5894" actId="26606"/>
          <ac:picMkLst>
            <pc:docMk/>
            <pc:sldMk cId="3259527245" sldId="328"/>
            <ac:picMk id="16" creationId="{83355637-BA71-4F63-94C9-E77BF81BDFC0}"/>
          </ac:picMkLst>
        </pc:picChg>
      </pc:sldChg>
      <pc:sldChg chg="modSp add mod ord">
        <pc:chgData name="Baechler Jonathan" userId="47f0ae59-e29e-4ab1-be6f-043bae60ed99" providerId="ADAL" clId="{CE3965E8-5FA8-4261-99B5-39F5C54BD4B3}" dt="2020-12-03T19:08:08.848" v="5997" actId="6549"/>
        <pc:sldMkLst>
          <pc:docMk/>
          <pc:sldMk cId="2479457262" sldId="329"/>
        </pc:sldMkLst>
        <pc:spChg chg="mod">
          <ac:chgData name="Baechler Jonathan" userId="47f0ae59-e29e-4ab1-be6f-043bae60ed99" providerId="ADAL" clId="{CE3965E8-5FA8-4261-99B5-39F5C54BD4B3}" dt="2020-12-03T19:07:50.408" v="5967" actId="20577"/>
          <ac:spMkLst>
            <pc:docMk/>
            <pc:sldMk cId="2479457262" sldId="329"/>
            <ac:spMk id="2" creationId="{00000000-0000-0000-0000-000000000000}"/>
          </ac:spMkLst>
        </pc:spChg>
        <pc:spChg chg="mod">
          <ac:chgData name="Baechler Jonathan" userId="47f0ae59-e29e-4ab1-be6f-043bae60ed99" providerId="ADAL" clId="{CE3965E8-5FA8-4261-99B5-39F5C54BD4B3}" dt="2020-12-03T19:08:08.848" v="5997" actId="6549"/>
          <ac:spMkLst>
            <pc:docMk/>
            <pc:sldMk cId="2479457262" sldId="329"/>
            <ac:spMk id="3" creationId="{00000000-0000-0000-0000-000000000000}"/>
          </ac:spMkLst>
        </pc:spChg>
      </pc:sldChg>
      <pc:sldChg chg="delSp add del mod">
        <pc:chgData name="Baechler Jonathan" userId="47f0ae59-e29e-4ab1-be6f-043bae60ed99" providerId="ADAL" clId="{CE3965E8-5FA8-4261-99B5-39F5C54BD4B3}" dt="2020-11-18T21:44:58.012" v="51" actId="47"/>
        <pc:sldMkLst>
          <pc:docMk/>
          <pc:sldMk cId="4274717030" sldId="329"/>
        </pc:sldMkLst>
        <pc:graphicFrameChg chg="del">
          <ac:chgData name="Baechler Jonathan" userId="47f0ae59-e29e-4ab1-be6f-043bae60ed99" providerId="ADAL" clId="{CE3965E8-5FA8-4261-99B5-39F5C54BD4B3}" dt="2020-11-18T21:44:44.427" v="40" actId="478"/>
          <ac:graphicFrameMkLst>
            <pc:docMk/>
            <pc:sldMk cId="4274717030" sldId="329"/>
            <ac:graphicFrameMk id="8" creationId="{4275699E-AC27-47C9-9905-33FBE378C309}"/>
          </ac:graphicFrameMkLst>
        </pc:graphicFrameChg>
      </pc:sldChg>
      <pc:sldChg chg="add del">
        <pc:chgData name="Baechler Jonathan" userId="47f0ae59-e29e-4ab1-be6f-043bae60ed99" providerId="ADAL" clId="{CE3965E8-5FA8-4261-99B5-39F5C54BD4B3}" dt="2020-11-18T21:44:57.224" v="50" actId="47"/>
        <pc:sldMkLst>
          <pc:docMk/>
          <pc:sldMk cId="2689657780" sldId="330"/>
        </pc:sldMkLst>
      </pc:sldChg>
      <pc:sldChg chg="addSp delSp modSp new mod modAnim">
        <pc:chgData name="Baechler Jonathan" userId="47f0ae59-e29e-4ab1-be6f-043bae60ed99" providerId="ADAL" clId="{CE3965E8-5FA8-4261-99B5-39F5C54BD4B3}" dt="2020-12-03T19:24:05.609" v="6198"/>
        <pc:sldMkLst>
          <pc:docMk/>
          <pc:sldMk cId="3224413832" sldId="330"/>
        </pc:sldMkLst>
        <pc:spChg chg="mod">
          <ac:chgData name="Baechler Jonathan" userId="47f0ae59-e29e-4ab1-be6f-043bae60ed99" providerId="ADAL" clId="{CE3965E8-5FA8-4261-99B5-39F5C54BD4B3}" dt="2020-12-03T19:11:35.608" v="6070" actId="313"/>
          <ac:spMkLst>
            <pc:docMk/>
            <pc:sldMk cId="3224413832" sldId="330"/>
            <ac:spMk id="2" creationId="{3DE7FAC6-8687-4BC1-BD85-368C231E0BE3}"/>
          </ac:spMkLst>
        </pc:spChg>
        <pc:spChg chg="del">
          <ac:chgData name="Baechler Jonathan" userId="47f0ae59-e29e-4ab1-be6f-043bae60ed99" providerId="ADAL" clId="{CE3965E8-5FA8-4261-99B5-39F5C54BD4B3}" dt="2020-12-03T19:11:38.674" v="6071"/>
          <ac:spMkLst>
            <pc:docMk/>
            <pc:sldMk cId="3224413832" sldId="330"/>
            <ac:spMk id="3" creationId="{3B9C0CFD-8204-49DE-9326-524E8FE9A775}"/>
          </ac:spMkLst>
        </pc:spChg>
        <pc:picChg chg="add mod">
          <ac:chgData name="Baechler Jonathan" userId="47f0ae59-e29e-4ab1-be6f-043bae60ed99" providerId="ADAL" clId="{CE3965E8-5FA8-4261-99B5-39F5C54BD4B3}" dt="2020-12-03T19:11:45.729" v="6075" actId="1076"/>
          <ac:picMkLst>
            <pc:docMk/>
            <pc:sldMk cId="3224413832" sldId="330"/>
            <ac:picMk id="4" creationId="{A3773B23-5DF3-4859-B48C-05425F2DAA4F}"/>
          </ac:picMkLst>
        </pc:picChg>
        <pc:picChg chg="add del mod">
          <ac:chgData name="Baechler Jonathan" userId="47f0ae59-e29e-4ab1-be6f-043bae60ed99" providerId="ADAL" clId="{CE3965E8-5FA8-4261-99B5-39F5C54BD4B3}" dt="2020-12-03T19:17:15.295" v="6091" actId="478"/>
          <ac:picMkLst>
            <pc:docMk/>
            <pc:sldMk cId="3224413832" sldId="330"/>
            <ac:picMk id="7" creationId="{672F6D29-2D3E-4C8C-92B9-C8E47D96E850}"/>
          </ac:picMkLst>
        </pc:picChg>
        <pc:picChg chg="add mod">
          <ac:chgData name="Baechler Jonathan" userId="47f0ae59-e29e-4ab1-be6f-043bae60ed99" providerId="ADAL" clId="{CE3965E8-5FA8-4261-99B5-39F5C54BD4B3}" dt="2020-12-03T19:19:41.786" v="6189" actId="1076"/>
          <ac:picMkLst>
            <pc:docMk/>
            <pc:sldMk cId="3224413832" sldId="330"/>
            <ac:picMk id="2050" creationId="{6CB69BEE-3C0E-43F5-8259-0F9AECE96AF5}"/>
          </ac:picMkLst>
        </pc:picChg>
        <pc:picChg chg="add mod">
          <ac:chgData name="Baechler Jonathan" userId="47f0ae59-e29e-4ab1-be6f-043bae60ed99" providerId="ADAL" clId="{CE3965E8-5FA8-4261-99B5-39F5C54BD4B3}" dt="2020-12-03T19:19:38.504" v="6188" actId="167"/>
          <ac:picMkLst>
            <pc:docMk/>
            <pc:sldMk cId="3224413832" sldId="330"/>
            <ac:picMk id="2052" creationId="{F7087272-B8DB-4139-8845-BF26668E3B47}"/>
          </ac:picMkLst>
        </pc:picChg>
        <pc:picChg chg="add mod">
          <ac:chgData name="Baechler Jonathan" userId="47f0ae59-e29e-4ab1-be6f-043bae60ed99" providerId="ADAL" clId="{CE3965E8-5FA8-4261-99B5-39F5C54BD4B3}" dt="2020-12-03T19:17:58.911" v="6098" actId="1076"/>
          <ac:picMkLst>
            <pc:docMk/>
            <pc:sldMk cId="3224413832" sldId="330"/>
            <ac:picMk id="2054" creationId="{834D9558-ABEF-4133-8AE1-CD8643797A8D}"/>
          </ac:picMkLst>
        </pc:picChg>
        <pc:picChg chg="add del mod">
          <ac:chgData name="Baechler Jonathan" userId="47f0ae59-e29e-4ab1-be6f-043bae60ed99" providerId="ADAL" clId="{CE3965E8-5FA8-4261-99B5-39F5C54BD4B3}" dt="2020-12-03T19:21:52.039" v="6192" actId="478"/>
          <ac:picMkLst>
            <pc:docMk/>
            <pc:sldMk cId="3224413832" sldId="330"/>
            <ac:picMk id="2056" creationId="{EFB56F92-B251-4619-9D42-4A5106BE06FC}"/>
          </ac:picMkLst>
        </pc:picChg>
        <pc:picChg chg="add mod">
          <ac:chgData name="Baechler Jonathan" userId="47f0ae59-e29e-4ab1-be6f-043bae60ed99" providerId="ADAL" clId="{CE3965E8-5FA8-4261-99B5-39F5C54BD4B3}" dt="2020-12-03T19:22:40.578" v="6197" actId="1076"/>
          <ac:picMkLst>
            <pc:docMk/>
            <pc:sldMk cId="3224413832" sldId="330"/>
            <ac:picMk id="2058" creationId="{0741248D-CC53-4A57-84C1-A463E6D37FDE}"/>
          </ac:picMkLst>
        </pc:picChg>
      </pc:sldChg>
      <pc:sldChg chg="new del">
        <pc:chgData name="Baechler Jonathan" userId="47f0ae59-e29e-4ab1-be6f-043bae60ed99" providerId="ADAL" clId="{CE3965E8-5FA8-4261-99B5-39F5C54BD4B3}" dt="2020-12-03T19:24:23.247" v="6200" actId="680"/>
        <pc:sldMkLst>
          <pc:docMk/>
          <pc:sldMk cId="950377432" sldId="331"/>
        </pc:sldMkLst>
      </pc:sldChg>
      <pc:sldChg chg="modSp add mod ord">
        <pc:chgData name="Baechler Jonathan" userId="47f0ae59-e29e-4ab1-be6f-043bae60ed99" providerId="ADAL" clId="{CE3965E8-5FA8-4261-99B5-39F5C54BD4B3}" dt="2020-12-03T19:25:17.772" v="6262" actId="20577"/>
        <pc:sldMkLst>
          <pc:docMk/>
          <pc:sldMk cId="3023518885" sldId="331"/>
        </pc:sldMkLst>
        <pc:spChg chg="mod">
          <ac:chgData name="Baechler Jonathan" userId="47f0ae59-e29e-4ab1-be6f-043bae60ed99" providerId="ADAL" clId="{CE3965E8-5FA8-4261-99B5-39F5C54BD4B3}" dt="2020-12-03T19:24:44.162" v="6231" actId="20577"/>
          <ac:spMkLst>
            <pc:docMk/>
            <pc:sldMk cId="3023518885" sldId="331"/>
            <ac:spMk id="2" creationId="{00000000-0000-0000-0000-000000000000}"/>
          </ac:spMkLst>
        </pc:spChg>
        <pc:spChg chg="mod">
          <ac:chgData name="Baechler Jonathan" userId="47f0ae59-e29e-4ab1-be6f-043bae60ed99" providerId="ADAL" clId="{CE3965E8-5FA8-4261-99B5-39F5C54BD4B3}" dt="2020-12-03T19:25:17.772" v="6262" actId="20577"/>
          <ac:spMkLst>
            <pc:docMk/>
            <pc:sldMk cId="3023518885" sldId="331"/>
            <ac:spMk id="3" creationId="{00000000-0000-0000-0000-000000000000}"/>
          </ac:spMkLst>
        </pc:spChg>
      </pc:sldChg>
      <pc:sldChg chg="addSp modSp new mod">
        <pc:chgData name="Baechler Jonathan" userId="47f0ae59-e29e-4ab1-be6f-043bae60ed99" providerId="ADAL" clId="{CE3965E8-5FA8-4261-99B5-39F5C54BD4B3}" dt="2020-12-03T19:45:24.591" v="6791" actId="1076"/>
        <pc:sldMkLst>
          <pc:docMk/>
          <pc:sldMk cId="2772713465" sldId="332"/>
        </pc:sldMkLst>
        <pc:spChg chg="mod">
          <ac:chgData name="Baechler Jonathan" userId="47f0ae59-e29e-4ab1-be6f-043bae60ed99" providerId="ADAL" clId="{CE3965E8-5FA8-4261-99B5-39F5C54BD4B3}" dt="2020-12-03T19:33:27.344" v="6575" actId="20577"/>
          <ac:spMkLst>
            <pc:docMk/>
            <pc:sldMk cId="2772713465" sldId="332"/>
            <ac:spMk id="2" creationId="{C5D21DF0-9D5F-4A60-8A56-A4EB122AE8D3}"/>
          </ac:spMkLst>
        </pc:spChg>
        <pc:spChg chg="mod">
          <ac:chgData name="Baechler Jonathan" userId="47f0ae59-e29e-4ab1-be6f-043bae60ed99" providerId="ADAL" clId="{CE3965E8-5FA8-4261-99B5-39F5C54BD4B3}" dt="2020-12-03T19:45:18.785" v="6788" actId="20577"/>
          <ac:spMkLst>
            <pc:docMk/>
            <pc:sldMk cId="2772713465" sldId="332"/>
            <ac:spMk id="3" creationId="{AE025B9C-8F6A-4F47-A386-A1C935280852}"/>
          </ac:spMkLst>
        </pc:spChg>
        <pc:picChg chg="add mod">
          <ac:chgData name="Baechler Jonathan" userId="47f0ae59-e29e-4ab1-be6f-043bae60ed99" providerId="ADAL" clId="{CE3965E8-5FA8-4261-99B5-39F5C54BD4B3}" dt="2020-12-03T19:45:24.591" v="6791" actId="1076"/>
          <ac:picMkLst>
            <pc:docMk/>
            <pc:sldMk cId="2772713465" sldId="332"/>
            <ac:picMk id="4" creationId="{C657337F-1020-4282-9125-18C93A1B3955}"/>
          </ac:picMkLst>
        </pc:picChg>
      </pc:sldChg>
      <pc:sldChg chg="addSp delSp modSp new mod">
        <pc:chgData name="Baechler Jonathan" userId="47f0ae59-e29e-4ab1-be6f-043bae60ed99" providerId="ADAL" clId="{CE3965E8-5FA8-4261-99B5-39F5C54BD4B3}" dt="2020-12-03T19:51:22.852" v="6973" actId="20577"/>
        <pc:sldMkLst>
          <pc:docMk/>
          <pc:sldMk cId="290656227" sldId="333"/>
        </pc:sldMkLst>
        <pc:spChg chg="mod">
          <ac:chgData name="Baechler Jonathan" userId="47f0ae59-e29e-4ab1-be6f-043bae60ed99" providerId="ADAL" clId="{CE3965E8-5FA8-4261-99B5-39F5C54BD4B3}" dt="2020-12-03T19:43:31.269" v="6731" actId="313"/>
          <ac:spMkLst>
            <pc:docMk/>
            <pc:sldMk cId="290656227" sldId="333"/>
            <ac:spMk id="2" creationId="{CDF6E224-7AA1-4036-BEFC-DBA13648858C}"/>
          </ac:spMkLst>
        </pc:spChg>
        <pc:spChg chg="mod">
          <ac:chgData name="Baechler Jonathan" userId="47f0ae59-e29e-4ab1-be6f-043bae60ed99" providerId="ADAL" clId="{CE3965E8-5FA8-4261-99B5-39F5C54BD4B3}" dt="2020-12-03T19:51:22.852" v="6973" actId="20577"/>
          <ac:spMkLst>
            <pc:docMk/>
            <pc:sldMk cId="290656227" sldId="333"/>
            <ac:spMk id="3" creationId="{0C33DCD5-190B-436F-9FC2-9D8BABB2C8E2}"/>
          </ac:spMkLst>
        </pc:spChg>
        <pc:spChg chg="add del mod">
          <ac:chgData name="Baechler Jonathan" userId="47f0ae59-e29e-4ab1-be6f-043bae60ed99" providerId="ADAL" clId="{CE3965E8-5FA8-4261-99B5-39F5C54BD4B3}" dt="2020-12-03T19:49:34.714" v="6850" actId="478"/>
          <ac:spMkLst>
            <pc:docMk/>
            <pc:sldMk cId="290656227" sldId="333"/>
            <ac:spMk id="6" creationId="{6B93178F-7F92-46B1-A5DE-D304431370F4}"/>
          </ac:spMkLst>
        </pc:spChg>
        <pc:picChg chg="add mod">
          <ac:chgData name="Baechler Jonathan" userId="47f0ae59-e29e-4ab1-be6f-043bae60ed99" providerId="ADAL" clId="{CE3965E8-5FA8-4261-99B5-39F5C54BD4B3}" dt="2020-12-03T19:50:50.373" v="6967" actId="1076"/>
          <ac:picMkLst>
            <pc:docMk/>
            <pc:sldMk cId="290656227" sldId="333"/>
            <ac:picMk id="4" creationId="{5CA7B8F6-2BAC-451B-8D3D-1DDC9CDA612F}"/>
          </ac:picMkLst>
        </pc:picChg>
        <pc:picChg chg="add del mod">
          <ac:chgData name="Baechler Jonathan" userId="47f0ae59-e29e-4ab1-be6f-043bae60ed99" providerId="ADAL" clId="{CE3965E8-5FA8-4261-99B5-39F5C54BD4B3}" dt="2020-12-03T19:44:27.844" v="6744" actId="21"/>
          <ac:picMkLst>
            <pc:docMk/>
            <pc:sldMk cId="290656227" sldId="333"/>
            <ac:picMk id="5" creationId="{222EAD5A-37C1-4C39-AB24-79B44D7399F2}"/>
          </ac:picMkLst>
        </pc:picChg>
        <pc:picChg chg="add del mod">
          <ac:chgData name="Baechler Jonathan" userId="47f0ae59-e29e-4ab1-be6f-043bae60ed99" providerId="ADAL" clId="{CE3965E8-5FA8-4261-99B5-39F5C54BD4B3}" dt="2020-12-03T19:48:39.949" v="6837"/>
          <ac:picMkLst>
            <pc:docMk/>
            <pc:sldMk cId="290656227" sldId="333"/>
            <ac:picMk id="7" creationId="{BE7BDA13-8963-44AE-859A-DDAD30376DDE}"/>
          </ac:picMkLst>
        </pc:picChg>
        <pc:picChg chg="add del mod">
          <ac:chgData name="Baechler Jonathan" userId="47f0ae59-e29e-4ab1-be6f-043bae60ed99" providerId="ADAL" clId="{CE3965E8-5FA8-4261-99B5-39F5C54BD4B3}" dt="2020-12-03T19:48:45.299" v="6839"/>
          <ac:picMkLst>
            <pc:docMk/>
            <pc:sldMk cId="290656227" sldId="333"/>
            <ac:picMk id="8" creationId="{2F1FF6C3-5E6A-46CF-8FD5-3691C3365680}"/>
          </ac:picMkLst>
        </pc:picChg>
        <pc:picChg chg="add del mod">
          <ac:chgData name="Baechler Jonathan" userId="47f0ae59-e29e-4ab1-be6f-043bae60ed99" providerId="ADAL" clId="{CE3965E8-5FA8-4261-99B5-39F5C54BD4B3}" dt="2020-12-03T19:49:13.423" v="6847" actId="478"/>
          <ac:picMkLst>
            <pc:docMk/>
            <pc:sldMk cId="290656227" sldId="333"/>
            <ac:picMk id="9" creationId="{76ECB787-E477-4339-A401-AF757BBA3D9F}"/>
          </ac:picMkLst>
        </pc:picChg>
      </pc:sldChg>
      <pc:sldChg chg="addSp delSp modSp new mod">
        <pc:chgData name="Baechler Jonathan" userId="47f0ae59-e29e-4ab1-be6f-043bae60ed99" providerId="ADAL" clId="{CE3965E8-5FA8-4261-99B5-39F5C54BD4B3}" dt="2020-12-03T19:44:33.304" v="6747" actId="1076"/>
        <pc:sldMkLst>
          <pc:docMk/>
          <pc:sldMk cId="3059622494" sldId="334"/>
        </pc:sldMkLst>
        <pc:spChg chg="mod">
          <ac:chgData name="Baechler Jonathan" userId="47f0ae59-e29e-4ab1-be6f-043bae60ed99" providerId="ADAL" clId="{CE3965E8-5FA8-4261-99B5-39F5C54BD4B3}" dt="2020-12-03T19:43:55.980" v="6735"/>
          <ac:spMkLst>
            <pc:docMk/>
            <pc:sldMk cId="3059622494" sldId="334"/>
            <ac:spMk id="2" creationId="{C81627B4-E939-4137-ACE9-D3D69DA41BB0}"/>
          </ac:spMkLst>
        </pc:spChg>
        <pc:spChg chg="del">
          <ac:chgData name="Baechler Jonathan" userId="47f0ae59-e29e-4ab1-be6f-043bae60ed99" providerId="ADAL" clId="{CE3965E8-5FA8-4261-99B5-39F5C54BD4B3}" dt="2020-12-03T19:44:12.415" v="6736"/>
          <ac:spMkLst>
            <pc:docMk/>
            <pc:sldMk cId="3059622494" sldId="334"/>
            <ac:spMk id="3" creationId="{335B1E08-5713-49B8-A0BB-34A2EEC7C00A}"/>
          </ac:spMkLst>
        </pc:spChg>
        <pc:picChg chg="add mod">
          <ac:chgData name="Baechler Jonathan" userId="47f0ae59-e29e-4ab1-be6f-043bae60ed99" providerId="ADAL" clId="{CE3965E8-5FA8-4261-99B5-39F5C54BD4B3}" dt="2020-12-03T19:44:20.884" v="6741" actId="1076"/>
          <ac:picMkLst>
            <pc:docMk/>
            <pc:sldMk cId="3059622494" sldId="334"/>
            <ac:picMk id="4" creationId="{AE351A95-8770-4996-B0EF-F135F1AC73E3}"/>
          </ac:picMkLst>
        </pc:picChg>
        <pc:picChg chg="add mod">
          <ac:chgData name="Baechler Jonathan" userId="47f0ae59-e29e-4ab1-be6f-043bae60ed99" providerId="ADAL" clId="{CE3965E8-5FA8-4261-99B5-39F5C54BD4B3}" dt="2020-12-03T19:44:33.304" v="6747" actId="1076"/>
          <ac:picMkLst>
            <pc:docMk/>
            <pc:sldMk cId="3059622494" sldId="334"/>
            <ac:picMk id="5" creationId="{421B9204-3C1E-4BD3-9774-78711860B4D7}"/>
          </ac:picMkLst>
        </pc:picChg>
      </pc:sldChg>
      <pc:sldChg chg="addSp delSp modSp new mod">
        <pc:chgData name="Baechler Jonathan" userId="47f0ae59-e29e-4ab1-be6f-043bae60ed99" providerId="ADAL" clId="{CE3965E8-5FA8-4261-99B5-39F5C54BD4B3}" dt="2020-12-03T19:52:38.833" v="7023" actId="20577"/>
        <pc:sldMkLst>
          <pc:docMk/>
          <pc:sldMk cId="1441145054" sldId="335"/>
        </pc:sldMkLst>
        <pc:spChg chg="mod">
          <ac:chgData name="Baechler Jonathan" userId="47f0ae59-e29e-4ab1-be6f-043bae60ed99" providerId="ADAL" clId="{CE3965E8-5FA8-4261-99B5-39F5C54BD4B3}" dt="2020-12-03T19:52:38.833" v="7023" actId="20577"/>
          <ac:spMkLst>
            <pc:docMk/>
            <pc:sldMk cId="1441145054" sldId="335"/>
            <ac:spMk id="2" creationId="{24F29AF1-8CDD-46BF-BEDA-CAFD6FAE76BA}"/>
          </ac:spMkLst>
        </pc:spChg>
        <pc:spChg chg="del">
          <ac:chgData name="Baechler Jonathan" userId="47f0ae59-e29e-4ab1-be6f-043bae60ed99" providerId="ADAL" clId="{CE3965E8-5FA8-4261-99B5-39F5C54BD4B3}" dt="2020-12-03T19:52:13.224" v="6975"/>
          <ac:spMkLst>
            <pc:docMk/>
            <pc:sldMk cId="1441145054" sldId="335"/>
            <ac:spMk id="3" creationId="{2726170B-A7EB-483B-BAEE-78201B4AA2DD}"/>
          </ac:spMkLst>
        </pc:spChg>
        <pc:picChg chg="add mod">
          <ac:chgData name="Baechler Jonathan" userId="47f0ae59-e29e-4ab1-be6f-043bae60ed99" providerId="ADAL" clId="{CE3965E8-5FA8-4261-99B5-39F5C54BD4B3}" dt="2020-12-03T19:52:13.224" v="6975"/>
          <ac:picMkLst>
            <pc:docMk/>
            <pc:sldMk cId="1441145054" sldId="335"/>
            <ac:picMk id="4" creationId="{11B33ACF-C6D8-4F4A-8ECC-9AD18795DDE3}"/>
          </ac:picMkLst>
        </pc:picChg>
      </pc:sldChg>
    </pc:docChg>
  </pc:docChgLst>
  <pc:docChgLst>
    <pc:chgData name="Baechler Jonathan" userId="47f0ae59-e29e-4ab1-be6f-043bae60ed99" providerId="ADAL" clId="{2F76BF2E-D7D1-409B-83E3-F5607293A763}"/>
    <pc:docChg chg="modSld">
      <pc:chgData name="Baechler Jonathan" userId="47f0ae59-e29e-4ab1-be6f-043bae60ed99" providerId="ADAL" clId="{2F76BF2E-D7D1-409B-83E3-F5607293A763}" dt="2022-02-04T09:13:29.251" v="58" actId="20577"/>
      <pc:docMkLst>
        <pc:docMk/>
      </pc:docMkLst>
      <pc:sldChg chg="addSp modSp mod">
        <pc:chgData name="Baechler Jonathan" userId="47f0ae59-e29e-4ab1-be6f-043bae60ed99" providerId="ADAL" clId="{2F76BF2E-D7D1-409B-83E3-F5607293A763}" dt="2022-02-04T09:10:11.992" v="25" actId="14100"/>
        <pc:sldMkLst>
          <pc:docMk/>
          <pc:sldMk cId="1162149082" sldId="287"/>
        </pc:sldMkLst>
        <pc:spChg chg="add mod">
          <ac:chgData name="Baechler Jonathan" userId="47f0ae59-e29e-4ab1-be6f-043bae60ed99" providerId="ADAL" clId="{2F76BF2E-D7D1-409B-83E3-F5607293A763}" dt="2022-02-04T09:10:11.992" v="25" actId="14100"/>
          <ac:spMkLst>
            <pc:docMk/>
            <pc:sldMk cId="1162149082" sldId="287"/>
            <ac:spMk id="4" creationId="{A31980FA-EC38-48FF-8C84-2C6981091822}"/>
          </ac:spMkLst>
        </pc:spChg>
      </pc:sldChg>
      <pc:sldChg chg="addSp modSp mod">
        <pc:chgData name="Baechler Jonathan" userId="47f0ae59-e29e-4ab1-be6f-043bae60ed99" providerId="ADAL" clId="{2F76BF2E-D7D1-409B-83E3-F5607293A763}" dt="2022-02-04T09:10:55.438" v="30" actId="20577"/>
        <pc:sldMkLst>
          <pc:docMk/>
          <pc:sldMk cId="411198134" sldId="288"/>
        </pc:sldMkLst>
        <pc:spChg chg="add mod">
          <ac:chgData name="Baechler Jonathan" userId="47f0ae59-e29e-4ab1-be6f-043bae60ed99" providerId="ADAL" clId="{2F76BF2E-D7D1-409B-83E3-F5607293A763}" dt="2022-02-04T09:10:55.438" v="30" actId="20577"/>
          <ac:spMkLst>
            <pc:docMk/>
            <pc:sldMk cId="411198134" sldId="288"/>
            <ac:spMk id="8" creationId="{DC030FA7-3A4D-4793-9560-2A9AC4AD77CE}"/>
          </ac:spMkLst>
        </pc:spChg>
      </pc:sldChg>
      <pc:sldChg chg="addSp modSp mod">
        <pc:chgData name="Baechler Jonathan" userId="47f0ae59-e29e-4ab1-be6f-043bae60ed99" providerId="ADAL" clId="{2F76BF2E-D7D1-409B-83E3-F5607293A763}" dt="2022-02-04T09:11:19.647" v="38" actId="20577"/>
        <pc:sldMkLst>
          <pc:docMk/>
          <pc:sldMk cId="1908515907" sldId="289"/>
        </pc:sldMkLst>
        <pc:spChg chg="add mod">
          <ac:chgData name="Baechler Jonathan" userId="47f0ae59-e29e-4ab1-be6f-043bae60ed99" providerId="ADAL" clId="{2F76BF2E-D7D1-409B-83E3-F5607293A763}" dt="2022-02-04T09:11:19.647" v="38" actId="20577"/>
          <ac:spMkLst>
            <pc:docMk/>
            <pc:sldMk cId="1908515907" sldId="289"/>
            <ac:spMk id="7" creationId="{919596C7-3B4F-495A-89F6-58D671E2F38B}"/>
          </ac:spMkLst>
        </pc:spChg>
        <pc:picChg chg="mod">
          <ac:chgData name="Baechler Jonathan" userId="47f0ae59-e29e-4ab1-be6f-043bae60ed99" providerId="ADAL" clId="{2F76BF2E-D7D1-409B-83E3-F5607293A763}" dt="2022-02-04T09:11:11.920" v="32" actId="1076"/>
          <ac:picMkLst>
            <pc:docMk/>
            <pc:sldMk cId="1908515907" sldId="289"/>
            <ac:picMk id="4" creationId="{98E6D5C8-D802-4E92-A545-D02F536F350B}"/>
          </ac:picMkLst>
        </pc:picChg>
      </pc:sldChg>
      <pc:sldChg chg="addSp modSp mod">
        <pc:chgData name="Baechler Jonathan" userId="47f0ae59-e29e-4ab1-be6f-043bae60ed99" providerId="ADAL" clId="{2F76BF2E-D7D1-409B-83E3-F5607293A763}" dt="2022-02-04T09:13:29.251" v="58" actId="20577"/>
        <pc:sldMkLst>
          <pc:docMk/>
          <pc:sldMk cId="1644935490" sldId="290"/>
        </pc:sldMkLst>
        <pc:spChg chg="mod">
          <ac:chgData name="Baechler Jonathan" userId="47f0ae59-e29e-4ab1-be6f-043bae60ed99" providerId="ADAL" clId="{2F76BF2E-D7D1-409B-83E3-F5607293A763}" dt="2022-02-04T09:13:17.664" v="54" actId="20577"/>
          <ac:spMkLst>
            <pc:docMk/>
            <pc:sldMk cId="1644935490" sldId="290"/>
            <ac:spMk id="2" creationId="{6BC00119-6BD2-4C87-9A54-9CD97CB2E2F9}"/>
          </ac:spMkLst>
        </pc:spChg>
        <pc:spChg chg="add mod">
          <ac:chgData name="Baechler Jonathan" userId="47f0ae59-e29e-4ab1-be6f-043bae60ed99" providerId="ADAL" clId="{2F76BF2E-D7D1-409B-83E3-F5607293A763}" dt="2022-02-04T09:13:29.251" v="58" actId="20577"/>
          <ac:spMkLst>
            <pc:docMk/>
            <pc:sldMk cId="1644935490" sldId="290"/>
            <ac:spMk id="4" creationId="{9FC1999C-393C-41BD-8218-B18879BED4B9}"/>
          </ac:spMkLst>
        </pc:spChg>
      </pc:sldChg>
      <pc:sldChg chg="addSp modSp mod">
        <pc:chgData name="Baechler Jonathan" userId="47f0ae59-e29e-4ab1-be6f-043bae60ed99" providerId="ADAL" clId="{2F76BF2E-D7D1-409B-83E3-F5607293A763}" dt="2022-02-04T09:12:48.951" v="45" actId="20577"/>
        <pc:sldMkLst>
          <pc:docMk/>
          <pc:sldMk cId="98730419" sldId="291"/>
        </pc:sldMkLst>
        <pc:spChg chg="add mod">
          <ac:chgData name="Baechler Jonathan" userId="47f0ae59-e29e-4ab1-be6f-043bae60ed99" providerId="ADAL" clId="{2F76BF2E-D7D1-409B-83E3-F5607293A763}" dt="2022-02-04T09:12:48.951" v="45" actId="20577"/>
          <ac:spMkLst>
            <pc:docMk/>
            <pc:sldMk cId="98730419" sldId="291"/>
            <ac:spMk id="6" creationId="{BAC7BC2D-82B2-445E-A106-EF3013DE06D7}"/>
          </ac:spMkLst>
        </pc:spChg>
      </pc:sldChg>
    </pc:docChg>
  </pc:docChgLst>
  <pc:docChgLst>
    <pc:chgData name="Jonathan" userId="47f0ae59-e29e-4ab1-be6f-043bae60ed99" providerId="ADAL" clId="{6CCAEEB0-5716-447F-9446-F314B27A8C20}"/>
    <pc:docChg chg="addSld modSld">
      <pc:chgData name="Jonathan" userId="47f0ae59-e29e-4ab1-be6f-043bae60ed99" providerId="ADAL" clId="{6CCAEEB0-5716-447F-9446-F314B27A8C20}" dt="2021-02-19T11:02:38.041" v="0"/>
      <pc:docMkLst>
        <pc:docMk/>
      </pc:docMkLst>
      <pc:sldChg chg="add">
        <pc:chgData name="Jonathan" userId="47f0ae59-e29e-4ab1-be6f-043bae60ed99" providerId="ADAL" clId="{6CCAEEB0-5716-447F-9446-F314B27A8C20}" dt="2021-02-19T11:02:38.041" v="0"/>
        <pc:sldMkLst>
          <pc:docMk/>
          <pc:sldMk cId="1918500886" sldId="292"/>
        </pc:sldMkLst>
      </pc:sldChg>
    </pc:docChg>
  </pc:docChgLst>
  <pc:docChgLst>
    <pc:chgData name="Baechler Jonathan" userId="47f0ae59-e29e-4ab1-be6f-043bae60ed99" providerId="ADAL" clId="{E31697A7-4C91-41E3-A44F-06955B05F1D5}"/>
    <pc:docChg chg="modSld">
      <pc:chgData name="Baechler Jonathan" userId="47f0ae59-e29e-4ab1-be6f-043bae60ed99" providerId="ADAL" clId="{E31697A7-4C91-41E3-A44F-06955B05F1D5}" dt="2021-01-28T08:59:04.915" v="45" actId="20577"/>
      <pc:docMkLst>
        <pc:docMk/>
      </pc:docMkLst>
      <pc:sldChg chg="modSp mod">
        <pc:chgData name="Baechler Jonathan" userId="47f0ae59-e29e-4ab1-be6f-043bae60ed99" providerId="ADAL" clId="{E31697A7-4C91-41E3-A44F-06955B05F1D5}" dt="2021-01-28T08:59:04.915" v="45" actId="20577"/>
        <pc:sldMkLst>
          <pc:docMk/>
          <pc:sldMk cId="348680122" sldId="292"/>
        </pc:sldMkLst>
        <pc:spChg chg="mod">
          <ac:chgData name="Baechler Jonathan" userId="47f0ae59-e29e-4ab1-be6f-043bae60ed99" providerId="ADAL" clId="{E31697A7-4C91-41E3-A44F-06955B05F1D5}" dt="2021-01-28T08:59:04.915" v="45" actId="20577"/>
          <ac:spMkLst>
            <pc:docMk/>
            <pc:sldMk cId="348680122" sldId="292"/>
            <ac:spMk id="3" creationId="{D78E9D25-B470-4EE1-B70B-F93610FE1D2E}"/>
          </ac:spMkLst>
        </pc:spChg>
      </pc:sldChg>
    </pc:docChg>
  </pc:docChgLst>
  <pc:docChgLst>
    <pc:chgData name="Baechler Jonathan" userId="47f0ae59-e29e-4ab1-be6f-043bae60ed99" providerId="ADAL" clId="{B89C04ED-A2B7-41AE-9758-99CEF146CEB8}"/>
    <pc:docChg chg="custSel modSld">
      <pc:chgData name="Baechler Jonathan" userId="47f0ae59-e29e-4ab1-be6f-043bae60ed99" providerId="ADAL" clId="{B89C04ED-A2B7-41AE-9758-99CEF146CEB8}" dt="2021-02-12T07:24:38.866" v="134" actId="20577"/>
      <pc:docMkLst>
        <pc:docMk/>
      </pc:docMkLst>
      <pc:sldChg chg="modSp mod">
        <pc:chgData name="Baechler Jonathan" userId="47f0ae59-e29e-4ab1-be6f-043bae60ed99" providerId="ADAL" clId="{B89C04ED-A2B7-41AE-9758-99CEF146CEB8}" dt="2021-02-12T07:05:25.457" v="4" actId="20577"/>
        <pc:sldMkLst>
          <pc:docMk/>
          <pc:sldMk cId="1109890694" sldId="285"/>
        </pc:sldMkLst>
        <pc:spChg chg="mod">
          <ac:chgData name="Baechler Jonathan" userId="47f0ae59-e29e-4ab1-be6f-043bae60ed99" providerId="ADAL" clId="{B89C04ED-A2B7-41AE-9758-99CEF146CEB8}" dt="2021-02-12T07:05:25.457" v="4" actId="20577"/>
          <ac:spMkLst>
            <pc:docMk/>
            <pc:sldMk cId="1109890694" sldId="285"/>
            <ac:spMk id="3" creationId="{15EE5B19-3326-4130-8ED6-C981C8B6ED11}"/>
          </ac:spMkLst>
        </pc:spChg>
      </pc:sldChg>
      <pc:sldChg chg="modSp mod">
        <pc:chgData name="Baechler Jonathan" userId="47f0ae59-e29e-4ab1-be6f-043bae60ed99" providerId="ADAL" clId="{B89C04ED-A2B7-41AE-9758-99CEF146CEB8}" dt="2021-02-12T07:24:38.866" v="134" actId="20577"/>
        <pc:sldMkLst>
          <pc:docMk/>
          <pc:sldMk cId="1162149082" sldId="287"/>
        </pc:sldMkLst>
        <pc:spChg chg="mod">
          <ac:chgData name="Baechler Jonathan" userId="47f0ae59-e29e-4ab1-be6f-043bae60ed99" providerId="ADAL" clId="{B89C04ED-A2B7-41AE-9758-99CEF146CEB8}" dt="2021-02-12T07:24:38.866" v="134" actId="20577"/>
          <ac:spMkLst>
            <pc:docMk/>
            <pc:sldMk cId="1162149082" sldId="287"/>
            <ac:spMk id="2" creationId="{988E12D2-51FD-493C-9F60-00CD70476D72}"/>
          </ac:spMkLst>
        </pc:spChg>
        <pc:spChg chg="mod">
          <ac:chgData name="Baechler Jonathan" userId="47f0ae59-e29e-4ab1-be6f-043bae60ed99" providerId="ADAL" clId="{B89C04ED-A2B7-41AE-9758-99CEF146CEB8}" dt="2021-02-12T07:24:11.009" v="121" actId="20577"/>
          <ac:spMkLst>
            <pc:docMk/>
            <pc:sldMk cId="1162149082" sldId="287"/>
            <ac:spMk id="3" creationId="{6BE661D2-4F2B-4274-99DA-518138713BE3}"/>
          </ac:spMkLst>
        </pc:spChg>
      </pc:sldChg>
      <pc:sldChg chg="modSp mod">
        <pc:chgData name="Baechler Jonathan" userId="47f0ae59-e29e-4ab1-be6f-043bae60ed99" providerId="ADAL" clId="{B89C04ED-A2B7-41AE-9758-99CEF146CEB8}" dt="2021-02-12T07:06:12.151" v="8" actId="20577"/>
        <pc:sldMkLst>
          <pc:docMk/>
          <pc:sldMk cId="1908515907" sldId="289"/>
        </pc:sldMkLst>
        <pc:spChg chg="mod">
          <ac:chgData name="Baechler Jonathan" userId="47f0ae59-e29e-4ab1-be6f-043bae60ed99" providerId="ADAL" clId="{B89C04ED-A2B7-41AE-9758-99CEF146CEB8}" dt="2021-02-12T07:06:12.151" v="8" actId="20577"/>
          <ac:spMkLst>
            <pc:docMk/>
            <pc:sldMk cId="1908515907" sldId="289"/>
            <ac:spMk id="3" creationId="{5C98FDEC-7D85-4352-833B-F9C7F9033B09}"/>
          </ac:spMkLst>
        </pc:spChg>
      </pc:sldChg>
      <pc:sldChg chg="modSp mod">
        <pc:chgData name="Baechler Jonathan" userId="47f0ae59-e29e-4ab1-be6f-043bae60ed99" providerId="ADAL" clId="{B89C04ED-A2B7-41AE-9758-99CEF146CEB8}" dt="2021-02-12T07:16:11.501" v="91" actId="1076"/>
        <pc:sldMkLst>
          <pc:docMk/>
          <pc:sldMk cId="98730419" sldId="291"/>
        </pc:sldMkLst>
        <pc:spChg chg="mod">
          <ac:chgData name="Baechler Jonathan" userId="47f0ae59-e29e-4ab1-be6f-043bae60ed99" providerId="ADAL" clId="{B89C04ED-A2B7-41AE-9758-99CEF146CEB8}" dt="2021-02-12T07:10:28.889" v="90" actId="20577"/>
          <ac:spMkLst>
            <pc:docMk/>
            <pc:sldMk cId="98730419" sldId="291"/>
            <ac:spMk id="3" creationId="{B5C4FADE-7A23-400D-9D72-957A90A22A12}"/>
          </ac:spMkLst>
        </pc:spChg>
        <pc:picChg chg="mod">
          <ac:chgData name="Baechler Jonathan" userId="47f0ae59-e29e-4ab1-be6f-043bae60ed99" providerId="ADAL" clId="{B89C04ED-A2B7-41AE-9758-99CEF146CEB8}" dt="2021-02-12T07:16:11.501" v="91" actId="1076"/>
          <ac:picMkLst>
            <pc:docMk/>
            <pc:sldMk cId="98730419" sldId="291"/>
            <ac:picMk id="5" creationId="{BF28CEF7-A468-4D09-A9C8-881D9CD448AD}"/>
          </ac:picMkLst>
        </pc:picChg>
      </pc:sldChg>
    </pc:docChg>
  </pc:docChgLst>
  <pc:docChgLst>
    <pc:chgData name="Baechler Jonathan" userId="47f0ae59-e29e-4ab1-be6f-043bae60ed99" providerId="ADAL" clId="{CCE5D53A-2545-4B67-AB42-F12573BF0A19}"/>
    <pc:docChg chg="modSld">
      <pc:chgData name="Baechler Jonathan" userId="47f0ae59-e29e-4ab1-be6f-043bae60ed99" providerId="ADAL" clId="{CCE5D53A-2545-4B67-AB42-F12573BF0A19}" dt="2021-02-12T11:35:02.639" v="36" actId="20577"/>
      <pc:docMkLst>
        <pc:docMk/>
      </pc:docMkLst>
      <pc:sldChg chg="modSp mod">
        <pc:chgData name="Baechler Jonathan" userId="47f0ae59-e29e-4ab1-be6f-043bae60ed99" providerId="ADAL" clId="{CCE5D53A-2545-4B67-AB42-F12573BF0A19}" dt="2021-02-12T11:35:02.639" v="36" actId="20577"/>
        <pc:sldMkLst>
          <pc:docMk/>
          <pc:sldMk cId="1644935490" sldId="290"/>
        </pc:sldMkLst>
        <pc:spChg chg="mod">
          <ac:chgData name="Baechler Jonathan" userId="47f0ae59-e29e-4ab1-be6f-043bae60ed99" providerId="ADAL" clId="{CCE5D53A-2545-4B67-AB42-F12573BF0A19}" dt="2021-02-12T11:35:02.639" v="36" actId="20577"/>
          <ac:spMkLst>
            <pc:docMk/>
            <pc:sldMk cId="1644935490" sldId="290"/>
            <ac:spMk id="3" creationId="{577D2650-4C25-43DE-9C45-0E557F65B2C5}"/>
          </ac:spMkLst>
        </pc:spChg>
      </pc:sldChg>
    </pc:docChg>
  </pc:docChgLst>
  <pc:docChgLst>
    <pc:chgData name="Baechler Jonathan" userId="47f0ae59-e29e-4ab1-be6f-043bae60ed99" providerId="ADAL" clId="{8452BB7E-6A80-4274-939E-F0E4809CE30A}"/>
    <pc:docChg chg="undo redo custSel mod addSld delSld modSld">
      <pc:chgData name="Baechler Jonathan" userId="47f0ae59-e29e-4ab1-be6f-043bae60ed99" providerId="ADAL" clId="{8452BB7E-6A80-4274-939E-F0E4809CE30A}" dt="2020-11-12T21:34:37.477" v="3384" actId="14100"/>
      <pc:docMkLst>
        <pc:docMk/>
      </pc:docMkLst>
      <pc:sldChg chg="modSp add del mod">
        <pc:chgData name="Baechler Jonathan" userId="47f0ae59-e29e-4ab1-be6f-043bae60ed99" providerId="ADAL" clId="{8452BB7E-6A80-4274-939E-F0E4809CE30A}" dt="2020-11-12T17:08:19.935" v="76" actId="47"/>
        <pc:sldMkLst>
          <pc:docMk/>
          <pc:sldMk cId="1086942488" sldId="283"/>
        </pc:sldMkLst>
        <pc:spChg chg="mod">
          <ac:chgData name="Baechler Jonathan" userId="47f0ae59-e29e-4ab1-be6f-043bae60ed99" providerId="ADAL" clId="{8452BB7E-6A80-4274-939E-F0E4809CE30A}" dt="2020-11-12T17:07:23.526" v="0" actId="20577"/>
          <ac:spMkLst>
            <pc:docMk/>
            <pc:sldMk cId="1086942488" sldId="283"/>
            <ac:spMk id="2" creationId="{00000000-0000-0000-0000-000000000000}"/>
          </ac:spMkLst>
        </pc:spChg>
        <pc:spChg chg="mod">
          <ac:chgData name="Baechler Jonathan" userId="47f0ae59-e29e-4ab1-be6f-043bae60ed99" providerId="ADAL" clId="{8452BB7E-6A80-4274-939E-F0E4809CE30A}" dt="2020-11-12T17:07:56.455" v="28" actId="20577"/>
          <ac:spMkLst>
            <pc:docMk/>
            <pc:sldMk cId="1086942488" sldId="283"/>
            <ac:spMk id="3" creationId="{00000000-0000-0000-0000-000000000000}"/>
          </ac:spMkLst>
        </pc:spChg>
      </pc:sldChg>
      <pc:sldChg chg="add del">
        <pc:chgData name="Baechler Jonathan" userId="47f0ae59-e29e-4ab1-be6f-043bae60ed99" providerId="ADAL" clId="{8452BB7E-6A80-4274-939E-F0E4809CE30A}" dt="2020-11-12T17:08:19.865" v="75" actId="47"/>
        <pc:sldMkLst>
          <pc:docMk/>
          <pc:sldMk cId="3209799926" sldId="284"/>
        </pc:sldMkLst>
      </pc:sldChg>
      <pc:sldChg chg="del">
        <pc:chgData name="Baechler Jonathan" userId="47f0ae59-e29e-4ab1-be6f-043bae60ed99" providerId="ADAL" clId="{8452BB7E-6A80-4274-939E-F0E4809CE30A}" dt="2020-11-12T17:08:13.822" v="30" actId="47"/>
        <pc:sldMkLst>
          <pc:docMk/>
          <pc:sldMk cId="1802740431" sldId="319"/>
        </pc:sldMkLst>
      </pc:sldChg>
      <pc:sldChg chg="addSp delSp modSp add del mod modAnim">
        <pc:chgData name="Baechler Jonathan" userId="47f0ae59-e29e-4ab1-be6f-043bae60ed99" providerId="ADAL" clId="{8452BB7E-6A80-4274-939E-F0E4809CE30A}" dt="2020-11-12T17:19:08.507" v="334" actId="1076"/>
        <pc:sldMkLst>
          <pc:docMk/>
          <pc:sldMk cId="1529863644" sldId="320"/>
        </pc:sldMkLst>
        <pc:spChg chg="mod">
          <ac:chgData name="Baechler Jonathan" userId="47f0ae59-e29e-4ab1-be6f-043bae60ed99" providerId="ADAL" clId="{8452BB7E-6A80-4274-939E-F0E4809CE30A}" dt="2020-11-12T17:08:58.411" v="181" actId="20577"/>
          <ac:spMkLst>
            <pc:docMk/>
            <pc:sldMk cId="1529863644" sldId="320"/>
            <ac:spMk id="2" creationId="{18B6FEA4-DCB4-4459-B98B-5F3992E3A527}"/>
          </ac:spMkLst>
        </pc:spChg>
        <pc:spChg chg="mod">
          <ac:chgData name="Baechler Jonathan" userId="47f0ae59-e29e-4ab1-be6f-043bae60ed99" providerId="ADAL" clId="{8452BB7E-6A80-4274-939E-F0E4809CE30A}" dt="2020-11-12T17:18:58.440" v="332" actId="20577"/>
          <ac:spMkLst>
            <pc:docMk/>
            <pc:sldMk cId="1529863644" sldId="320"/>
            <ac:spMk id="3" creationId="{7BE39345-8A3E-432F-9D9C-745C106F822C}"/>
          </ac:spMkLst>
        </pc:spChg>
        <pc:picChg chg="add mod modCrop">
          <ac:chgData name="Baechler Jonathan" userId="47f0ae59-e29e-4ab1-be6f-043bae60ed99" providerId="ADAL" clId="{8452BB7E-6A80-4274-939E-F0E4809CE30A}" dt="2020-11-12T17:19:08.507" v="334" actId="1076"/>
          <ac:picMkLst>
            <pc:docMk/>
            <pc:sldMk cId="1529863644" sldId="320"/>
            <ac:picMk id="4" creationId="{AF1CCC3D-4139-4334-AAC8-4CA29F04F68B}"/>
          </ac:picMkLst>
        </pc:picChg>
        <pc:picChg chg="add del mod">
          <ac:chgData name="Baechler Jonathan" userId="47f0ae59-e29e-4ab1-be6f-043bae60ed99" providerId="ADAL" clId="{8452BB7E-6A80-4274-939E-F0E4809CE30A}" dt="2020-11-12T17:17:46.619" v="321"/>
          <ac:picMkLst>
            <pc:docMk/>
            <pc:sldMk cId="1529863644" sldId="320"/>
            <ac:picMk id="1026" creationId="{664255E6-5FFA-43AF-B010-02B8E0D35D83}"/>
          </ac:picMkLst>
        </pc:picChg>
      </pc:sldChg>
      <pc:sldChg chg="addSp delSp modSp new mod modAnim">
        <pc:chgData name="Baechler Jonathan" userId="47f0ae59-e29e-4ab1-be6f-043bae60ed99" providerId="ADAL" clId="{8452BB7E-6A80-4274-939E-F0E4809CE30A}" dt="2020-11-12T20:29:34.368" v="1365" actId="1035"/>
        <pc:sldMkLst>
          <pc:docMk/>
          <pc:sldMk cId="643828554" sldId="321"/>
        </pc:sldMkLst>
        <pc:spChg chg="mod">
          <ac:chgData name="Baechler Jonathan" userId="47f0ae59-e29e-4ab1-be6f-043bae60ed99" providerId="ADAL" clId="{8452BB7E-6A80-4274-939E-F0E4809CE30A}" dt="2020-11-12T19:39:34.537" v="1023" actId="20577"/>
          <ac:spMkLst>
            <pc:docMk/>
            <pc:sldMk cId="643828554" sldId="321"/>
            <ac:spMk id="2" creationId="{A8DE99A4-DE9F-4EEC-8AD5-D43A57F1CB1A}"/>
          </ac:spMkLst>
        </pc:spChg>
        <pc:spChg chg="del">
          <ac:chgData name="Baechler Jonathan" userId="47f0ae59-e29e-4ab1-be6f-043bae60ed99" providerId="ADAL" clId="{8452BB7E-6A80-4274-939E-F0E4809CE30A}" dt="2020-11-12T19:09:46.159" v="362" actId="3680"/>
          <ac:spMkLst>
            <pc:docMk/>
            <pc:sldMk cId="643828554" sldId="321"/>
            <ac:spMk id="3" creationId="{54BF35C9-83CF-4AA5-A3C8-141290CBDB93}"/>
          </ac:spMkLst>
        </pc:spChg>
        <pc:spChg chg="add mod">
          <ac:chgData name="Baechler Jonathan" userId="47f0ae59-e29e-4ab1-be6f-043bae60ed99" providerId="ADAL" clId="{8452BB7E-6A80-4274-939E-F0E4809CE30A}" dt="2020-11-12T20:29:22.599" v="1363" actId="1076"/>
          <ac:spMkLst>
            <pc:docMk/>
            <pc:sldMk cId="643828554" sldId="321"/>
            <ac:spMk id="19" creationId="{89BF0E1E-8A7B-4DF2-8385-BB58C724698C}"/>
          </ac:spMkLst>
        </pc:spChg>
        <pc:graphicFrameChg chg="add mod ord modGraphic">
          <ac:chgData name="Baechler Jonathan" userId="47f0ae59-e29e-4ab1-be6f-043bae60ed99" providerId="ADAL" clId="{8452BB7E-6A80-4274-939E-F0E4809CE30A}" dt="2020-11-12T20:29:34.368" v="1365" actId="1035"/>
          <ac:graphicFrameMkLst>
            <pc:docMk/>
            <pc:sldMk cId="643828554" sldId="321"/>
            <ac:graphicFrameMk id="4" creationId="{828A020B-49C3-48C9-A4CC-72BB81A7D89F}"/>
          </ac:graphicFrameMkLst>
        </pc:graphicFrameChg>
        <pc:picChg chg="add mod">
          <ac:chgData name="Baechler Jonathan" userId="47f0ae59-e29e-4ab1-be6f-043bae60ed99" providerId="ADAL" clId="{8452BB7E-6A80-4274-939E-F0E4809CE30A}" dt="2020-11-12T19:37:07.731" v="986" actId="1076"/>
          <ac:picMkLst>
            <pc:docMk/>
            <pc:sldMk cId="643828554" sldId="321"/>
            <ac:picMk id="5" creationId="{ADB88441-EAA2-4341-AD7E-26D787CD323C}"/>
          </ac:picMkLst>
        </pc:picChg>
        <pc:picChg chg="add mod">
          <ac:chgData name="Baechler Jonathan" userId="47f0ae59-e29e-4ab1-be6f-043bae60ed99" providerId="ADAL" clId="{8452BB7E-6A80-4274-939E-F0E4809CE30A}" dt="2020-11-12T19:37:15.406" v="989" actId="1076"/>
          <ac:picMkLst>
            <pc:docMk/>
            <pc:sldMk cId="643828554" sldId="321"/>
            <ac:picMk id="6" creationId="{F1E0B15B-B12E-4421-92E5-F94FEE9CC264}"/>
          </ac:picMkLst>
        </pc:picChg>
        <pc:picChg chg="add mod">
          <ac:chgData name="Baechler Jonathan" userId="47f0ae59-e29e-4ab1-be6f-043bae60ed99" providerId="ADAL" clId="{8452BB7E-6A80-4274-939E-F0E4809CE30A}" dt="2020-11-12T19:26:39.551" v="596" actId="14100"/>
          <ac:picMkLst>
            <pc:docMk/>
            <pc:sldMk cId="643828554" sldId="321"/>
            <ac:picMk id="8" creationId="{001ED684-2B61-43EF-8BE4-954AC06A2ABA}"/>
          </ac:picMkLst>
        </pc:picChg>
        <pc:picChg chg="add mod">
          <ac:chgData name="Baechler Jonathan" userId="47f0ae59-e29e-4ab1-be6f-043bae60ed99" providerId="ADAL" clId="{8452BB7E-6A80-4274-939E-F0E4809CE30A}" dt="2020-11-12T19:37:13.007" v="988" actId="1076"/>
          <ac:picMkLst>
            <pc:docMk/>
            <pc:sldMk cId="643828554" sldId="321"/>
            <ac:picMk id="10" creationId="{6F666CF1-3F31-4A7D-BB4F-7984400AB839}"/>
          </ac:picMkLst>
        </pc:picChg>
        <pc:picChg chg="add mod">
          <ac:chgData name="Baechler Jonathan" userId="47f0ae59-e29e-4ab1-be6f-043bae60ed99" providerId="ADAL" clId="{8452BB7E-6A80-4274-939E-F0E4809CE30A}" dt="2020-11-12T19:37:17.507" v="990" actId="1076"/>
          <ac:picMkLst>
            <pc:docMk/>
            <pc:sldMk cId="643828554" sldId="321"/>
            <ac:picMk id="12" creationId="{02C37CA5-8B5F-4B5E-A79F-BEF37CDE84E9}"/>
          </ac:picMkLst>
        </pc:picChg>
        <pc:picChg chg="add mod">
          <ac:chgData name="Baechler Jonathan" userId="47f0ae59-e29e-4ab1-be6f-043bae60ed99" providerId="ADAL" clId="{8452BB7E-6A80-4274-939E-F0E4809CE30A}" dt="2020-11-12T19:37:11.489" v="987" actId="1076"/>
          <ac:picMkLst>
            <pc:docMk/>
            <pc:sldMk cId="643828554" sldId="321"/>
            <ac:picMk id="14" creationId="{3D034D92-A53B-426D-A85B-DECDF9B7C8A7}"/>
          </ac:picMkLst>
        </pc:picChg>
        <pc:picChg chg="add mod">
          <ac:chgData name="Baechler Jonathan" userId="47f0ae59-e29e-4ab1-be6f-043bae60ed99" providerId="ADAL" clId="{8452BB7E-6A80-4274-939E-F0E4809CE30A}" dt="2020-11-12T19:36:52.175" v="980" actId="1076"/>
          <ac:picMkLst>
            <pc:docMk/>
            <pc:sldMk cId="643828554" sldId="321"/>
            <ac:picMk id="16" creationId="{A10F3C8F-AE03-4FA6-B471-676766637033}"/>
          </ac:picMkLst>
        </pc:picChg>
        <pc:picChg chg="add mod">
          <ac:chgData name="Baechler Jonathan" userId="47f0ae59-e29e-4ab1-be6f-043bae60ed99" providerId="ADAL" clId="{8452BB7E-6A80-4274-939E-F0E4809CE30A}" dt="2020-11-12T19:39:22.743" v="1020" actId="1076"/>
          <ac:picMkLst>
            <pc:docMk/>
            <pc:sldMk cId="643828554" sldId="321"/>
            <ac:picMk id="18" creationId="{CE8D69CA-23E5-49CF-A580-A0FB34B3EB3E}"/>
          </ac:picMkLst>
        </pc:picChg>
      </pc:sldChg>
      <pc:sldChg chg="del">
        <pc:chgData name="Baechler Jonathan" userId="47f0ae59-e29e-4ab1-be6f-043bae60ed99" providerId="ADAL" clId="{8452BB7E-6A80-4274-939E-F0E4809CE30A}" dt="2020-11-12T17:08:13.681" v="29" actId="47"/>
        <pc:sldMkLst>
          <pc:docMk/>
          <pc:sldMk cId="793852745" sldId="321"/>
        </pc:sldMkLst>
      </pc:sldChg>
      <pc:sldChg chg="addSp delSp modSp new mod modAnim">
        <pc:chgData name="Baechler Jonathan" userId="47f0ae59-e29e-4ab1-be6f-043bae60ed99" providerId="ADAL" clId="{8452BB7E-6A80-4274-939E-F0E4809CE30A}" dt="2020-11-12T20:16:45.173" v="1100"/>
        <pc:sldMkLst>
          <pc:docMk/>
          <pc:sldMk cId="375797229" sldId="322"/>
        </pc:sldMkLst>
        <pc:spChg chg="mod">
          <ac:chgData name="Baechler Jonathan" userId="47f0ae59-e29e-4ab1-be6f-043bae60ed99" providerId="ADAL" clId="{8452BB7E-6A80-4274-939E-F0E4809CE30A}" dt="2020-11-12T20:10:20.904" v="1045" actId="20577"/>
          <ac:spMkLst>
            <pc:docMk/>
            <pc:sldMk cId="375797229" sldId="322"/>
            <ac:spMk id="2" creationId="{9FDC1C35-596A-4A37-836C-0FC62997BFD1}"/>
          </ac:spMkLst>
        </pc:spChg>
        <pc:spChg chg="del">
          <ac:chgData name="Baechler Jonathan" userId="47f0ae59-e29e-4ab1-be6f-043bae60ed99" providerId="ADAL" clId="{8452BB7E-6A80-4274-939E-F0E4809CE30A}" dt="2020-11-12T20:10:47.845" v="1046" actId="22"/>
          <ac:spMkLst>
            <pc:docMk/>
            <pc:sldMk cId="375797229" sldId="322"/>
            <ac:spMk id="3" creationId="{9AC33C6B-D2E5-4EA9-9671-09997E0EC4AD}"/>
          </ac:spMkLst>
        </pc:spChg>
        <pc:spChg chg="add mod">
          <ac:chgData name="Baechler Jonathan" userId="47f0ae59-e29e-4ab1-be6f-043bae60ed99" providerId="ADAL" clId="{8452BB7E-6A80-4274-939E-F0E4809CE30A}" dt="2020-11-12T20:16:13.431" v="1098" actId="20577"/>
          <ac:spMkLst>
            <pc:docMk/>
            <pc:sldMk cId="375797229" sldId="322"/>
            <ac:spMk id="7" creationId="{A50E1172-AF39-43D2-A75A-0AB3229CF771}"/>
          </ac:spMkLst>
        </pc:spChg>
        <pc:picChg chg="add del mod">
          <ac:chgData name="Baechler Jonathan" userId="47f0ae59-e29e-4ab1-be6f-043bae60ed99" providerId="ADAL" clId="{8452BB7E-6A80-4274-939E-F0E4809CE30A}" dt="2020-11-12T20:10:49.564" v="1047" actId="478"/>
          <ac:picMkLst>
            <pc:docMk/>
            <pc:sldMk cId="375797229" sldId="322"/>
            <ac:picMk id="5" creationId="{73FE31B2-3442-4BE6-9679-75E1399BB65E}"/>
          </ac:picMkLst>
        </pc:picChg>
        <pc:picChg chg="add mod">
          <ac:chgData name="Baechler Jonathan" userId="47f0ae59-e29e-4ab1-be6f-043bae60ed99" providerId="ADAL" clId="{8452BB7E-6A80-4274-939E-F0E4809CE30A}" dt="2020-11-12T20:16:15.771" v="1099" actId="1076"/>
          <ac:picMkLst>
            <pc:docMk/>
            <pc:sldMk cId="375797229" sldId="322"/>
            <ac:picMk id="8" creationId="{55B24BDA-09C6-4435-AF74-92E246B33F0A}"/>
          </ac:picMkLst>
        </pc:picChg>
        <pc:picChg chg="add del mod">
          <ac:chgData name="Baechler Jonathan" userId="47f0ae59-e29e-4ab1-be6f-043bae60ed99" providerId="ADAL" clId="{8452BB7E-6A80-4274-939E-F0E4809CE30A}" dt="2020-11-12T20:15:58.100" v="1087"/>
          <ac:picMkLst>
            <pc:docMk/>
            <pc:sldMk cId="375797229" sldId="322"/>
            <ac:picMk id="2050" creationId="{DAE07A98-4737-4A07-A4C4-C2376DBC7E9D}"/>
          </ac:picMkLst>
        </pc:picChg>
      </pc:sldChg>
      <pc:sldChg chg="del">
        <pc:chgData name="Baechler Jonathan" userId="47f0ae59-e29e-4ab1-be6f-043bae60ed99" providerId="ADAL" clId="{8452BB7E-6A80-4274-939E-F0E4809CE30A}" dt="2020-11-12T17:08:13.947" v="31" actId="47"/>
        <pc:sldMkLst>
          <pc:docMk/>
          <pc:sldMk cId="2842484276" sldId="322"/>
        </pc:sldMkLst>
      </pc:sldChg>
      <pc:sldChg chg="del">
        <pc:chgData name="Baechler Jonathan" userId="47f0ae59-e29e-4ab1-be6f-043bae60ed99" providerId="ADAL" clId="{8452BB7E-6A80-4274-939E-F0E4809CE30A}" dt="2020-11-12T17:08:14.103" v="32" actId="47"/>
        <pc:sldMkLst>
          <pc:docMk/>
          <pc:sldMk cId="1046654370" sldId="323"/>
        </pc:sldMkLst>
      </pc:sldChg>
      <pc:sldChg chg="addSp modSp new mod">
        <pc:chgData name="Baechler Jonathan" userId="47f0ae59-e29e-4ab1-be6f-043bae60ed99" providerId="ADAL" clId="{8452BB7E-6A80-4274-939E-F0E4809CE30A}" dt="2020-11-12T20:27:56.131" v="1340" actId="20577"/>
        <pc:sldMkLst>
          <pc:docMk/>
          <pc:sldMk cId="1472279824" sldId="323"/>
        </pc:sldMkLst>
        <pc:spChg chg="mod">
          <ac:chgData name="Baechler Jonathan" userId="47f0ae59-e29e-4ab1-be6f-043bae60ed99" providerId="ADAL" clId="{8452BB7E-6A80-4274-939E-F0E4809CE30A}" dt="2020-11-12T20:27:56.131" v="1340" actId="20577"/>
          <ac:spMkLst>
            <pc:docMk/>
            <pc:sldMk cId="1472279824" sldId="323"/>
            <ac:spMk id="2" creationId="{493B7986-F855-4DC0-B326-DDB272503D21}"/>
          </ac:spMkLst>
        </pc:spChg>
        <pc:spChg chg="mod">
          <ac:chgData name="Baechler Jonathan" userId="47f0ae59-e29e-4ab1-be6f-043bae60ed99" providerId="ADAL" clId="{8452BB7E-6A80-4274-939E-F0E4809CE30A}" dt="2020-11-12T20:26:41.718" v="1282" actId="14100"/>
          <ac:spMkLst>
            <pc:docMk/>
            <pc:sldMk cId="1472279824" sldId="323"/>
            <ac:spMk id="3" creationId="{347B446B-9B6A-45F7-A85C-9255D26E5B44}"/>
          </ac:spMkLst>
        </pc:spChg>
        <pc:graphicFrameChg chg="add mod modGraphic">
          <ac:chgData name="Baechler Jonathan" userId="47f0ae59-e29e-4ab1-be6f-043bae60ed99" providerId="ADAL" clId="{8452BB7E-6A80-4274-939E-F0E4809CE30A}" dt="2020-11-12T20:27:38.560" v="1324" actId="20577"/>
          <ac:graphicFrameMkLst>
            <pc:docMk/>
            <pc:sldMk cId="1472279824" sldId="323"/>
            <ac:graphicFrameMk id="4" creationId="{0B4E80B3-7500-45BA-A122-1100A027E632}"/>
          </ac:graphicFrameMkLst>
        </pc:graphicFrameChg>
      </pc:sldChg>
      <pc:sldChg chg="del">
        <pc:chgData name="Baechler Jonathan" userId="47f0ae59-e29e-4ab1-be6f-043bae60ed99" providerId="ADAL" clId="{8452BB7E-6A80-4274-939E-F0E4809CE30A}" dt="2020-11-12T17:08:14.369" v="33" actId="47"/>
        <pc:sldMkLst>
          <pc:docMk/>
          <pc:sldMk cId="1825008910" sldId="324"/>
        </pc:sldMkLst>
      </pc:sldChg>
      <pc:sldChg chg="addSp delSp modSp new mod setBg">
        <pc:chgData name="Baechler Jonathan" userId="47f0ae59-e29e-4ab1-be6f-043bae60ed99" providerId="ADAL" clId="{8452BB7E-6A80-4274-939E-F0E4809CE30A}" dt="2020-11-12T21:05:24.894" v="2520" actId="207"/>
        <pc:sldMkLst>
          <pc:docMk/>
          <pc:sldMk cId="2243541159" sldId="324"/>
        </pc:sldMkLst>
        <pc:spChg chg="mod">
          <ac:chgData name="Baechler Jonathan" userId="47f0ae59-e29e-4ab1-be6f-043bae60ed99" providerId="ADAL" clId="{8452BB7E-6A80-4274-939E-F0E4809CE30A}" dt="2020-11-12T21:05:13.120" v="2517" actId="26606"/>
          <ac:spMkLst>
            <pc:docMk/>
            <pc:sldMk cId="2243541159" sldId="324"/>
            <ac:spMk id="2" creationId="{FAE69AAF-8214-4E7C-874F-03845A78FCF3}"/>
          </ac:spMkLst>
        </pc:spChg>
        <pc:spChg chg="mod">
          <ac:chgData name="Baechler Jonathan" userId="47f0ae59-e29e-4ab1-be6f-043bae60ed99" providerId="ADAL" clId="{8452BB7E-6A80-4274-939E-F0E4809CE30A}" dt="2020-11-12T21:05:24.894" v="2520" actId="207"/>
          <ac:spMkLst>
            <pc:docMk/>
            <pc:sldMk cId="2243541159" sldId="324"/>
            <ac:spMk id="3" creationId="{5278DB70-9140-4BF6-B661-4685E9CC63CB}"/>
          </ac:spMkLst>
        </pc:spChg>
        <pc:spChg chg="add del">
          <ac:chgData name="Baechler Jonathan" userId="47f0ae59-e29e-4ab1-be6f-043bae60ed99" providerId="ADAL" clId="{8452BB7E-6A80-4274-939E-F0E4809CE30A}" dt="2020-11-12T21:04:56.075" v="2516" actId="26606"/>
          <ac:spMkLst>
            <pc:docMk/>
            <pc:sldMk cId="2243541159" sldId="324"/>
            <ac:spMk id="71" creationId="{DEE5C6BA-FE2A-4C38-8D88-E70C06E54F82}"/>
          </ac:spMkLst>
        </pc:spChg>
        <pc:spChg chg="add del">
          <ac:chgData name="Baechler Jonathan" userId="47f0ae59-e29e-4ab1-be6f-043bae60ed99" providerId="ADAL" clId="{8452BB7E-6A80-4274-939E-F0E4809CE30A}" dt="2020-11-12T21:04:56.075" v="2516" actId="26606"/>
          <ac:spMkLst>
            <pc:docMk/>
            <pc:sldMk cId="2243541159" sldId="324"/>
            <ac:spMk id="75" creationId="{DE9FA85F-F0FB-4952-A05F-04CC67B18EE5}"/>
          </ac:spMkLst>
        </pc:spChg>
        <pc:spChg chg="add del">
          <ac:chgData name="Baechler Jonathan" userId="47f0ae59-e29e-4ab1-be6f-043bae60ed99" providerId="ADAL" clId="{8452BB7E-6A80-4274-939E-F0E4809CE30A}" dt="2020-11-12T21:04:56.075" v="2516" actId="26606"/>
          <ac:spMkLst>
            <pc:docMk/>
            <pc:sldMk cId="2243541159" sldId="324"/>
            <ac:spMk id="77" creationId="{FEBD362A-CC27-47D9-8FC3-A5E91BA0760C}"/>
          </ac:spMkLst>
        </pc:spChg>
        <pc:spChg chg="add">
          <ac:chgData name="Baechler Jonathan" userId="47f0ae59-e29e-4ab1-be6f-043bae60ed99" providerId="ADAL" clId="{8452BB7E-6A80-4274-939E-F0E4809CE30A}" dt="2020-11-12T21:05:13.120" v="2517" actId="26606"/>
          <ac:spMkLst>
            <pc:docMk/>
            <pc:sldMk cId="2243541159" sldId="324"/>
            <ac:spMk id="3076" creationId="{0F6CDC51-8D27-4BF4-AB33-7D5905E80D90}"/>
          </ac:spMkLst>
        </pc:spChg>
        <pc:spChg chg="add">
          <ac:chgData name="Baechler Jonathan" userId="47f0ae59-e29e-4ab1-be6f-043bae60ed99" providerId="ADAL" clId="{8452BB7E-6A80-4274-939E-F0E4809CE30A}" dt="2020-11-12T21:05:13.120" v="2517" actId="26606"/>
          <ac:spMkLst>
            <pc:docMk/>
            <pc:sldMk cId="2243541159" sldId="324"/>
            <ac:spMk id="3078" creationId="{DF4CE22F-8463-44F2-BE50-65D9B5035E87}"/>
          </ac:spMkLst>
        </pc:spChg>
        <pc:spChg chg="add">
          <ac:chgData name="Baechler Jonathan" userId="47f0ae59-e29e-4ab1-be6f-043bae60ed99" providerId="ADAL" clId="{8452BB7E-6A80-4274-939E-F0E4809CE30A}" dt="2020-11-12T21:05:13.120" v="2517" actId="26606"/>
          <ac:spMkLst>
            <pc:docMk/>
            <pc:sldMk cId="2243541159" sldId="324"/>
            <ac:spMk id="3079" creationId="{3FA1383B-2709-4E36-8FF8-7A737213B4CB}"/>
          </ac:spMkLst>
        </pc:spChg>
        <pc:picChg chg="add mod">
          <ac:chgData name="Baechler Jonathan" userId="47f0ae59-e29e-4ab1-be6f-043bae60ed99" providerId="ADAL" clId="{8452BB7E-6A80-4274-939E-F0E4809CE30A}" dt="2020-11-12T21:05:13.120" v="2517" actId="26606"/>
          <ac:picMkLst>
            <pc:docMk/>
            <pc:sldMk cId="2243541159" sldId="324"/>
            <ac:picMk id="4" creationId="{CE2A009A-8FEF-4AB6-89CE-EF65C1FC0D1B}"/>
          </ac:picMkLst>
        </pc:picChg>
        <pc:picChg chg="add del">
          <ac:chgData name="Baechler Jonathan" userId="47f0ae59-e29e-4ab1-be6f-043bae60ed99" providerId="ADAL" clId="{8452BB7E-6A80-4274-939E-F0E4809CE30A}" dt="2020-11-12T21:04:56.075" v="2516" actId="26606"/>
          <ac:picMkLst>
            <pc:docMk/>
            <pc:sldMk cId="2243541159" sldId="324"/>
            <ac:picMk id="73" creationId="{53E66F28-0926-4CFB-BDAB-646CAB184CB0}"/>
          </ac:picMkLst>
        </pc:picChg>
        <pc:picChg chg="add mod ord">
          <ac:chgData name="Baechler Jonathan" userId="47f0ae59-e29e-4ab1-be6f-043bae60ed99" providerId="ADAL" clId="{8452BB7E-6A80-4274-939E-F0E4809CE30A}" dt="2020-11-12T21:05:17.730" v="2519" actId="1076"/>
          <ac:picMkLst>
            <pc:docMk/>
            <pc:sldMk cId="2243541159" sldId="324"/>
            <ac:picMk id="3074" creationId="{60FBE032-7148-4DD3-B920-E51CA8624A26}"/>
          </ac:picMkLst>
        </pc:picChg>
        <pc:picChg chg="add">
          <ac:chgData name="Baechler Jonathan" userId="47f0ae59-e29e-4ab1-be6f-043bae60ed99" providerId="ADAL" clId="{8452BB7E-6A80-4274-939E-F0E4809CE30A}" dt="2020-11-12T21:05:13.120" v="2517" actId="26606"/>
          <ac:picMkLst>
            <pc:docMk/>
            <pc:sldMk cId="2243541159" sldId="324"/>
            <ac:picMk id="3077" creationId="{24FB90F3-DFB9-42D4-B851-120249962A25}"/>
          </ac:picMkLst>
        </pc:picChg>
      </pc:sldChg>
      <pc:sldChg chg="addSp delSp modSp new mod">
        <pc:chgData name="Baechler Jonathan" userId="47f0ae59-e29e-4ab1-be6f-043bae60ed99" providerId="ADAL" clId="{8452BB7E-6A80-4274-939E-F0E4809CE30A}" dt="2020-11-12T20:50:56.119" v="2104" actId="20577"/>
        <pc:sldMkLst>
          <pc:docMk/>
          <pc:sldMk cId="2777464003" sldId="325"/>
        </pc:sldMkLst>
        <pc:spChg chg="mod">
          <ac:chgData name="Baechler Jonathan" userId="47f0ae59-e29e-4ab1-be6f-043bae60ed99" providerId="ADAL" clId="{8452BB7E-6A80-4274-939E-F0E4809CE30A}" dt="2020-11-12T20:46:23.085" v="1776" actId="20577"/>
          <ac:spMkLst>
            <pc:docMk/>
            <pc:sldMk cId="2777464003" sldId="325"/>
            <ac:spMk id="2" creationId="{91AA6466-6307-4A89-BB79-C5A9EEE3DD14}"/>
          </ac:spMkLst>
        </pc:spChg>
        <pc:spChg chg="mod">
          <ac:chgData name="Baechler Jonathan" userId="47f0ae59-e29e-4ab1-be6f-043bae60ed99" providerId="ADAL" clId="{8452BB7E-6A80-4274-939E-F0E4809CE30A}" dt="2020-11-12T20:50:56.119" v="2104" actId="20577"/>
          <ac:spMkLst>
            <pc:docMk/>
            <pc:sldMk cId="2777464003" sldId="325"/>
            <ac:spMk id="3" creationId="{40ECB6C0-94B6-4EF7-8B59-A46B1C211F67}"/>
          </ac:spMkLst>
        </pc:spChg>
        <pc:picChg chg="add mod modCrop">
          <ac:chgData name="Baechler Jonathan" userId="47f0ae59-e29e-4ab1-be6f-043bae60ed99" providerId="ADAL" clId="{8452BB7E-6A80-4274-939E-F0E4809CE30A}" dt="2020-11-12T20:48:29.782" v="1852" actId="1076"/>
          <ac:picMkLst>
            <pc:docMk/>
            <pc:sldMk cId="2777464003" sldId="325"/>
            <ac:picMk id="4" creationId="{653A8729-AC1E-47FC-B864-E05CA76EE017}"/>
          </ac:picMkLst>
        </pc:picChg>
        <pc:picChg chg="add del mod">
          <ac:chgData name="Baechler Jonathan" userId="47f0ae59-e29e-4ab1-be6f-043bae60ed99" providerId="ADAL" clId="{8452BB7E-6A80-4274-939E-F0E4809CE30A}" dt="2020-11-12T20:48:10.789" v="1848"/>
          <ac:picMkLst>
            <pc:docMk/>
            <pc:sldMk cId="2777464003" sldId="325"/>
            <ac:picMk id="4098" creationId="{217918C6-8AE4-4DCD-96CB-CE1DCE63B69F}"/>
          </ac:picMkLst>
        </pc:picChg>
      </pc:sldChg>
      <pc:sldChg chg="del">
        <pc:chgData name="Baechler Jonathan" userId="47f0ae59-e29e-4ab1-be6f-043bae60ed99" providerId="ADAL" clId="{8452BB7E-6A80-4274-939E-F0E4809CE30A}" dt="2020-11-12T17:08:14.447" v="34" actId="47"/>
        <pc:sldMkLst>
          <pc:docMk/>
          <pc:sldMk cId="4248554819" sldId="325"/>
        </pc:sldMkLst>
      </pc:sldChg>
      <pc:sldChg chg="del">
        <pc:chgData name="Baechler Jonathan" userId="47f0ae59-e29e-4ab1-be6f-043bae60ed99" providerId="ADAL" clId="{8452BB7E-6A80-4274-939E-F0E4809CE30A}" dt="2020-11-12T17:08:14.916" v="35" actId="47"/>
        <pc:sldMkLst>
          <pc:docMk/>
          <pc:sldMk cId="656103734" sldId="326"/>
        </pc:sldMkLst>
      </pc:sldChg>
      <pc:sldChg chg="addSp delSp modSp new mod setBg">
        <pc:chgData name="Baechler Jonathan" userId="47f0ae59-e29e-4ab1-be6f-043bae60ed99" providerId="ADAL" clId="{8452BB7E-6A80-4274-939E-F0E4809CE30A}" dt="2020-11-12T21:34:37.477" v="3384" actId="14100"/>
        <pc:sldMkLst>
          <pc:docMk/>
          <pc:sldMk cId="2401412621" sldId="326"/>
        </pc:sldMkLst>
        <pc:spChg chg="mod ord">
          <ac:chgData name="Baechler Jonathan" userId="47f0ae59-e29e-4ab1-be6f-043bae60ed99" providerId="ADAL" clId="{8452BB7E-6A80-4274-939E-F0E4809CE30A}" dt="2020-11-12T21:34:18.852" v="3375" actId="14100"/>
          <ac:spMkLst>
            <pc:docMk/>
            <pc:sldMk cId="2401412621" sldId="326"/>
            <ac:spMk id="2" creationId="{368C103F-8039-4AAD-9787-F9386D456ACE}"/>
          </ac:spMkLst>
        </pc:spChg>
        <pc:spChg chg="mod ord">
          <ac:chgData name="Baechler Jonathan" userId="47f0ae59-e29e-4ab1-be6f-043bae60ed99" providerId="ADAL" clId="{8452BB7E-6A80-4274-939E-F0E4809CE30A}" dt="2020-11-12T21:34:37.477" v="3384" actId="14100"/>
          <ac:spMkLst>
            <pc:docMk/>
            <pc:sldMk cId="2401412621" sldId="326"/>
            <ac:spMk id="3" creationId="{318CCE22-31A9-4534-9FC9-84B854988187}"/>
          </ac:spMkLst>
        </pc:spChg>
        <pc:spChg chg="add del">
          <ac:chgData name="Baechler Jonathan" userId="47f0ae59-e29e-4ab1-be6f-043bae60ed99" providerId="ADAL" clId="{8452BB7E-6A80-4274-939E-F0E4809CE30A}" dt="2020-11-12T21:33:31.432" v="3364" actId="26606"/>
          <ac:spMkLst>
            <pc:docMk/>
            <pc:sldMk cId="2401412621" sldId="326"/>
            <ac:spMk id="7" creationId="{C2394629-8F96-41DE-9771-A48E7EF3C209}"/>
          </ac:spMkLst>
        </pc:spChg>
        <pc:spChg chg="add del">
          <ac:chgData name="Baechler Jonathan" userId="47f0ae59-e29e-4ab1-be6f-043bae60ed99" providerId="ADAL" clId="{8452BB7E-6A80-4274-939E-F0E4809CE30A}" dt="2020-11-12T21:04:18.384" v="2512" actId="26606"/>
          <ac:spMkLst>
            <pc:docMk/>
            <pc:sldMk cId="2401412621" sldId="326"/>
            <ac:spMk id="10" creationId="{DEE5C6BA-FE2A-4C38-8D88-E70C06E54F82}"/>
          </ac:spMkLst>
        </pc:spChg>
        <pc:spChg chg="add">
          <ac:chgData name="Baechler Jonathan" userId="47f0ae59-e29e-4ab1-be6f-043bae60ed99" providerId="ADAL" clId="{8452BB7E-6A80-4274-939E-F0E4809CE30A}" dt="2020-11-12T21:33:31.432" v="3364" actId="26606"/>
          <ac:spMkLst>
            <pc:docMk/>
            <pc:sldMk cId="2401412621" sldId="326"/>
            <ac:spMk id="11" creationId="{DE09615D-24FD-4086-87D4-3BC6FF4383AD}"/>
          </ac:spMkLst>
        </pc:spChg>
        <pc:spChg chg="add del">
          <ac:chgData name="Baechler Jonathan" userId="47f0ae59-e29e-4ab1-be6f-043bae60ed99" providerId="ADAL" clId="{8452BB7E-6A80-4274-939E-F0E4809CE30A}" dt="2020-11-12T21:32:24.804" v="3322" actId="26606"/>
          <ac:spMkLst>
            <pc:docMk/>
            <pc:sldMk cId="2401412621" sldId="326"/>
            <ac:spMk id="13" creationId="{DE09615D-24FD-4086-87D4-3BC6FF4383AD}"/>
          </ac:spMkLst>
        </pc:spChg>
        <pc:spChg chg="add del">
          <ac:chgData name="Baechler Jonathan" userId="47f0ae59-e29e-4ab1-be6f-043bae60ed99" providerId="ADAL" clId="{8452BB7E-6A80-4274-939E-F0E4809CE30A}" dt="2020-11-12T21:04:18.384" v="2512" actId="26606"/>
          <ac:spMkLst>
            <pc:docMk/>
            <pc:sldMk cId="2401412621" sldId="326"/>
            <ac:spMk id="14" creationId="{DE9FA85F-F0FB-4952-A05F-04CC67B18EE5}"/>
          </ac:spMkLst>
        </pc:spChg>
        <pc:spChg chg="add del">
          <ac:chgData name="Baechler Jonathan" userId="47f0ae59-e29e-4ab1-be6f-043bae60ed99" providerId="ADAL" clId="{8452BB7E-6A80-4274-939E-F0E4809CE30A}" dt="2020-11-12T21:04:18.384" v="2512" actId="26606"/>
          <ac:spMkLst>
            <pc:docMk/>
            <pc:sldMk cId="2401412621" sldId="326"/>
            <ac:spMk id="16" creationId="{FEBD362A-CC27-47D9-8FC3-A5E91BA0760C}"/>
          </ac:spMkLst>
        </pc:spChg>
        <pc:spChg chg="add del">
          <ac:chgData name="Baechler Jonathan" userId="47f0ae59-e29e-4ab1-be6f-043bae60ed99" providerId="ADAL" clId="{8452BB7E-6A80-4274-939E-F0E4809CE30A}" dt="2020-11-12T21:32:24.804" v="3322" actId="26606"/>
          <ac:spMkLst>
            <pc:docMk/>
            <pc:sldMk cId="2401412621" sldId="326"/>
            <ac:spMk id="17" creationId="{68C00EAE-4816-44D0-8DA9-3F070179BAB0}"/>
          </ac:spMkLst>
        </pc:spChg>
        <pc:spChg chg="add del">
          <ac:chgData name="Baechler Jonathan" userId="47f0ae59-e29e-4ab1-be6f-043bae60ed99" providerId="ADAL" clId="{8452BB7E-6A80-4274-939E-F0E4809CE30A}" dt="2020-11-12T21:32:24.804" v="3322" actId="26606"/>
          <ac:spMkLst>
            <pc:docMk/>
            <pc:sldMk cId="2401412621" sldId="326"/>
            <ac:spMk id="19" creationId="{D5391212-5277-4C05-9E96-E724C9611343}"/>
          </ac:spMkLst>
        </pc:spChg>
        <pc:spChg chg="add">
          <ac:chgData name="Baechler Jonathan" userId="47f0ae59-e29e-4ab1-be6f-043bae60ed99" providerId="ADAL" clId="{8452BB7E-6A80-4274-939E-F0E4809CE30A}" dt="2020-11-12T21:33:31.432" v="3364" actId="26606"/>
          <ac:spMkLst>
            <pc:docMk/>
            <pc:sldMk cId="2401412621" sldId="326"/>
            <ac:spMk id="20" creationId="{68C00EAE-4816-44D0-8DA9-3F070179BAB0}"/>
          </ac:spMkLst>
        </pc:spChg>
        <pc:spChg chg="add del">
          <ac:chgData name="Baechler Jonathan" userId="47f0ae59-e29e-4ab1-be6f-043bae60ed99" providerId="ADAL" clId="{8452BB7E-6A80-4274-939E-F0E4809CE30A}" dt="2020-11-12T21:32:24.804" v="3322" actId="26606"/>
          <ac:spMkLst>
            <pc:docMk/>
            <pc:sldMk cId="2401412621" sldId="326"/>
            <ac:spMk id="21" creationId="{0B331F10-0144-4133-AB48-EDEFB354650F}"/>
          </ac:spMkLst>
        </pc:spChg>
        <pc:spChg chg="add">
          <ac:chgData name="Baechler Jonathan" userId="47f0ae59-e29e-4ab1-be6f-043bae60ed99" providerId="ADAL" clId="{8452BB7E-6A80-4274-939E-F0E4809CE30A}" dt="2020-11-12T21:33:31.432" v="3364" actId="26606"/>
          <ac:spMkLst>
            <pc:docMk/>
            <pc:sldMk cId="2401412621" sldId="326"/>
            <ac:spMk id="22" creationId="{D5391212-5277-4C05-9E96-E724C9611343}"/>
          </ac:spMkLst>
        </pc:spChg>
        <pc:spChg chg="add del">
          <ac:chgData name="Baechler Jonathan" userId="47f0ae59-e29e-4ab1-be6f-043bae60ed99" providerId="ADAL" clId="{8452BB7E-6A80-4274-939E-F0E4809CE30A}" dt="2020-11-12T21:33:12.428" v="3339" actId="26606"/>
          <ac:spMkLst>
            <pc:docMk/>
            <pc:sldMk cId="2401412621" sldId="326"/>
            <ac:spMk id="23" creationId="{DE09615D-24FD-4086-87D4-3BC6FF4383AD}"/>
          </ac:spMkLst>
        </pc:spChg>
        <pc:spChg chg="add del">
          <ac:chgData name="Baechler Jonathan" userId="47f0ae59-e29e-4ab1-be6f-043bae60ed99" providerId="ADAL" clId="{8452BB7E-6A80-4274-939E-F0E4809CE30A}" dt="2020-11-12T21:33:12.428" v="3339" actId="26606"/>
          <ac:spMkLst>
            <pc:docMk/>
            <pc:sldMk cId="2401412621" sldId="326"/>
            <ac:spMk id="25" creationId="{68C00EAE-4816-44D0-8DA9-3F070179BAB0}"/>
          </ac:spMkLst>
        </pc:spChg>
        <pc:spChg chg="add del">
          <ac:chgData name="Baechler Jonathan" userId="47f0ae59-e29e-4ab1-be6f-043bae60ed99" providerId="ADAL" clId="{8452BB7E-6A80-4274-939E-F0E4809CE30A}" dt="2020-11-12T21:33:06.348" v="3337" actId="26606"/>
          <ac:spMkLst>
            <pc:docMk/>
            <pc:sldMk cId="2401412621" sldId="326"/>
            <ac:spMk id="26" creationId="{DE09615D-24FD-4086-87D4-3BC6FF4383AD}"/>
          </ac:spMkLst>
        </pc:spChg>
        <pc:spChg chg="add del">
          <ac:chgData name="Baechler Jonathan" userId="47f0ae59-e29e-4ab1-be6f-043bae60ed99" providerId="ADAL" clId="{8452BB7E-6A80-4274-939E-F0E4809CE30A}" dt="2020-11-12T21:33:12.428" v="3339" actId="26606"/>
          <ac:spMkLst>
            <pc:docMk/>
            <pc:sldMk cId="2401412621" sldId="326"/>
            <ac:spMk id="27" creationId="{D5391212-5277-4C05-9E96-E724C9611343}"/>
          </ac:spMkLst>
        </pc:spChg>
        <pc:spChg chg="add del">
          <ac:chgData name="Baechler Jonathan" userId="47f0ae59-e29e-4ab1-be6f-043bae60ed99" providerId="ADAL" clId="{8452BB7E-6A80-4274-939E-F0E4809CE30A}" dt="2020-11-12T21:33:12.428" v="3339" actId="26606"/>
          <ac:spMkLst>
            <pc:docMk/>
            <pc:sldMk cId="2401412621" sldId="326"/>
            <ac:spMk id="29" creationId="{0B331F10-0144-4133-AB48-EDEFB354650F}"/>
          </ac:spMkLst>
        </pc:spChg>
        <pc:spChg chg="add del">
          <ac:chgData name="Baechler Jonathan" userId="47f0ae59-e29e-4ab1-be6f-043bae60ed99" providerId="ADAL" clId="{8452BB7E-6A80-4274-939E-F0E4809CE30A}" dt="2020-11-12T21:33:06.348" v="3337" actId="26606"/>
          <ac:spMkLst>
            <pc:docMk/>
            <pc:sldMk cId="2401412621" sldId="326"/>
            <ac:spMk id="30" creationId="{68C00EAE-4816-44D0-8DA9-3F070179BAB0}"/>
          </ac:spMkLst>
        </pc:spChg>
        <pc:spChg chg="add del">
          <ac:chgData name="Baechler Jonathan" userId="47f0ae59-e29e-4ab1-be6f-043bae60ed99" providerId="ADAL" clId="{8452BB7E-6A80-4274-939E-F0E4809CE30A}" dt="2020-11-12T21:33:06.348" v="3337" actId="26606"/>
          <ac:spMkLst>
            <pc:docMk/>
            <pc:sldMk cId="2401412621" sldId="326"/>
            <ac:spMk id="32" creationId="{D5391212-5277-4C05-9E96-E724C9611343}"/>
          </ac:spMkLst>
        </pc:spChg>
        <pc:spChg chg="add del">
          <ac:chgData name="Baechler Jonathan" userId="47f0ae59-e29e-4ab1-be6f-043bae60ed99" providerId="ADAL" clId="{8452BB7E-6A80-4274-939E-F0E4809CE30A}" dt="2020-11-12T21:33:19.463" v="3345" actId="26606"/>
          <ac:spMkLst>
            <pc:docMk/>
            <pc:sldMk cId="2401412621" sldId="326"/>
            <ac:spMk id="33" creationId="{DE09615D-24FD-4086-87D4-3BC6FF4383AD}"/>
          </ac:spMkLst>
        </pc:spChg>
        <pc:spChg chg="add del">
          <ac:chgData name="Baechler Jonathan" userId="47f0ae59-e29e-4ab1-be6f-043bae60ed99" providerId="ADAL" clId="{8452BB7E-6A80-4274-939E-F0E4809CE30A}" dt="2020-11-12T21:33:06.348" v="3337" actId="26606"/>
          <ac:spMkLst>
            <pc:docMk/>
            <pc:sldMk cId="2401412621" sldId="326"/>
            <ac:spMk id="34" creationId="{0B331F10-0144-4133-AB48-EDEFB354650F}"/>
          </ac:spMkLst>
        </pc:spChg>
        <pc:spChg chg="add del">
          <ac:chgData name="Baechler Jonathan" userId="47f0ae59-e29e-4ab1-be6f-043bae60ed99" providerId="ADAL" clId="{8452BB7E-6A80-4274-939E-F0E4809CE30A}" dt="2020-11-12T21:33:19.463" v="3345" actId="26606"/>
          <ac:spMkLst>
            <pc:docMk/>
            <pc:sldMk cId="2401412621" sldId="326"/>
            <ac:spMk id="36" creationId="{68C00EAE-4816-44D0-8DA9-3F070179BAB0}"/>
          </ac:spMkLst>
        </pc:spChg>
        <pc:spChg chg="add del">
          <ac:chgData name="Baechler Jonathan" userId="47f0ae59-e29e-4ab1-be6f-043bae60ed99" providerId="ADAL" clId="{8452BB7E-6A80-4274-939E-F0E4809CE30A}" dt="2020-11-12T21:33:19.463" v="3345" actId="26606"/>
          <ac:spMkLst>
            <pc:docMk/>
            <pc:sldMk cId="2401412621" sldId="326"/>
            <ac:spMk id="37" creationId="{D5391212-5277-4C05-9E96-E724C9611343}"/>
          </ac:spMkLst>
        </pc:spChg>
        <pc:spChg chg="add del">
          <ac:chgData name="Baechler Jonathan" userId="47f0ae59-e29e-4ab1-be6f-043bae60ed99" providerId="ADAL" clId="{8452BB7E-6A80-4274-939E-F0E4809CE30A}" dt="2020-11-12T21:33:19.463" v="3345" actId="26606"/>
          <ac:spMkLst>
            <pc:docMk/>
            <pc:sldMk cId="2401412621" sldId="326"/>
            <ac:spMk id="38" creationId="{0B331F10-0144-4133-AB48-EDEFB354650F}"/>
          </ac:spMkLst>
        </pc:spChg>
        <pc:spChg chg="add">
          <ac:chgData name="Baechler Jonathan" userId="47f0ae59-e29e-4ab1-be6f-043bae60ed99" providerId="ADAL" clId="{8452BB7E-6A80-4274-939E-F0E4809CE30A}" dt="2020-11-12T21:33:31.432" v="3364" actId="26606"/>
          <ac:spMkLst>
            <pc:docMk/>
            <pc:sldMk cId="2401412621" sldId="326"/>
            <ac:spMk id="39" creationId="{0B331F10-0144-4133-AB48-EDEFB354650F}"/>
          </ac:spMkLst>
        </pc:spChg>
        <pc:picChg chg="add mod ord">
          <ac:chgData name="Baechler Jonathan" userId="47f0ae59-e29e-4ab1-be6f-043bae60ed99" providerId="ADAL" clId="{8452BB7E-6A80-4274-939E-F0E4809CE30A}" dt="2020-11-12T21:33:31.432" v="3364" actId="26606"/>
          <ac:picMkLst>
            <pc:docMk/>
            <pc:sldMk cId="2401412621" sldId="326"/>
            <ac:picMk id="4" creationId="{0ECA19AC-19F1-4090-AF28-628957F8097C}"/>
          </ac:picMkLst>
        </pc:picChg>
        <pc:picChg chg="add del mod ord">
          <ac:chgData name="Baechler Jonathan" userId="47f0ae59-e29e-4ab1-be6f-043bae60ed99" providerId="ADAL" clId="{8452BB7E-6A80-4274-939E-F0E4809CE30A}" dt="2020-11-12T21:05:55.044" v="2525" actId="478"/>
          <ac:picMkLst>
            <pc:docMk/>
            <pc:sldMk cId="2401412621" sldId="326"/>
            <ac:picMk id="5" creationId="{81FFCBCF-EAAB-4545-848D-A1939C0F91CC}"/>
          </ac:picMkLst>
        </pc:picChg>
        <pc:picChg chg="add mod ord">
          <ac:chgData name="Baechler Jonathan" userId="47f0ae59-e29e-4ab1-be6f-043bae60ed99" providerId="ADAL" clId="{8452BB7E-6A80-4274-939E-F0E4809CE30A}" dt="2020-11-12T21:33:31.432" v="3364" actId="26606"/>
          <ac:picMkLst>
            <pc:docMk/>
            <pc:sldMk cId="2401412621" sldId="326"/>
            <ac:picMk id="6" creationId="{CFB6C03C-09CD-44E1-8FDF-51E1C14A0454}"/>
          </ac:picMkLst>
        </pc:picChg>
        <pc:picChg chg="add mod modCrop">
          <ac:chgData name="Baechler Jonathan" userId="47f0ae59-e29e-4ab1-be6f-043bae60ed99" providerId="ADAL" clId="{8452BB7E-6A80-4274-939E-F0E4809CE30A}" dt="2020-11-12T21:33:48.722" v="3368" actId="1076"/>
          <ac:picMkLst>
            <pc:docMk/>
            <pc:sldMk cId="2401412621" sldId="326"/>
            <ac:picMk id="8" creationId="{CDEF4919-9F0B-450C-A8EE-12A7E94B6EE7}"/>
          </ac:picMkLst>
        </pc:picChg>
        <pc:picChg chg="add del">
          <ac:chgData name="Baechler Jonathan" userId="47f0ae59-e29e-4ab1-be6f-043bae60ed99" providerId="ADAL" clId="{8452BB7E-6A80-4274-939E-F0E4809CE30A}" dt="2020-11-12T21:04:18.384" v="2512" actId="26606"/>
          <ac:picMkLst>
            <pc:docMk/>
            <pc:sldMk cId="2401412621" sldId="326"/>
            <ac:picMk id="12" creationId="{53E66F28-0926-4CFB-BDAB-646CAB184CB0}"/>
          </ac:picMkLst>
        </pc:picChg>
        <pc:picChg chg="add del">
          <ac:chgData name="Baechler Jonathan" userId="47f0ae59-e29e-4ab1-be6f-043bae60ed99" providerId="ADAL" clId="{8452BB7E-6A80-4274-939E-F0E4809CE30A}" dt="2020-11-12T21:32:24.804" v="3322" actId="26606"/>
          <ac:picMkLst>
            <pc:docMk/>
            <pc:sldMk cId="2401412621" sldId="326"/>
            <ac:picMk id="15" creationId="{2CD1987F-8813-4F4A-BE57-BB00FB4F081B}"/>
          </ac:picMkLst>
        </pc:picChg>
        <pc:picChg chg="add">
          <ac:chgData name="Baechler Jonathan" userId="47f0ae59-e29e-4ab1-be6f-043bae60ed99" providerId="ADAL" clId="{8452BB7E-6A80-4274-939E-F0E4809CE30A}" dt="2020-11-12T21:33:31.432" v="3364" actId="26606"/>
          <ac:picMkLst>
            <pc:docMk/>
            <pc:sldMk cId="2401412621" sldId="326"/>
            <ac:picMk id="18" creationId="{2CD1987F-8813-4F4A-BE57-BB00FB4F081B}"/>
          </ac:picMkLst>
        </pc:picChg>
        <pc:picChg chg="add del">
          <ac:chgData name="Baechler Jonathan" userId="47f0ae59-e29e-4ab1-be6f-043bae60ed99" providerId="ADAL" clId="{8452BB7E-6A80-4274-939E-F0E4809CE30A}" dt="2020-11-12T21:33:12.428" v="3339" actId="26606"/>
          <ac:picMkLst>
            <pc:docMk/>
            <pc:sldMk cId="2401412621" sldId="326"/>
            <ac:picMk id="24" creationId="{2CD1987F-8813-4F4A-BE57-BB00FB4F081B}"/>
          </ac:picMkLst>
        </pc:picChg>
        <pc:picChg chg="add del">
          <ac:chgData name="Baechler Jonathan" userId="47f0ae59-e29e-4ab1-be6f-043bae60ed99" providerId="ADAL" clId="{8452BB7E-6A80-4274-939E-F0E4809CE30A}" dt="2020-11-12T21:33:06.348" v="3337" actId="26606"/>
          <ac:picMkLst>
            <pc:docMk/>
            <pc:sldMk cId="2401412621" sldId="326"/>
            <ac:picMk id="28" creationId="{2CD1987F-8813-4F4A-BE57-BB00FB4F081B}"/>
          </ac:picMkLst>
        </pc:picChg>
        <pc:picChg chg="add del">
          <ac:chgData name="Baechler Jonathan" userId="47f0ae59-e29e-4ab1-be6f-043bae60ed99" providerId="ADAL" clId="{8452BB7E-6A80-4274-939E-F0E4809CE30A}" dt="2020-11-12T21:33:14.533" v="3341" actId="26606"/>
          <ac:picMkLst>
            <pc:docMk/>
            <pc:sldMk cId="2401412621" sldId="326"/>
            <ac:picMk id="31" creationId="{DD257392-088E-4D55-B128-FFD59A895D80}"/>
          </ac:picMkLst>
        </pc:picChg>
        <pc:picChg chg="add del">
          <ac:chgData name="Baechler Jonathan" userId="47f0ae59-e29e-4ab1-be6f-043bae60ed99" providerId="ADAL" clId="{8452BB7E-6A80-4274-939E-F0E4809CE30A}" dt="2020-11-12T21:33:19.463" v="3345" actId="26606"/>
          <ac:picMkLst>
            <pc:docMk/>
            <pc:sldMk cId="2401412621" sldId="326"/>
            <ac:picMk id="35" creationId="{2CD1987F-8813-4F4A-BE57-BB00FB4F081B}"/>
          </ac:picMkLst>
        </pc:picChg>
      </pc:sldChg>
      <pc:sldChg chg="del">
        <pc:chgData name="Baechler Jonathan" userId="47f0ae59-e29e-4ab1-be6f-043bae60ed99" providerId="ADAL" clId="{8452BB7E-6A80-4274-939E-F0E4809CE30A}" dt="2020-11-12T17:08:14.962" v="36" actId="47"/>
        <pc:sldMkLst>
          <pc:docMk/>
          <pc:sldMk cId="1490295753" sldId="327"/>
        </pc:sldMkLst>
      </pc:sldChg>
      <pc:sldChg chg="addSp modSp new mod setBg">
        <pc:chgData name="Baechler Jonathan" userId="47f0ae59-e29e-4ab1-be6f-043bae60ed99" providerId="ADAL" clId="{8452BB7E-6A80-4274-939E-F0E4809CE30A}" dt="2020-11-12T21:11:28.428" v="2705" actId="404"/>
        <pc:sldMkLst>
          <pc:docMk/>
          <pc:sldMk cId="2850469983" sldId="327"/>
        </pc:sldMkLst>
        <pc:spChg chg="mod">
          <ac:chgData name="Baechler Jonathan" userId="47f0ae59-e29e-4ab1-be6f-043bae60ed99" providerId="ADAL" clId="{8452BB7E-6A80-4274-939E-F0E4809CE30A}" dt="2020-11-12T21:10:47.548" v="2695" actId="26606"/>
          <ac:spMkLst>
            <pc:docMk/>
            <pc:sldMk cId="2850469983" sldId="327"/>
            <ac:spMk id="2" creationId="{79C879C7-B559-4EE0-B4A3-010A848DB26A}"/>
          </ac:spMkLst>
        </pc:spChg>
        <pc:spChg chg="mod">
          <ac:chgData name="Baechler Jonathan" userId="47f0ae59-e29e-4ab1-be6f-043bae60ed99" providerId="ADAL" clId="{8452BB7E-6A80-4274-939E-F0E4809CE30A}" dt="2020-11-12T21:11:28.428" v="2705" actId="404"/>
          <ac:spMkLst>
            <pc:docMk/>
            <pc:sldMk cId="2850469983" sldId="327"/>
            <ac:spMk id="3" creationId="{FF469D89-E193-4FC9-9FEA-A7DC36EB05DE}"/>
          </ac:spMkLst>
        </pc:spChg>
        <pc:spChg chg="add">
          <ac:chgData name="Baechler Jonathan" userId="47f0ae59-e29e-4ab1-be6f-043bae60ed99" providerId="ADAL" clId="{8452BB7E-6A80-4274-939E-F0E4809CE30A}" dt="2020-11-12T21:10:47.548" v="2695" actId="26606"/>
          <ac:spMkLst>
            <pc:docMk/>
            <pc:sldMk cId="2850469983" sldId="327"/>
            <ac:spMk id="9" creationId="{49CD2D09-B1BB-4DF5-9E1C-3D21B21EDEFD}"/>
          </ac:spMkLst>
        </pc:spChg>
        <pc:spChg chg="add">
          <ac:chgData name="Baechler Jonathan" userId="47f0ae59-e29e-4ab1-be6f-043bae60ed99" providerId="ADAL" clId="{8452BB7E-6A80-4274-939E-F0E4809CE30A}" dt="2020-11-12T21:10:47.548" v="2695" actId="26606"/>
          <ac:spMkLst>
            <pc:docMk/>
            <pc:sldMk cId="2850469983" sldId="327"/>
            <ac:spMk id="13" creationId="{967C29FE-FD32-4AFB-AD20-DBDF5864B2D8}"/>
          </ac:spMkLst>
        </pc:spChg>
        <pc:picChg chg="add mod">
          <ac:chgData name="Baechler Jonathan" userId="47f0ae59-e29e-4ab1-be6f-043bae60ed99" providerId="ADAL" clId="{8452BB7E-6A80-4274-939E-F0E4809CE30A}" dt="2020-11-12T21:10:47.548" v="2695" actId="26606"/>
          <ac:picMkLst>
            <pc:docMk/>
            <pc:sldMk cId="2850469983" sldId="327"/>
            <ac:picMk id="4" creationId="{E95FE82B-72A8-4BE7-A98E-B89731F2A01E}"/>
          </ac:picMkLst>
        </pc:picChg>
        <pc:picChg chg="add">
          <ac:chgData name="Baechler Jonathan" userId="47f0ae59-e29e-4ab1-be6f-043bae60ed99" providerId="ADAL" clId="{8452BB7E-6A80-4274-939E-F0E4809CE30A}" dt="2020-11-12T21:10:47.548" v="2695" actId="26606"/>
          <ac:picMkLst>
            <pc:docMk/>
            <pc:sldMk cId="2850469983" sldId="327"/>
            <ac:picMk id="11" creationId="{83355637-BA71-4F63-94C9-E77BF81BDFC0}"/>
          </ac:picMkLst>
        </pc:picChg>
      </pc:sldChg>
      <pc:sldChg chg="modSp new mod">
        <pc:chgData name="Baechler Jonathan" userId="47f0ae59-e29e-4ab1-be6f-043bae60ed99" providerId="ADAL" clId="{8452BB7E-6A80-4274-939E-F0E4809CE30A}" dt="2020-11-12T21:20:49.419" v="3000" actId="20577"/>
        <pc:sldMkLst>
          <pc:docMk/>
          <pc:sldMk cId="903502514" sldId="328"/>
        </pc:sldMkLst>
        <pc:spChg chg="mod">
          <ac:chgData name="Baechler Jonathan" userId="47f0ae59-e29e-4ab1-be6f-043bae60ed99" providerId="ADAL" clId="{8452BB7E-6A80-4274-939E-F0E4809CE30A}" dt="2020-11-12T21:18:19.372" v="2732" actId="20577"/>
          <ac:spMkLst>
            <pc:docMk/>
            <pc:sldMk cId="903502514" sldId="328"/>
            <ac:spMk id="2" creationId="{34057166-B16B-489B-A55A-9EBB6EB88225}"/>
          </ac:spMkLst>
        </pc:spChg>
        <pc:spChg chg="mod">
          <ac:chgData name="Baechler Jonathan" userId="47f0ae59-e29e-4ab1-be6f-043bae60ed99" providerId="ADAL" clId="{8452BB7E-6A80-4274-939E-F0E4809CE30A}" dt="2020-11-12T21:20:49.419" v="3000" actId="20577"/>
          <ac:spMkLst>
            <pc:docMk/>
            <pc:sldMk cId="903502514" sldId="328"/>
            <ac:spMk id="3" creationId="{DDEE714E-955A-41E2-8230-817DFAAE45ED}"/>
          </ac:spMkLst>
        </pc:spChg>
      </pc:sldChg>
      <pc:sldChg chg="del">
        <pc:chgData name="Baechler Jonathan" userId="47f0ae59-e29e-4ab1-be6f-043bae60ed99" providerId="ADAL" clId="{8452BB7E-6A80-4274-939E-F0E4809CE30A}" dt="2020-11-12T17:08:15.291" v="45" actId="47"/>
        <pc:sldMkLst>
          <pc:docMk/>
          <pc:sldMk cId="4238549916" sldId="328"/>
        </pc:sldMkLst>
      </pc:sldChg>
      <pc:sldChg chg="del">
        <pc:chgData name="Baechler Jonathan" userId="47f0ae59-e29e-4ab1-be6f-043bae60ed99" providerId="ADAL" clId="{8452BB7E-6A80-4274-939E-F0E4809CE30A}" dt="2020-11-12T17:08:15.025" v="38" actId="47"/>
        <pc:sldMkLst>
          <pc:docMk/>
          <pc:sldMk cId="824139251" sldId="329"/>
        </pc:sldMkLst>
      </pc:sldChg>
      <pc:sldChg chg="addSp delSp modSp new mod modAnim">
        <pc:chgData name="Baechler Jonathan" userId="47f0ae59-e29e-4ab1-be6f-043bae60ed99" providerId="ADAL" clId="{8452BB7E-6A80-4274-939E-F0E4809CE30A}" dt="2020-11-12T21:27:33.925" v="3164"/>
        <pc:sldMkLst>
          <pc:docMk/>
          <pc:sldMk cId="4274717030" sldId="329"/>
        </pc:sldMkLst>
        <pc:spChg chg="mod">
          <ac:chgData name="Baechler Jonathan" userId="47f0ae59-e29e-4ab1-be6f-043bae60ed99" providerId="ADAL" clId="{8452BB7E-6A80-4274-939E-F0E4809CE30A}" dt="2020-11-12T21:23:10.420" v="3036" actId="20577"/>
          <ac:spMkLst>
            <pc:docMk/>
            <pc:sldMk cId="4274717030" sldId="329"/>
            <ac:spMk id="2" creationId="{A98C6424-A835-499D-AFE9-42B850CE9050}"/>
          </ac:spMkLst>
        </pc:spChg>
        <pc:spChg chg="mod">
          <ac:chgData name="Baechler Jonathan" userId="47f0ae59-e29e-4ab1-be6f-043bae60ed99" providerId="ADAL" clId="{8452BB7E-6A80-4274-939E-F0E4809CE30A}" dt="2020-11-12T21:25:16.586" v="3097" actId="20577"/>
          <ac:spMkLst>
            <pc:docMk/>
            <pc:sldMk cId="4274717030" sldId="329"/>
            <ac:spMk id="3" creationId="{5DE43E3D-DE1D-4E60-8565-8E1BE689B0E2}"/>
          </ac:spMkLst>
        </pc:spChg>
        <pc:spChg chg="add mod">
          <ac:chgData name="Baechler Jonathan" userId="47f0ae59-e29e-4ab1-be6f-043bae60ed99" providerId="ADAL" clId="{8452BB7E-6A80-4274-939E-F0E4809CE30A}" dt="2020-11-12T21:27:27.923" v="3163" actId="20577"/>
          <ac:spMkLst>
            <pc:docMk/>
            <pc:sldMk cId="4274717030" sldId="329"/>
            <ac:spMk id="6" creationId="{6CF47F38-7215-4F0D-A90A-2454768BADFC}"/>
          </ac:spMkLst>
        </pc:spChg>
        <pc:picChg chg="add mod">
          <ac:chgData name="Baechler Jonathan" userId="47f0ae59-e29e-4ab1-be6f-043bae60ed99" providerId="ADAL" clId="{8452BB7E-6A80-4274-939E-F0E4809CE30A}" dt="2020-11-12T21:25:26.114" v="3100" actId="1076"/>
          <ac:picMkLst>
            <pc:docMk/>
            <pc:sldMk cId="4274717030" sldId="329"/>
            <ac:picMk id="4" creationId="{ECEAE5D8-DBB7-4064-B715-462AA5406073}"/>
          </ac:picMkLst>
        </pc:picChg>
        <pc:picChg chg="add mod">
          <ac:chgData name="Baechler Jonathan" userId="47f0ae59-e29e-4ab1-be6f-043bae60ed99" providerId="ADAL" clId="{8452BB7E-6A80-4274-939E-F0E4809CE30A}" dt="2020-11-12T21:26:23.093" v="3105" actId="1076"/>
          <ac:picMkLst>
            <pc:docMk/>
            <pc:sldMk cId="4274717030" sldId="329"/>
            <ac:picMk id="5" creationId="{5D6445C3-FACC-4E39-8CD5-A644F957F71F}"/>
          </ac:picMkLst>
        </pc:picChg>
        <pc:picChg chg="add del">
          <ac:chgData name="Baechler Jonathan" userId="47f0ae59-e29e-4ab1-be6f-043bae60ed99" providerId="ADAL" clId="{8452BB7E-6A80-4274-939E-F0E4809CE30A}" dt="2020-11-12T21:26:11.786" v="3102"/>
          <ac:picMkLst>
            <pc:docMk/>
            <pc:sldMk cId="4274717030" sldId="329"/>
            <ac:picMk id="5122" creationId="{4B1DD7D4-B9D4-48AF-9FB2-0E705B64445D}"/>
          </ac:picMkLst>
        </pc:picChg>
      </pc:sldChg>
      <pc:sldChg chg="del">
        <pc:chgData name="Baechler Jonathan" userId="47f0ae59-e29e-4ab1-be6f-043bae60ed99" providerId="ADAL" clId="{8452BB7E-6A80-4274-939E-F0E4809CE30A}" dt="2020-11-12T17:08:14.994" v="37" actId="47"/>
        <pc:sldMkLst>
          <pc:docMk/>
          <pc:sldMk cId="143249921" sldId="330"/>
        </pc:sldMkLst>
      </pc:sldChg>
      <pc:sldChg chg="del">
        <pc:chgData name="Baechler Jonathan" userId="47f0ae59-e29e-4ab1-be6f-043bae60ed99" providerId="ADAL" clId="{8452BB7E-6A80-4274-939E-F0E4809CE30A}" dt="2020-11-12T17:08:15.041" v="39" actId="47"/>
        <pc:sldMkLst>
          <pc:docMk/>
          <pc:sldMk cId="1045527059" sldId="331"/>
        </pc:sldMkLst>
      </pc:sldChg>
      <pc:sldChg chg="del">
        <pc:chgData name="Baechler Jonathan" userId="47f0ae59-e29e-4ab1-be6f-043bae60ed99" providerId="ADAL" clId="{8452BB7E-6A80-4274-939E-F0E4809CE30A}" dt="2020-11-12T17:08:15.103" v="41" actId="47"/>
        <pc:sldMkLst>
          <pc:docMk/>
          <pc:sldMk cId="3885504590" sldId="332"/>
        </pc:sldMkLst>
      </pc:sldChg>
      <pc:sldChg chg="del">
        <pc:chgData name="Baechler Jonathan" userId="47f0ae59-e29e-4ab1-be6f-043bae60ed99" providerId="ADAL" clId="{8452BB7E-6A80-4274-939E-F0E4809CE30A}" dt="2020-11-12T17:08:15.134" v="42" actId="47"/>
        <pc:sldMkLst>
          <pc:docMk/>
          <pc:sldMk cId="2735734274" sldId="333"/>
        </pc:sldMkLst>
      </pc:sldChg>
      <pc:sldChg chg="del">
        <pc:chgData name="Baechler Jonathan" userId="47f0ae59-e29e-4ab1-be6f-043bae60ed99" providerId="ADAL" clId="{8452BB7E-6A80-4274-939E-F0E4809CE30A}" dt="2020-11-12T17:08:15.181" v="43" actId="47"/>
        <pc:sldMkLst>
          <pc:docMk/>
          <pc:sldMk cId="3673193964" sldId="334"/>
        </pc:sldMkLst>
      </pc:sldChg>
      <pc:sldChg chg="del">
        <pc:chgData name="Baechler Jonathan" userId="47f0ae59-e29e-4ab1-be6f-043bae60ed99" providerId="ADAL" clId="{8452BB7E-6A80-4274-939E-F0E4809CE30A}" dt="2020-11-12T17:08:15.244" v="44" actId="47"/>
        <pc:sldMkLst>
          <pc:docMk/>
          <pc:sldMk cId="2513919157" sldId="335"/>
        </pc:sldMkLst>
      </pc:sldChg>
      <pc:sldChg chg="del">
        <pc:chgData name="Baechler Jonathan" userId="47f0ae59-e29e-4ab1-be6f-043bae60ed99" providerId="ADAL" clId="{8452BB7E-6A80-4274-939E-F0E4809CE30A}" dt="2020-11-12T17:08:15.337" v="46" actId="47"/>
        <pc:sldMkLst>
          <pc:docMk/>
          <pc:sldMk cId="262025910" sldId="336"/>
        </pc:sldMkLst>
      </pc:sldChg>
      <pc:sldChg chg="del">
        <pc:chgData name="Baechler Jonathan" userId="47f0ae59-e29e-4ab1-be6f-043bae60ed99" providerId="ADAL" clId="{8452BB7E-6A80-4274-939E-F0E4809CE30A}" dt="2020-11-12T17:08:15.384" v="48" actId="47"/>
        <pc:sldMkLst>
          <pc:docMk/>
          <pc:sldMk cId="3933069693" sldId="337"/>
        </pc:sldMkLst>
      </pc:sldChg>
      <pc:sldChg chg="del">
        <pc:chgData name="Baechler Jonathan" userId="47f0ae59-e29e-4ab1-be6f-043bae60ed99" providerId="ADAL" clId="{8452BB7E-6A80-4274-939E-F0E4809CE30A}" dt="2020-11-12T17:08:15.353" v="47" actId="47"/>
        <pc:sldMkLst>
          <pc:docMk/>
          <pc:sldMk cId="3760146459" sldId="338"/>
        </pc:sldMkLst>
      </pc:sldChg>
      <pc:sldChg chg="del">
        <pc:chgData name="Baechler Jonathan" userId="47f0ae59-e29e-4ab1-be6f-043bae60ed99" providerId="ADAL" clId="{8452BB7E-6A80-4274-939E-F0E4809CE30A}" dt="2020-11-12T17:08:15.400" v="49" actId="47"/>
        <pc:sldMkLst>
          <pc:docMk/>
          <pc:sldMk cId="1954678838" sldId="339"/>
        </pc:sldMkLst>
      </pc:sldChg>
      <pc:sldChg chg="del">
        <pc:chgData name="Baechler Jonathan" userId="47f0ae59-e29e-4ab1-be6f-043bae60ed99" providerId="ADAL" clId="{8452BB7E-6A80-4274-939E-F0E4809CE30A}" dt="2020-11-12T17:08:15.447" v="50" actId="47"/>
        <pc:sldMkLst>
          <pc:docMk/>
          <pc:sldMk cId="3937355831" sldId="340"/>
        </pc:sldMkLst>
      </pc:sldChg>
      <pc:sldChg chg="del">
        <pc:chgData name="Baechler Jonathan" userId="47f0ae59-e29e-4ab1-be6f-043bae60ed99" providerId="ADAL" clId="{8452BB7E-6A80-4274-939E-F0E4809CE30A}" dt="2020-11-12T17:08:15.478" v="51" actId="47"/>
        <pc:sldMkLst>
          <pc:docMk/>
          <pc:sldMk cId="649191721" sldId="341"/>
        </pc:sldMkLst>
      </pc:sldChg>
      <pc:sldChg chg="del">
        <pc:chgData name="Baechler Jonathan" userId="47f0ae59-e29e-4ab1-be6f-043bae60ed99" providerId="ADAL" clId="{8452BB7E-6A80-4274-939E-F0E4809CE30A}" dt="2020-11-12T17:08:15.509" v="52" actId="47"/>
        <pc:sldMkLst>
          <pc:docMk/>
          <pc:sldMk cId="327612616" sldId="342"/>
        </pc:sldMkLst>
      </pc:sldChg>
      <pc:sldChg chg="del">
        <pc:chgData name="Baechler Jonathan" userId="47f0ae59-e29e-4ab1-be6f-043bae60ed99" providerId="ADAL" clId="{8452BB7E-6A80-4274-939E-F0E4809CE30A}" dt="2020-11-12T17:08:15.572" v="53" actId="47"/>
        <pc:sldMkLst>
          <pc:docMk/>
          <pc:sldMk cId="3209166226" sldId="343"/>
        </pc:sldMkLst>
      </pc:sldChg>
      <pc:sldChg chg="del">
        <pc:chgData name="Baechler Jonathan" userId="47f0ae59-e29e-4ab1-be6f-043bae60ed99" providerId="ADAL" clId="{8452BB7E-6A80-4274-939E-F0E4809CE30A}" dt="2020-11-12T17:08:15.681" v="54" actId="47"/>
        <pc:sldMkLst>
          <pc:docMk/>
          <pc:sldMk cId="3518573190" sldId="345"/>
        </pc:sldMkLst>
      </pc:sldChg>
      <pc:sldChg chg="del">
        <pc:chgData name="Baechler Jonathan" userId="47f0ae59-e29e-4ab1-be6f-043bae60ed99" providerId="ADAL" clId="{8452BB7E-6A80-4274-939E-F0E4809CE30A}" dt="2020-11-12T17:08:16.322" v="55" actId="47"/>
        <pc:sldMkLst>
          <pc:docMk/>
          <pc:sldMk cId="742882260" sldId="346"/>
        </pc:sldMkLst>
      </pc:sldChg>
      <pc:sldChg chg="del">
        <pc:chgData name="Baechler Jonathan" userId="47f0ae59-e29e-4ab1-be6f-043bae60ed99" providerId="ADAL" clId="{8452BB7E-6A80-4274-939E-F0E4809CE30A}" dt="2020-11-12T17:08:16.712" v="56" actId="47"/>
        <pc:sldMkLst>
          <pc:docMk/>
          <pc:sldMk cId="2763153553" sldId="347"/>
        </pc:sldMkLst>
      </pc:sldChg>
      <pc:sldChg chg="del">
        <pc:chgData name="Baechler Jonathan" userId="47f0ae59-e29e-4ab1-be6f-043bae60ed99" providerId="ADAL" clId="{8452BB7E-6A80-4274-939E-F0E4809CE30A}" dt="2020-11-12T17:08:16.759" v="57" actId="47"/>
        <pc:sldMkLst>
          <pc:docMk/>
          <pc:sldMk cId="2288994402" sldId="348"/>
        </pc:sldMkLst>
      </pc:sldChg>
      <pc:sldChg chg="del">
        <pc:chgData name="Baechler Jonathan" userId="47f0ae59-e29e-4ab1-be6f-043bae60ed99" providerId="ADAL" clId="{8452BB7E-6A80-4274-939E-F0E4809CE30A}" dt="2020-11-12T17:08:16.806" v="59" actId="47"/>
        <pc:sldMkLst>
          <pc:docMk/>
          <pc:sldMk cId="2688506063" sldId="349"/>
        </pc:sldMkLst>
      </pc:sldChg>
      <pc:sldChg chg="del">
        <pc:chgData name="Baechler Jonathan" userId="47f0ae59-e29e-4ab1-be6f-043bae60ed99" providerId="ADAL" clId="{8452BB7E-6A80-4274-939E-F0E4809CE30A}" dt="2020-11-12T17:08:16.837" v="60" actId="47"/>
        <pc:sldMkLst>
          <pc:docMk/>
          <pc:sldMk cId="2759195185" sldId="350"/>
        </pc:sldMkLst>
      </pc:sldChg>
      <pc:sldChg chg="del">
        <pc:chgData name="Baechler Jonathan" userId="47f0ae59-e29e-4ab1-be6f-043bae60ed99" providerId="ADAL" clId="{8452BB7E-6A80-4274-939E-F0E4809CE30A}" dt="2020-11-12T17:08:16.884" v="61" actId="47"/>
        <pc:sldMkLst>
          <pc:docMk/>
          <pc:sldMk cId="903633175" sldId="351"/>
        </pc:sldMkLst>
      </pc:sldChg>
      <pc:sldChg chg="del">
        <pc:chgData name="Baechler Jonathan" userId="47f0ae59-e29e-4ab1-be6f-043bae60ed99" providerId="ADAL" clId="{8452BB7E-6A80-4274-939E-F0E4809CE30A}" dt="2020-11-12T17:08:16.775" v="58" actId="47"/>
        <pc:sldMkLst>
          <pc:docMk/>
          <pc:sldMk cId="513563310" sldId="352"/>
        </pc:sldMkLst>
      </pc:sldChg>
      <pc:sldChg chg="del">
        <pc:chgData name="Baechler Jonathan" userId="47f0ae59-e29e-4ab1-be6f-043bae60ed99" providerId="ADAL" clId="{8452BB7E-6A80-4274-939E-F0E4809CE30A}" dt="2020-11-12T17:08:16.931" v="62" actId="47"/>
        <pc:sldMkLst>
          <pc:docMk/>
          <pc:sldMk cId="3123574367" sldId="354"/>
        </pc:sldMkLst>
      </pc:sldChg>
      <pc:sldChg chg="del">
        <pc:chgData name="Baechler Jonathan" userId="47f0ae59-e29e-4ab1-be6f-043bae60ed99" providerId="ADAL" clId="{8452BB7E-6A80-4274-939E-F0E4809CE30A}" dt="2020-11-12T17:08:15.087" v="40" actId="47"/>
        <pc:sldMkLst>
          <pc:docMk/>
          <pc:sldMk cId="2718342434" sldId="355"/>
        </pc:sldMkLst>
      </pc:sldChg>
      <pc:sldChg chg="del">
        <pc:chgData name="Baechler Jonathan" userId="47f0ae59-e29e-4ab1-be6f-043bae60ed99" providerId="ADAL" clId="{8452BB7E-6A80-4274-939E-F0E4809CE30A}" dt="2020-11-12T17:08:16.962" v="63" actId="47"/>
        <pc:sldMkLst>
          <pc:docMk/>
          <pc:sldMk cId="2615601000" sldId="356"/>
        </pc:sldMkLst>
      </pc:sldChg>
      <pc:sldChg chg="del">
        <pc:chgData name="Baechler Jonathan" userId="47f0ae59-e29e-4ab1-be6f-043bae60ed99" providerId="ADAL" clId="{8452BB7E-6A80-4274-939E-F0E4809CE30A}" dt="2020-11-12T17:08:16.978" v="64" actId="47"/>
        <pc:sldMkLst>
          <pc:docMk/>
          <pc:sldMk cId="1336952404" sldId="357"/>
        </pc:sldMkLst>
      </pc:sldChg>
      <pc:sldChg chg="del">
        <pc:chgData name="Baechler Jonathan" userId="47f0ae59-e29e-4ab1-be6f-043bae60ed99" providerId="ADAL" clId="{8452BB7E-6A80-4274-939E-F0E4809CE30A}" dt="2020-11-12T17:08:17.009" v="65" actId="47"/>
        <pc:sldMkLst>
          <pc:docMk/>
          <pc:sldMk cId="2682707627" sldId="358"/>
        </pc:sldMkLst>
      </pc:sldChg>
      <pc:sldChg chg="del">
        <pc:chgData name="Baechler Jonathan" userId="47f0ae59-e29e-4ab1-be6f-043bae60ed99" providerId="ADAL" clId="{8452BB7E-6A80-4274-939E-F0E4809CE30A}" dt="2020-11-12T17:08:17.056" v="66" actId="47"/>
        <pc:sldMkLst>
          <pc:docMk/>
          <pc:sldMk cId="248779805" sldId="359"/>
        </pc:sldMkLst>
      </pc:sldChg>
      <pc:sldChg chg="del">
        <pc:chgData name="Baechler Jonathan" userId="47f0ae59-e29e-4ab1-be6f-043bae60ed99" providerId="ADAL" clId="{8452BB7E-6A80-4274-939E-F0E4809CE30A}" dt="2020-11-12T17:08:17.072" v="67" actId="47"/>
        <pc:sldMkLst>
          <pc:docMk/>
          <pc:sldMk cId="1217808206" sldId="360"/>
        </pc:sldMkLst>
      </pc:sldChg>
      <pc:sldChg chg="del">
        <pc:chgData name="Baechler Jonathan" userId="47f0ae59-e29e-4ab1-be6f-043bae60ed99" providerId="ADAL" clId="{8452BB7E-6A80-4274-939E-F0E4809CE30A}" dt="2020-11-12T17:08:17.119" v="68" actId="47"/>
        <pc:sldMkLst>
          <pc:docMk/>
          <pc:sldMk cId="584747936" sldId="361"/>
        </pc:sldMkLst>
      </pc:sldChg>
      <pc:sldChg chg="del">
        <pc:chgData name="Baechler Jonathan" userId="47f0ae59-e29e-4ab1-be6f-043bae60ed99" providerId="ADAL" clId="{8452BB7E-6A80-4274-939E-F0E4809CE30A}" dt="2020-11-12T17:08:17.134" v="69" actId="47"/>
        <pc:sldMkLst>
          <pc:docMk/>
          <pc:sldMk cId="936343938" sldId="362"/>
        </pc:sldMkLst>
      </pc:sldChg>
      <pc:sldChg chg="del">
        <pc:chgData name="Baechler Jonathan" userId="47f0ae59-e29e-4ab1-be6f-043bae60ed99" providerId="ADAL" clId="{8452BB7E-6A80-4274-939E-F0E4809CE30A}" dt="2020-11-12T17:08:17.181" v="70" actId="47"/>
        <pc:sldMkLst>
          <pc:docMk/>
          <pc:sldMk cId="180714049" sldId="363"/>
        </pc:sldMkLst>
      </pc:sldChg>
      <pc:sldChg chg="del">
        <pc:chgData name="Baechler Jonathan" userId="47f0ae59-e29e-4ab1-be6f-043bae60ed99" providerId="ADAL" clId="{8452BB7E-6A80-4274-939E-F0E4809CE30A}" dt="2020-11-12T17:08:17.228" v="71" actId="47"/>
        <pc:sldMkLst>
          <pc:docMk/>
          <pc:sldMk cId="3915486655" sldId="3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55C6F-E0BD-40EE-9E2C-304E8AC4797A}" type="datetimeFigureOut">
              <a:rPr lang="fr-CH" smtClean="0"/>
              <a:t>04.02.2022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2272-E8DB-4650-8D3C-460A8AB8745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831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04.02.2022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68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04.02.2022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81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04.02.2022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760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04.02.2022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967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04.02.2022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518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04.02.2022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851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04.02.2022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1028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04.02.2022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858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04.02.2022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3710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04.02.2022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165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04.02.2022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66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35D49-C13D-47DC-9FD2-486687218D6D}" type="datetimeFigureOut">
              <a:rPr lang="fr-CH" smtClean="0"/>
              <a:t>04.02.2022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583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fr-CH" sz="4000"/>
              <a:t>NIBT 4ème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r>
              <a:rPr lang="fr-CH" sz="2000"/>
              <a:t>EPAI, Jonathan Baechler</a:t>
            </a:r>
          </a:p>
        </p:txBody>
      </p:sp>
      <p:sp>
        <p:nvSpPr>
          <p:cNvPr id="20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076" name="Picture 4" descr="Normes et Projets de Norme">
            <a:extLst>
              <a:ext uri="{FF2B5EF4-FFF2-40B4-BE49-F238E27FC236}">
                <a16:creationId xmlns:a16="http://schemas.microsoft.com/office/drawing/2014/main" id="{2029B4EE-5E74-48CA-A7B3-1DC2F3E83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4" r="22893" b="-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D7A542-FFE4-4746-953F-1ACA92DF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49050" y="6337067"/>
            <a:ext cx="2743200" cy="365125"/>
          </a:xfrm>
        </p:spPr>
        <p:txBody>
          <a:bodyPr/>
          <a:lstStyle/>
          <a:p>
            <a:fld id="{58F3BB59-45D5-4E75-8A5A-6A53741A7051}" type="datetime1">
              <a:rPr lang="fr-CH" smtClean="0"/>
              <a:t>04.02.2022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9799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29230-9CB6-42F1-A0E0-3AEB69B3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6270F6-E2A4-44DF-A407-B4CC4C45D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NIBT 2020, </a:t>
            </a:r>
            <a:r>
              <a:rPr lang="fr-CH" i="1" dirty="0"/>
              <a:t>Electro suisse</a:t>
            </a:r>
          </a:p>
          <a:p>
            <a:r>
              <a:rPr lang="fr-CH" dirty="0"/>
              <a:t>PowerPoint 2020, </a:t>
            </a:r>
            <a:r>
              <a:rPr lang="fr-CH" i="1" dirty="0"/>
              <a:t>Groupe E, GESA, IB-</a:t>
            </a:r>
            <a:r>
              <a:rPr lang="fr-CH" i="1" dirty="0" err="1"/>
              <a:t>murten</a:t>
            </a:r>
            <a:r>
              <a:rPr lang="fr-CH" i="1" dirty="0"/>
              <a:t>, ECAB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115341-7435-43B5-8F44-63ED6A179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395" y="1825625"/>
            <a:ext cx="1461635" cy="4721080"/>
          </a:xfrm>
          <a:prstGeom prst="rect">
            <a:avLst/>
          </a:prstGeom>
        </p:spPr>
      </p:pic>
      <p:pic>
        <p:nvPicPr>
          <p:cNvPr id="2052" name="Picture 4" descr="Résultat de recherche d'images pour &quot;electrosuisse&quot;">
            <a:extLst>
              <a:ext uri="{FF2B5EF4-FFF2-40B4-BE49-F238E27FC236}">
                <a16:creationId xmlns:a16="http://schemas.microsoft.com/office/drawing/2014/main" id="{637D070C-45A8-42F4-B8DD-DD424174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164" y="24996"/>
            <a:ext cx="2146300" cy="152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0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5648" y="2075688"/>
            <a:ext cx="8677656" cy="1746504"/>
          </a:xfrm>
        </p:spPr>
        <p:txBody>
          <a:bodyPr>
            <a:normAutofit/>
          </a:bodyPr>
          <a:lstStyle/>
          <a:p>
            <a:r>
              <a:rPr lang="fr-CH" sz="7200" dirty="0">
                <a:solidFill>
                  <a:srgbClr val="FFFFFF"/>
                </a:solidFill>
              </a:rPr>
              <a:t>NIBT CHAPITRE 5.6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5648" y="3881568"/>
            <a:ext cx="8677656" cy="1231533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rgbClr val="FFFFFF"/>
                </a:solidFill>
              </a:rPr>
              <a:t>Alimentations pour service de sécurité</a:t>
            </a:r>
          </a:p>
        </p:txBody>
      </p:sp>
    </p:spTree>
    <p:extLst>
      <p:ext uri="{BB962C8B-B14F-4D97-AF65-F5344CB8AC3E}">
        <p14:creationId xmlns:p14="http://schemas.microsoft.com/office/powerpoint/2010/main" val="108694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C1BC66-A37D-4457-A1EF-198F24A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Type d’installations de sécurité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83BF4B-60E9-4971-93A6-2A9076BB6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/>
              <a:t>DI</a:t>
            </a:r>
          </a:p>
          <a:p>
            <a:r>
              <a:rPr lang="fr-CH"/>
              <a:t>Éclairage de secours</a:t>
            </a:r>
          </a:p>
          <a:p>
            <a:r>
              <a:rPr lang="fr-CH"/>
              <a:t>Ascenseur de secours</a:t>
            </a:r>
          </a:p>
          <a:p>
            <a:r>
              <a:rPr lang="fr-CH"/>
              <a:t>Système d’alarme</a:t>
            </a:r>
          </a:p>
          <a:p>
            <a:r>
              <a:rPr lang="fr-CH"/>
              <a:t>Sprinkler</a:t>
            </a:r>
          </a:p>
          <a:p>
            <a:r>
              <a:rPr lang="fr-CH"/>
              <a:t>Luminaire portatif</a:t>
            </a:r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6D2374-0898-46D4-B940-4E89BBBD4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994" y="1493982"/>
            <a:ext cx="2729859" cy="1535546"/>
          </a:xfrm>
          <a:prstGeom prst="rect">
            <a:avLst/>
          </a:prstGeom>
        </p:spPr>
      </p:pic>
      <p:pic>
        <p:nvPicPr>
          <p:cNvPr id="1028" name="Picture 4" descr="Résultat de recherche d'images pour &quot;luminaire portatif secours&quot;">
            <a:extLst>
              <a:ext uri="{FF2B5EF4-FFF2-40B4-BE49-F238E27FC236}">
                <a16:creationId xmlns:a16="http://schemas.microsoft.com/office/drawing/2014/main" id="{FFF3CB4B-2717-4FC3-9E47-DA88A0CAE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049" y="4228213"/>
            <a:ext cx="2729859" cy="227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4FBCA4E-76D3-4670-9169-42869137C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915" y="2261755"/>
            <a:ext cx="1932132" cy="19321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D3976A4-EA58-453C-A613-F85B54997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030" y="4971768"/>
            <a:ext cx="1932132" cy="1340132"/>
          </a:xfrm>
          <a:prstGeom prst="rect">
            <a:avLst/>
          </a:prstGeom>
        </p:spPr>
      </p:pic>
      <p:sp>
        <p:nvSpPr>
          <p:cNvPr id="8" name="Explosion : 8 points 7">
            <a:extLst>
              <a:ext uri="{FF2B5EF4-FFF2-40B4-BE49-F238E27FC236}">
                <a16:creationId xmlns:a16="http://schemas.microsoft.com/office/drawing/2014/main" id="{DC030FA7-3A4D-4793-9560-2A9AC4AD77CE}"/>
              </a:ext>
            </a:extLst>
          </p:cNvPr>
          <p:cNvSpPr/>
          <p:nvPr/>
        </p:nvSpPr>
        <p:spPr>
          <a:xfrm>
            <a:off x="8919411" y="-1"/>
            <a:ext cx="3272589" cy="1941095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NIBT</a:t>
            </a:r>
          </a:p>
          <a:p>
            <a:pPr algn="ctr"/>
            <a:r>
              <a:rPr lang="fr-CH" dirty="0"/>
              <a:t>5.6.2.1</a:t>
            </a:r>
          </a:p>
          <a:p>
            <a:pPr algn="ctr"/>
            <a:r>
              <a:rPr lang="fr-CH" dirty="0"/>
              <a:t>p.433</a:t>
            </a:r>
          </a:p>
        </p:txBody>
      </p:sp>
    </p:spTree>
    <p:extLst>
      <p:ext uri="{BB962C8B-B14F-4D97-AF65-F5344CB8AC3E}">
        <p14:creationId xmlns:p14="http://schemas.microsoft.com/office/powerpoint/2010/main" val="41119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4DE82-6249-467B-82E6-F5B9A866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Buts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EE5B19-3326-4130-8ED6-C981C8B6E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Guider les gens en cas d’incendie</a:t>
            </a:r>
          </a:p>
          <a:p>
            <a:endParaRPr lang="fr-CH" dirty="0"/>
          </a:p>
          <a:p>
            <a:r>
              <a:rPr lang="fr-CH" dirty="0"/>
              <a:t>Eviter une coupure «totale» de l’électricité en cas d’incendie</a:t>
            </a:r>
          </a:p>
          <a:p>
            <a:endParaRPr lang="fr-CH" dirty="0"/>
          </a:p>
          <a:p>
            <a:r>
              <a:rPr lang="fr-CH" dirty="0"/>
              <a:t>Protection des personnes, des choses et des animaux</a:t>
            </a:r>
          </a:p>
        </p:txBody>
      </p:sp>
    </p:spTree>
    <p:extLst>
      <p:ext uri="{BB962C8B-B14F-4D97-AF65-F5344CB8AC3E}">
        <p14:creationId xmlns:p14="http://schemas.microsoft.com/office/powerpoint/2010/main" val="110989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BC21CA-1883-4DAC-9212-2381C10C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Autonomie / Séparation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FF3BA7-23C4-4550-B35C-A07151717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u="sng" dirty="0"/>
              <a:t>L’éclairage de secours </a:t>
            </a:r>
            <a:r>
              <a:rPr lang="fr-CH" dirty="0"/>
              <a:t>et </a:t>
            </a:r>
            <a:r>
              <a:rPr lang="fr-CH" u="sng" dirty="0"/>
              <a:t>l’éclairage de sécurité </a:t>
            </a:r>
            <a:r>
              <a:rPr lang="fr-CH" dirty="0"/>
              <a:t>doivent avoir une autonomie de </a:t>
            </a:r>
            <a:r>
              <a:rPr lang="fr-CH" b="1" dirty="0"/>
              <a:t>60 min.</a:t>
            </a:r>
          </a:p>
          <a:p>
            <a:pPr marL="0" indent="0">
              <a:buNone/>
            </a:pPr>
            <a:endParaRPr lang="fr-CH" b="1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fr-CH" dirty="0"/>
              <a:t>Dans l’ensemble d’appareillage, les circuits doivent être complètement séparés des autres circuits.</a:t>
            </a:r>
          </a:p>
        </p:txBody>
      </p:sp>
    </p:spTree>
    <p:extLst>
      <p:ext uri="{BB962C8B-B14F-4D97-AF65-F5344CB8AC3E}">
        <p14:creationId xmlns:p14="http://schemas.microsoft.com/office/powerpoint/2010/main" val="386610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8E12D2-51FD-493C-9F60-00CD7047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Coupe feu dans les E.A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E661D2-4F2B-4274-99DA-518138713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fr-CH" sz="3600" dirty="0"/>
              <a:t>EI 60</a:t>
            </a:r>
            <a:endParaRPr lang="fr-CH" sz="2000" dirty="0">
              <a:latin typeface="+mj-lt"/>
              <a:ea typeface="+mj-ea"/>
              <a:cs typeface="+mj-cs"/>
            </a:endParaRPr>
          </a:p>
          <a:p>
            <a:pPr marL="0" indent="0" algn="l">
              <a:buNone/>
            </a:pPr>
            <a:r>
              <a:rPr lang="fr-CH" sz="2000" dirty="0">
                <a:latin typeface="+mj-lt"/>
                <a:ea typeface="+mj-ea"/>
                <a:cs typeface="+mj-cs"/>
              </a:rPr>
              <a:t>E = coupe-feu</a:t>
            </a:r>
          </a:p>
          <a:p>
            <a:pPr marL="0" indent="0" algn="l">
              <a:buNone/>
            </a:pPr>
            <a:r>
              <a:rPr lang="fr-CH" sz="2000" dirty="0">
                <a:latin typeface="+mj-lt"/>
                <a:ea typeface="+mj-ea"/>
                <a:cs typeface="+mj-cs"/>
              </a:rPr>
              <a:t>I = calorifuge</a:t>
            </a:r>
          </a:p>
          <a:p>
            <a:pPr marL="0" indent="0" algn="l">
              <a:buNone/>
            </a:pPr>
            <a:r>
              <a:rPr lang="fr-CH" sz="2000" dirty="0">
                <a:latin typeface="+mj-lt"/>
                <a:ea typeface="+mj-ea"/>
                <a:cs typeface="+mj-cs"/>
              </a:rPr>
              <a:t>60 = 60 minutes</a:t>
            </a:r>
          </a:p>
          <a:p>
            <a:pPr marL="0" indent="0" algn="l">
              <a:buNone/>
            </a:pPr>
            <a:endParaRPr lang="fr-CH" sz="2000" dirty="0">
              <a:latin typeface="+mj-lt"/>
              <a:ea typeface="+mj-ea"/>
              <a:cs typeface="+mj-cs"/>
            </a:endParaRPr>
          </a:p>
          <a:p>
            <a:pPr marL="0" indent="0" algn="l">
              <a:buNone/>
            </a:pPr>
            <a:r>
              <a:rPr lang="fr-CH" sz="2000" dirty="0">
                <a:latin typeface="+mj-lt"/>
                <a:ea typeface="+mj-ea"/>
                <a:cs typeface="+mj-cs"/>
              </a:rPr>
              <a:t>Ou </a:t>
            </a:r>
          </a:p>
          <a:p>
            <a:pPr marL="0" indent="0" algn="l">
              <a:buNone/>
            </a:pPr>
            <a:endParaRPr lang="fr-CH" sz="2000" dirty="0">
              <a:latin typeface="+mj-lt"/>
              <a:ea typeface="+mj-ea"/>
              <a:cs typeface="+mj-cs"/>
            </a:endParaRPr>
          </a:p>
          <a:p>
            <a:pPr marL="0" indent="0" algn="l">
              <a:buNone/>
            </a:pPr>
            <a:r>
              <a:rPr lang="fr-CH" sz="2000" dirty="0">
                <a:latin typeface="+mj-lt"/>
                <a:ea typeface="+mj-ea"/>
                <a:cs typeface="+mj-cs"/>
              </a:rPr>
              <a:t>Distance de 80 cm</a:t>
            </a:r>
          </a:p>
        </p:txBody>
      </p:sp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A31980FA-EC38-48FF-8C84-2C6981091822}"/>
              </a:ext>
            </a:extLst>
          </p:cNvPr>
          <p:cNvSpPr/>
          <p:nvPr/>
        </p:nvSpPr>
        <p:spPr>
          <a:xfrm>
            <a:off x="8919411" y="-1"/>
            <a:ext cx="3272589" cy="1941095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NIBT</a:t>
            </a:r>
          </a:p>
          <a:p>
            <a:pPr algn="ctr"/>
            <a:r>
              <a:rPr lang="fr-CH" dirty="0"/>
              <a:t>5.6.1.2</a:t>
            </a:r>
          </a:p>
          <a:p>
            <a:pPr algn="ctr"/>
            <a:r>
              <a:rPr lang="fr-CH" dirty="0"/>
              <a:t>p.433</a:t>
            </a:r>
          </a:p>
        </p:txBody>
      </p:sp>
    </p:spTree>
    <p:extLst>
      <p:ext uri="{BB962C8B-B14F-4D97-AF65-F5344CB8AC3E}">
        <p14:creationId xmlns:p14="http://schemas.microsoft.com/office/powerpoint/2010/main" val="116214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8CD174-CFA6-4079-926A-F5244AC2B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Source de courant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98FDEC-7D85-4352-833B-F9C7F9033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Accumulateur </a:t>
            </a:r>
          </a:p>
          <a:p>
            <a:r>
              <a:rPr lang="fr-CH" dirty="0"/>
              <a:t>Batterie</a:t>
            </a:r>
          </a:p>
          <a:p>
            <a:r>
              <a:rPr lang="fr-CH" dirty="0"/>
              <a:t>Pile </a:t>
            </a:r>
          </a:p>
          <a:p>
            <a:r>
              <a:rPr lang="fr-CH" dirty="0"/>
              <a:t>Groupe électrogène</a:t>
            </a:r>
          </a:p>
          <a:p>
            <a:endParaRPr lang="fr-CH" dirty="0"/>
          </a:p>
          <a:p>
            <a:pPr marL="0" indent="0">
              <a:buNone/>
            </a:pPr>
            <a:r>
              <a:rPr lang="fr-CH" dirty="0"/>
              <a:t>Accès aux personnes qualifiés ou avertis</a:t>
            </a:r>
          </a:p>
          <a:p>
            <a:pPr marL="0" indent="0">
              <a:buNone/>
            </a:pPr>
            <a:r>
              <a:rPr lang="fr-CH" dirty="0"/>
              <a:t>Situé dans les locaux sans risque d’incendie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E6D5C8-D802-4E92-A545-D02F536F3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5125"/>
            <a:ext cx="2343150" cy="1952625"/>
          </a:xfrm>
          <a:prstGeom prst="rect">
            <a:avLst/>
          </a:prstGeom>
        </p:spPr>
      </p:pic>
      <p:pic>
        <p:nvPicPr>
          <p:cNvPr id="2050" name="Picture 2" descr="Résultat de recherche d'images pour &quot;groupe électrogène&quot;">
            <a:extLst>
              <a:ext uri="{FF2B5EF4-FFF2-40B4-BE49-F238E27FC236}">
                <a16:creationId xmlns:a16="http://schemas.microsoft.com/office/drawing/2014/main" id="{55367F6A-9290-412F-88F6-F2EE8F57E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80" y="245057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CE860E8-EFBA-4D0A-8C7E-0FDB572D0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402" y="2450576"/>
            <a:ext cx="2039398" cy="2039398"/>
          </a:xfrm>
          <a:prstGeom prst="rect">
            <a:avLst/>
          </a:prstGeom>
        </p:spPr>
      </p:pic>
      <p:sp>
        <p:nvSpPr>
          <p:cNvPr id="7" name="Explosion : 8 points 6">
            <a:extLst>
              <a:ext uri="{FF2B5EF4-FFF2-40B4-BE49-F238E27FC236}">
                <a16:creationId xmlns:a16="http://schemas.microsoft.com/office/drawing/2014/main" id="{919596C7-3B4F-495A-89F6-58D671E2F38B}"/>
              </a:ext>
            </a:extLst>
          </p:cNvPr>
          <p:cNvSpPr/>
          <p:nvPr/>
        </p:nvSpPr>
        <p:spPr>
          <a:xfrm>
            <a:off x="8919411" y="-1"/>
            <a:ext cx="3272589" cy="1941095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NIBT</a:t>
            </a:r>
          </a:p>
          <a:p>
            <a:pPr algn="ctr"/>
            <a:r>
              <a:rPr lang="fr-CH" dirty="0"/>
              <a:t>5.6.6</a:t>
            </a:r>
          </a:p>
          <a:p>
            <a:pPr algn="ctr"/>
            <a:r>
              <a:rPr lang="fr-CH" dirty="0"/>
              <a:t>p.434</a:t>
            </a:r>
          </a:p>
        </p:txBody>
      </p:sp>
    </p:spTree>
    <p:extLst>
      <p:ext uri="{BB962C8B-B14F-4D97-AF65-F5344CB8AC3E}">
        <p14:creationId xmlns:p14="http://schemas.microsoft.com/office/powerpoint/2010/main" val="190851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C00119-6BD2-4C87-9A54-9CD97CB2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4900" dirty="0"/>
              <a:t>Eclairage de secours</a:t>
            </a:r>
            <a:br>
              <a:rPr lang="fr-CH" sz="4900" dirty="0"/>
            </a:br>
            <a:r>
              <a:rPr lang="fr-CH" sz="4900" dirty="0"/>
              <a:t> et éclairage de sécurité</a:t>
            </a:r>
            <a:br>
              <a:rPr lang="fr-CH" sz="4400" b="1" i="0" u="none" strike="noStrike" baseline="0" dirty="0">
                <a:latin typeface="Arial" panose="020B0604020202020204" pitchFamily="34" charset="0"/>
              </a:rPr>
            </a:b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7D2650-4C25-43DE-9C45-0E557F65B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Les installations d’éclairage de secours ou de sécurité</a:t>
            </a:r>
          </a:p>
          <a:p>
            <a:pPr marL="0" indent="0">
              <a:buNone/>
            </a:pPr>
            <a:r>
              <a:rPr lang="fr-CH" dirty="0"/>
              <a:t>garantissent que, lors d’une défaillance de l’alimentation</a:t>
            </a:r>
          </a:p>
          <a:p>
            <a:pPr marL="0" indent="0">
              <a:buNone/>
            </a:pPr>
            <a:r>
              <a:rPr lang="fr-CH" dirty="0"/>
              <a:t>générale, </a:t>
            </a:r>
            <a:r>
              <a:rPr lang="fr-CH" b="1" dirty="0"/>
              <a:t>l’éclairage soit remis à disposition automatiquement</a:t>
            </a:r>
            <a:r>
              <a:rPr lang="fr-CH" dirty="0"/>
              <a:t>.</a:t>
            </a:r>
          </a:p>
          <a:p>
            <a:pPr marL="0" indent="0">
              <a:buNone/>
            </a:pPr>
            <a:r>
              <a:rPr lang="fr-CH" dirty="0"/>
              <a:t>Min : 1 Lux </a:t>
            </a:r>
            <a:r>
              <a:rPr lang="fr-CH"/>
              <a:t>(0.5 Lux </a:t>
            </a:r>
            <a:r>
              <a:rPr lang="fr-CH" dirty="0"/>
              <a:t>anti panique)</a:t>
            </a:r>
          </a:p>
          <a:p>
            <a:pPr marL="0" indent="0">
              <a:buNone/>
            </a:pPr>
            <a:r>
              <a:rPr lang="fr-CH" dirty="0"/>
              <a:t>L’installation doit garantir</a:t>
            </a:r>
          </a:p>
          <a:p>
            <a:r>
              <a:rPr lang="fr-CH" dirty="0"/>
              <a:t>L’éclairage de la signalisation des voies de secours</a:t>
            </a:r>
          </a:p>
          <a:p>
            <a:r>
              <a:rPr lang="fr-CH" dirty="0"/>
              <a:t>L’éclairage des voies menant aux sorties </a:t>
            </a:r>
          </a:p>
          <a:p>
            <a:r>
              <a:rPr lang="fr-CH" dirty="0"/>
              <a:t>L’éclairage suffisant des dispositifs de neutralisation</a:t>
            </a:r>
          </a:p>
        </p:txBody>
      </p:sp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9FC1999C-393C-41BD-8218-B18879BED4B9}"/>
              </a:ext>
            </a:extLst>
          </p:cNvPr>
          <p:cNvSpPr/>
          <p:nvPr/>
        </p:nvSpPr>
        <p:spPr>
          <a:xfrm>
            <a:off x="8919411" y="-1"/>
            <a:ext cx="3272589" cy="1941095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NIBT</a:t>
            </a:r>
          </a:p>
          <a:p>
            <a:pPr algn="ctr"/>
            <a:r>
              <a:rPr lang="fr-CH" dirty="0"/>
              <a:t>5.6.9</a:t>
            </a:r>
          </a:p>
          <a:p>
            <a:pPr algn="ctr"/>
            <a:r>
              <a:rPr lang="fr-CH" dirty="0"/>
              <a:t>p.437</a:t>
            </a:r>
          </a:p>
        </p:txBody>
      </p:sp>
    </p:spTree>
    <p:extLst>
      <p:ext uri="{BB962C8B-B14F-4D97-AF65-F5344CB8AC3E}">
        <p14:creationId xmlns:p14="http://schemas.microsoft.com/office/powerpoint/2010/main" val="164493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239C8F-C832-4A78-97CF-67AC0E2B0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Un circuit terminal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C4FADE-7A23-400D-9D72-957A90A22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b="1" dirty="0"/>
              <a:t>Max 20 luminaires </a:t>
            </a:r>
            <a:r>
              <a:rPr lang="fr-CH" dirty="0"/>
              <a:t>par groupe</a:t>
            </a:r>
          </a:p>
          <a:p>
            <a:pPr marL="0" indent="0">
              <a:buNone/>
            </a:pPr>
            <a:r>
              <a:rPr lang="fr-CH" b="1" dirty="0"/>
              <a:t>Max 60 % </a:t>
            </a:r>
            <a:r>
              <a:rPr lang="fr-CH" dirty="0"/>
              <a:t>du courant nominal du coupe-surintensité</a:t>
            </a:r>
          </a:p>
          <a:p>
            <a:pPr marL="0" indent="0">
              <a:buNone/>
            </a:pPr>
            <a:r>
              <a:rPr lang="fr-CH" dirty="0"/>
              <a:t>Canalisations protégées jusqu’au premier luminaire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28CEF7-A468-4D09-A9C8-881D9CD44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969" y="3249033"/>
            <a:ext cx="4657640" cy="3243842"/>
          </a:xfrm>
          <a:prstGeom prst="rect">
            <a:avLst/>
          </a:prstGeom>
        </p:spPr>
      </p:pic>
      <p:sp>
        <p:nvSpPr>
          <p:cNvPr id="6" name="Explosion : 8 points 5">
            <a:extLst>
              <a:ext uri="{FF2B5EF4-FFF2-40B4-BE49-F238E27FC236}">
                <a16:creationId xmlns:a16="http://schemas.microsoft.com/office/drawing/2014/main" id="{BAC7BC2D-82B2-445E-A106-EF3013DE06D7}"/>
              </a:ext>
            </a:extLst>
          </p:cNvPr>
          <p:cNvSpPr/>
          <p:nvPr/>
        </p:nvSpPr>
        <p:spPr>
          <a:xfrm>
            <a:off x="8919411" y="-1"/>
            <a:ext cx="3272589" cy="1941095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NIBT</a:t>
            </a:r>
          </a:p>
          <a:p>
            <a:pPr algn="ctr"/>
            <a:r>
              <a:rPr lang="fr-CH" dirty="0"/>
              <a:t>5.6.8</a:t>
            </a:r>
          </a:p>
          <a:p>
            <a:pPr algn="ctr"/>
            <a:r>
              <a:rPr lang="fr-CH" dirty="0"/>
              <a:t>p.435</a:t>
            </a:r>
          </a:p>
        </p:txBody>
      </p:sp>
    </p:spTree>
    <p:extLst>
      <p:ext uri="{BB962C8B-B14F-4D97-AF65-F5344CB8AC3E}">
        <p14:creationId xmlns:p14="http://schemas.microsoft.com/office/powerpoint/2010/main" val="987304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B8BF1253B4847A22376EFCE9D7A31" ma:contentTypeVersion="13" ma:contentTypeDescription="Crée un document." ma:contentTypeScope="" ma:versionID="294d40afb1b59c9df11d418aeb789970">
  <xsd:schema xmlns:xsd="http://www.w3.org/2001/XMLSchema" xmlns:xs="http://www.w3.org/2001/XMLSchema" xmlns:p="http://schemas.microsoft.com/office/2006/metadata/properties" xmlns:ns3="3f5aaf00-5e08-467b-8ed6-05c6302b08c6" xmlns:ns4="38cb5498-d582-4c13-9914-4fcd48091daf" targetNamespace="http://schemas.microsoft.com/office/2006/metadata/properties" ma:root="true" ma:fieldsID="40c63083112ef74db40abffefe32c406" ns3:_="" ns4:_="">
    <xsd:import namespace="3f5aaf00-5e08-467b-8ed6-05c6302b08c6"/>
    <xsd:import namespace="38cb5498-d582-4c13-9914-4fcd48091d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aaf00-5e08-467b-8ed6-05c6302b08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b5498-d582-4c13-9914-4fcd48091d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D0A8EF-A13D-469C-944C-E4C70CE448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605C6B-C711-4710-AD70-C1EBD67B79F7}">
  <ds:schemaRefs>
    <ds:schemaRef ds:uri="38cb5498-d582-4c13-9914-4fcd48091daf"/>
    <ds:schemaRef ds:uri="3f5aaf00-5e08-467b-8ed6-05c6302b08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4E921D3-653F-4143-8EEC-E0F280742782}">
  <ds:schemaRefs>
    <ds:schemaRef ds:uri="38cb5498-d582-4c13-9914-4fcd48091daf"/>
    <ds:schemaRef ds:uri="3f5aaf00-5e08-467b-8ed6-05c6302b08c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Grand écran</PresentationFormat>
  <Paragraphs>70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Rockwell</vt:lpstr>
      <vt:lpstr>Thème Office</vt:lpstr>
      <vt:lpstr>NIBT 4ème</vt:lpstr>
      <vt:lpstr>NIBT CHAPITRE 5.6</vt:lpstr>
      <vt:lpstr>Type d’installations de sécurité</vt:lpstr>
      <vt:lpstr>Buts</vt:lpstr>
      <vt:lpstr>Autonomie / Séparation</vt:lpstr>
      <vt:lpstr>Coupe feu dans les E.A</vt:lpstr>
      <vt:lpstr>Source de courant</vt:lpstr>
      <vt:lpstr>Eclairage de secours  et éclairage de sécurité </vt:lpstr>
      <vt:lpstr>Un circuit terminal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NIBT 4ème</dc:title>
  <dc:creator>Baechler Jonathan</dc:creator>
  <cp:lastModifiedBy>Baechler Jonathan</cp:lastModifiedBy>
  <cp:revision>1</cp:revision>
  <dcterms:created xsi:type="dcterms:W3CDTF">2020-12-03T19:03:24Z</dcterms:created>
  <dcterms:modified xsi:type="dcterms:W3CDTF">2022-02-04T09:13:37Z</dcterms:modified>
</cp:coreProperties>
</file>