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84" r:id="rId5"/>
    <p:sldId id="320" r:id="rId6"/>
    <p:sldId id="293" r:id="rId7"/>
    <p:sldId id="321" r:id="rId8"/>
    <p:sldId id="322" r:id="rId9"/>
    <p:sldId id="323" r:id="rId10"/>
    <p:sldId id="324" r:id="rId11"/>
    <p:sldId id="325" r:id="rId12"/>
    <p:sldId id="339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292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echler Jonathan, N/NB/NBL/NBLE" initials="BJN" lastIdx="2" clrIdx="0">
    <p:extLst>
      <p:ext uri="{19B8F6BF-5375-455C-9EA6-DF929625EA0E}">
        <p15:presenceInfo xmlns:p15="http://schemas.microsoft.com/office/powerpoint/2012/main" userId="S-1-5-21-3144422677-1507823506-1695946136-1450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63E030-8B7C-478C-B267-D04C34875A86}" v="46" dt="2026-03-25T21:13:51.5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94595" autoAdjust="0"/>
  </p:normalViewPr>
  <p:slideViewPr>
    <p:cSldViewPr snapToGrid="0">
      <p:cViewPr varScale="1">
        <p:scale>
          <a:sx n="104" d="100"/>
          <a:sy n="104" d="100"/>
        </p:scale>
        <p:origin x="12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chler Jonathan" userId="47f0ae59-e29e-4ab1-be6f-043bae60ed99" providerId="ADAL" clId="{D97B3447-EE3B-411F-A3EC-DF032C65D6B4}"/>
    <pc:docChg chg="undo custSel addSld delSld modSld sldOrd">
      <pc:chgData name="Baechler Jonathan" userId="47f0ae59-e29e-4ab1-be6f-043bae60ed99" providerId="ADAL" clId="{D97B3447-EE3B-411F-A3EC-DF032C65D6B4}" dt="2026-03-25T21:14:08.902" v="659" actId="14100"/>
      <pc:docMkLst>
        <pc:docMk/>
      </pc:docMkLst>
      <pc:sldChg chg="addSp delSp modSp mod addAnim delAnim">
        <pc:chgData name="Baechler Jonathan" userId="47f0ae59-e29e-4ab1-be6f-043bae60ed99" providerId="ADAL" clId="{D97B3447-EE3B-411F-A3EC-DF032C65D6B4}" dt="2026-03-18T11:10:59.313" v="75" actId="26606"/>
        <pc:sldMkLst>
          <pc:docMk/>
          <pc:sldMk cId="3209799926" sldId="284"/>
        </pc:sldMkLst>
        <pc:spChg chg="mod">
          <ac:chgData name="Baechler Jonathan" userId="47f0ae59-e29e-4ab1-be6f-043bae60ed99" providerId="ADAL" clId="{D97B3447-EE3B-411F-A3EC-DF032C65D6B4}" dt="2026-03-18T11:10:59.313" v="75" actId="26606"/>
          <ac:spMkLst>
            <pc:docMk/>
            <pc:sldMk cId="3209799926" sldId="284"/>
            <ac:spMk id="2" creationId="{00000000-0000-0000-0000-000000000000}"/>
          </ac:spMkLst>
        </pc:spChg>
        <pc:spChg chg="mod">
          <ac:chgData name="Baechler Jonathan" userId="47f0ae59-e29e-4ab1-be6f-043bae60ed99" providerId="ADAL" clId="{D97B3447-EE3B-411F-A3EC-DF032C65D6B4}" dt="2026-03-18T11:10:59.313" v="75" actId="26606"/>
          <ac:spMkLst>
            <pc:docMk/>
            <pc:sldMk cId="3209799926" sldId="284"/>
            <ac:spMk id="3" creationId="{00000000-0000-0000-0000-000000000000}"/>
          </ac:spMkLst>
        </pc:spChg>
        <pc:spChg chg="mod">
          <ac:chgData name="Baechler Jonathan" userId="47f0ae59-e29e-4ab1-be6f-043bae60ed99" providerId="ADAL" clId="{D97B3447-EE3B-411F-A3EC-DF032C65D6B4}" dt="2026-03-18T11:10:59.313" v="75" actId="26606"/>
          <ac:spMkLst>
            <pc:docMk/>
            <pc:sldMk cId="3209799926" sldId="284"/>
            <ac:spMk id="4" creationId="{B1D7A542-FFE4-4746-953F-1ACA92DFACDA}"/>
          </ac:spMkLst>
        </pc:spChg>
        <pc:spChg chg="add">
          <ac:chgData name="Baechler Jonathan" userId="47f0ae59-e29e-4ab1-be6f-043bae60ed99" providerId="ADAL" clId="{D97B3447-EE3B-411F-A3EC-DF032C65D6B4}" dt="2026-03-18T11:10:59.313" v="75" actId="26606"/>
          <ac:spMkLst>
            <pc:docMk/>
            <pc:sldMk cId="3209799926" sldId="284"/>
            <ac:spMk id="3097" creationId="{4E87FCFB-2CCE-460D-B3DD-557C8BD1B94A}"/>
          </ac:spMkLst>
        </pc:spChg>
        <pc:picChg chg="add mod">
          <ac:chgData name="Baechler Jonathan" userId="47f0ae59-e29e-4ab1-be6f-043bae60ed99" providerId="ADAL" clId="{D97B3447-EE3B-411F-A3EC-DF032C65D6B4}" dt="2026-03-18T11:10:41.406" v="64"/>
          <ac:picMkLst>
            <pc:docMk/>
            <pc:sldMk cId="3209799926" sldId="284"/>
            <ac:picMk id="6" creationId="{C1320F74-4194-01A0-F557-2D248445ECA4}"/>
          </ac:picMkLst>
        </pc:picChg>
      </pc:sldChg>
      <pc:sldChg chg="modSp mod">
        <pc:chgData name="Baechler Jonathan" userId="47f0ae59-e29e-4ab1-be6f-043bae60ed99" providerId="ADAL" clId="{D97B3447-EE3B-411F-A3EC-DF032C65D6B4}" dt="2026-03-25T21:11:28.787" v="597" actId="20577"/>
        <pc:sldMkLst>
          <pc:docMk/>
          <pc:sldMk cId="1918500886" sldId="292"/>
        </pc:sldMkLst>
        <pc:spChg chg="mod">
          <ac:chgData name="Baechler Jonathan" userId="47f0ae59-e29e-4ab1-be6f-043bae60ed99" providerId="ADAL" clId="{D97B3447-EE3B-411F-A3EC-DF032C65D6B4}" dt="2026-03-25T21:11:28.787" v="597" actId="20577"/>
          <ac:spMkLst>
            <pc:docMk/>
            <pc:sldMk cId="1918500886" sldId="292"/>
            <ac:spMk id="3" creationId="{486270F6-E2A4-44DF-A407-B4CC4C45D885}"/>
          </ac:spMkLst>
        </pc:spChg>
      </pc:sldChg>
      <pc:sldChg chg="addSp modSp mod">
        <pc:chgData name="Baechler Jonathan" userId="47f0ae59-e29e-4ab1-be6f-043bae60ed99" providerId="ADAL" clId="{D97B3447-EE3B-411F-A3EC-DF032C65D6B4}" dt="2026-03-18T11:24:01.359" v="102" actId="20577"/>
        <pc:sldMkLst>
          <pc:docMk/>
          <pc:sldMk cId="2006581414" sldId="322"/>
        </pc:sldMkLst>
        <pc:spChg chg="add mod">
          <ac:chgData name="Baechler Jonathan" userId="47f0ae59-e29e-4ab1-be6f-043bae60ed99" providerId="ADAL" clId="{D97B3447-EE3B-411F-A3EC-DF032C65D6B4}" dt="2026-03-18T11:24:01.359" v="102" actId="20577"/>
          <ac:spMkLst>
            <pc:docMk/>
            <pc:sldMk cId="2006581414" sldId="322"/>
            <ac:spMk id="4" creationId="{37C49521-AF1C-35CF-1A3D-3EF2A615D1E5}"/>
          </ac:spMkLst>
        </pc:spChg>
        <pc:picChg chg="mod">
          <ac:chgData name="Baechler Jonathan" userId="47f0ae59-e29e-4ab1-be6f-043bae60ed99" providerId="ADAL" clId="{D97B3447-EE3B-411F-A3EC-DF032C65D6B4}" dt="2026-03-18T11:23:32.425" v="76" actId="1076"/>
          <ac:picMkLst>
            <pc:docMk/>
            <pc:sldMk cId="2006581414" sldId="322"/>
            <ac:picMk id="7" creationId="{61B4D329-FADA-F286-B2B8-3A32A71C5CF7}"/>
          </ac:picMkLst>
        </pc:picChg>
      </pc:sldChg>
      <pc:sldChg chg="modSp mod">
        <pc:chgData name="Baechler Jonathan" userId="47f0ae59-e29e-4ab1-be6f-043bae60ed99" providerId="ADAL" clId="{D97B3447-EE3B-411F-A3EC-DF032C65D6B4}" dt="2026-03-18T11:24:07.920" v="103" actId="1076"/>
        <pc:sldMkLst>
          <pc:docMk/>
          <pc:sldMk cId="4005980919" sldId="323"/>
        </pc:sldMkLst>
        <pc:picChg chg="mod">
          <ac:chgData name="Baechler Jonathan" userId="47f0ae59-e29e-4ab1-be6f-043bae60ed99" providerId="ADAL" clId="{D97B3447-EE3B-411F-A3EC-DF032C65D6B4}" dt="2026-03-18T11:24:07.920" v="103" actId="1076"/>
          <ac:picMkLst>
            <pc:docMk/>
            <pc:sldMk cId="4005980919" sldId="323"/>
            <ac:picMk id="4" creationId="{1E353D30-4A5A-D52A-4755-0D4A38344F3A}"/>
          </ac:picMkLst>
        </pc:picChg>
      </pc:sldChg>
      <pc:sldChg chg="addSp modSp mod">
        <pc:chgData name="Baechler Jonathan" userId="47f0ae59-e29e-4ab1-be6f-043bae60ed99" providerId="ADAL" clId="{D97B3447-EE3B-411F-A3EC-DF032C65D6B4}" dt="2026-03-18T11:25:00.611" v="108" actId="20577"/>
        <pc:sldMkLst>
          <pc:docMk/>
          <pc:sldMk cId="3340437279" sldId="324"/>
        </pc:sldMkLst>
        <pc:spChg chg="add mod">
          <ac:chgData name="Baechler Jonathan" userId="47f0ae59-e29e-4ab1-be6f-043bae60ed99" providerId="ADAL" clId="{D97B3447-EE3B-411F-A3EC-DF032C65D6B4}" dt="2026-03-18T11:25:00.611" v="108" actId="20577"/>
          <ac:spMkLst>
            <pc:docMk/>
            <pc:sldMk cId="3340437279" sldId="324"/>
            <ac:spMk id="4" creationId="{4E049670-0D68-29C8-CB4B-8C102E43F454}"/>
          </ac:spMkLst>
        </pc:spChg>
      </pc:sldChg>
      <pc:sldChg chg="addSp modSp mod">
        <pc:chgData name="Baechler Jonathan" userId="47f0ae59-e29e-4ab1-be6f-043bae60ed99" providerId="ADAL" clId="{D97B3447-EE3B-411F-A3EC-DF032C65D6B4}" dt="2026-03-18T11:25:30.198" v="113" actId="20577"/>
        <pc:sldMkLst>
          <pc:docMk/>
          <pc:sldMk cId="941792304" sldId="325"/>
        </pc:sldMkLst>
        <pc:spChg chg="add mod">
          <ac:chgData name="Baechler Jonathan" userId="47f0ae59-e29e-4ab1-be6f-043bae60ed99" providerId="ADAL" clId="{D97B3447-EE3B-411F-A3EC-DF032C65D6B4}" dt="2026-03-18T11:25:30.198" v="113" actId="20577"/>
          <ac:spMkLst>
            <pc:docMk/>
            <pc:sldMk cId="941792304" sldId="325"/>
            <ac:spMk id="4" creationId="{E080CF5F-8F14-4869-E952-2E17FC72E273}"/>
          </ac:spMkLst>
        </pc:spChg>
      </pc:sldChg>
      <pc:sldChg chg="addSp modSp mod">
        <pc:chgData name="Baechler Jonathan" userId="47f0ae59-e29e-4ab1-be6f-043bae60ed99" providerId="ADAL" clId="{D97B3447-EE3B-411F-A3EC-DF032C65D6B4}" dt="2026-03-18T11:28:44.846" v="438" actId="20577"/>
        <pc:sldMkLst>
          <pc:docMk/>
          <pc:sldMk cId="1611692783" sldId="326"/>
        </pc:sldMkLst>
        <pc:spChg chg="mod">
          <ac:chgData name="Baechler Jonathan" userId="47f0ae59-e29e-4ab1-be6f-043bae60ed99" providerId="ADAL" clId="{D97B3447-EE3B-411F-A3EC-DF032C65D6B4}" dt="2026-03-18T11:28:28.213" v="432" actId="1076"/>
          <ac:spMkLst>
            <pc:docMk/>
            <pc:sldMk cId="1611692783" sldId="326"/>
            <ac:spMk id="2" creationId="{AAA16F9E-BF41-3C15-58B7-1E30F1C837BB}"/>
          </ac:spMkLst>
        </pc:spChg>
        <pc:spChg chg="mod">
          <ac:chgData name="Baechler Jonathan" userId="47f0ae59-e29e-4ab1-be6f-043bae60ed99" providerId="ADAL" clId="{D97B3447-EE3B-411F-A3EC-DF032C65D6B4}" dt="2026-03-18T11:28:24.754" v="431" actId="1076"/>
          <ac:spMkLst>
            <pc:docMk/>
            <pc:sldMk cId="1611692783" sldId="326"/>
            <ac:spMk id="3" creationId="{85CE67E5-844F-C6B1-CADC-9F1F79ECE4C5}"/>
          </ac:spMkLst>
        </pc:spChg>
        <pc:spChg chg="add mod">
          <ac:chgData name="Baechler Jonathan" userId="47f0ae59-e29e-4ab1-be6f-043bae60ed99" providerId="ADAL" clId="{D97B3447-EE3B-411F-A3EC-DF032C65D6B4}" dt="2026-03-18T11:28:44.846" v="438" actId="20577"/>
          <ac:spMkLst>
            <pc:docMk/>
            <pc:sldMk cId="1611692783" sldId="326"/>
            <ac:spMk id="4" creationId="{7C5393A0-FF2D-9AF2-0F23-51FB9C9B9E43}"/>
          </ac:spMkLst>
        </pc:spChg>
      </pc:sldChg>
      <pc:sldChg chg="modSp mod">
        <pc:chgData name="Baechler Jonathan" userId="47f0ae59-e29e-4ab1-be6f-043bae60ed99" providerId="ADAL" clId="{D97B3447-EE3B-411F-A3EC-DF032C65D6B4}" dt="2026-03-25T21:12:54.520" v="650" actId="20577"/>
        <pc:sldMkLst>
          <pc:docMk/>
          <pc:sldMk cId="1577659934" sldId="327"/>
        </pc:sldMkLst>
        <pc:spChg chg="mod">
          <ac:chgData name="Baechler Jonathan" userId="47f0ae59-e29e-4ab1-be6f-043bae60ed99" providerId="ADAL" clId="{D97B3447-EE3B-411F-A3EC-DF032C65D6B4}" dt="2026-03-25T21:12:54.520" v="650" actId="20577"/>
          <ac:spMkLst>
            <pc:docMk/>
            <pc:sldMk cId="1577659934" sldId="327"/>
            <ac:spMk id="3" creationId="{72295CF1-E640-D55B-EB57-34F194348E8C}"/>
          </ac:spMkLst>
        </pc:spChg>
      </pc:sldChg>
      <pc:sldChg chg="addSp modSp mod setBg">
        <pc:chgData name="Baechler Jonathan" userId="47f0ae59-e29e-4ab1-be6f-043bae60ed99" providerId="ADAL" clId="{D97B3447-EE3B-411F-A3EC-DF032C65D6B4}" dt="2026-03-18T11:30:14.212" v="447" actId="20577"/>
        <pc:sldMkLst>
          <pc:docMk/>
          <pc:sldMk cId="276917549" sldId="328"/>
        </pc:sldMkLst>
        <pc:spChg chg="mod">
          <ac:chgData name="Baechler Jonathan" userId="47f0ae59-e29e-4ab1-be6f-043bae60ed99" providerId="ADAL" clId="{D97B3447-EE3B-411F-A3EC-DF032C65D6B4}" dt="2026-03-18T11:29:31.993" v="439" actId="26606"/>
          <ac:spMkLst>
            <pc:docMk/>
            <pc:sldMk cId="276917549" sldId="328"/>
            <ac:spMk id="2" creationId="{D84385E5-E92B-E970-35AD-78AE2D2B30FD}"/>
          </ac:spMkLst>
        </pc:spChg>
        <pc:spChg chg="mod ord">
          <ac:chgData name="Baechler Jonathan" userId="47f0ae59-e29e-4ab1-be6f-043bae60ed99" providerId="ADAL" clId="{D97B3447-EE3B-411F-A3EC-DF032C65D6B4}" dt="2026-03-18T11:29:31.993" v="439" actId="26606"/>
          <ac:spMkLst>
            <pc:docMk/>
            <pc:sldMk cId="276917549" sldId="328"/>
            <ac:spMk id="3" creationId="{D595815C-9EF0-E638-63DD-A0E0C431CF16}"/>
          </ac:spMkLst>
        </pc:spChg>
        <pc:spChg chg="add mod">
          <ac:chgData name="Baechler Jonathan" userId="47f0ae59-e29e-4ab1-be6f-043bae60ed99" providerId="ADAL" clId="{D97B3447-EE3B-411F-A3EC-DF032C65D6B4}" dt="2026-03-18T11:30:14.212" v="447" actId="20577"/>
          <ac:spMkLst>
            <pc:docMk/>
            <pc:sldMk cId="276917549" sldId="328"/>
            <ac:spMk id="4" creationId="{F269CDE8-8612-BABB-EE93-E156310E255F}"/>
          </ac:spMkLst>
        </pc:spChg>
        <pc:spChg chg="add">
          <ac:chgData name="Baechler Jonathan" userId="47f0ae59-e29e-4ab1-be6f-043bae60ed99" providerId="ADAL" clId="{D97B3447-EE3B-411F-A3EC-DF032C65D6B4}" dt="2026-03-18T11:29:31.993" v="439" actId="26606"/>
          <ac:spMkLst>
            <pc:docMk/>
            <pc:sldMk cId="276917549" sldId="328"/>
            <ac:spMk id="9223" creationId="{637B2035-1FCB-439A-B421-095E136C7E07}"/>
          </ac:spMkLst>
        </pc:spChg>
        <pc:spChg chg="add">
          <ac:chgData name="Baechler Jonathan" userId="47f0ae59-e29e-4ab1-be6f-043bae60ed99" providerId="ADAL" clId="{D97B3447-EE3B-411F-A3EC-DF032C65D6B4}" dt="2026-03-18T11:29:31.993" v="439" actId="26606"/>
          <ac:spMkLst>
            <pc:docMk/>
            <pc:sldMk cId="276917549" sldId="328"/>
            <ac:spMk id="9225" creationId="{B39A1F5A-E57E-4178-8F57-A18DC747E5E1}"/>
          </ac:spMkLst>
        </pc:spChg>
        <pc:spChg chg="add">
          <ac:chgData name="Baechler Jonathan" userId="47f0ae59-e29e-4ab1-be6f-043bae60ed99" providerId="ADAL" clId="{D97B3447-EE3B-411F-A3EC-DF032C65D6B4}" dt="2026-03-18T11:29:31.993" v="439" actId="26606"/>
          <ac:spMkLst>
            <pc:docMk/>
            <pc:sldMk cId="276917549" sldId="328"/>
            <ac:spMk id="9227" creationId="{CF93DC6C-1BFD-4414-BF23-471C8831CA04}"/>
          </ac:spMkLst>
        </pc:spChg>
        <pc:spChg chg="add">
          <ac:chgData name="Baechler Jonathan" userId="47f0ae59-e29e-4ab1-be6f-043bae60ed99" providerId="ADAL" clId="{D97B3447-EE3B-411F-A3EC-DF032C65D6B4}" dt="2026-03-18T11:29:31.993" v="439" actId="26606"/>
          <ac:spMkLst>
            <pc:docMk/>
            <pc:sldMk cId="276917549" sldId="328"/>
            <ac:spMk id="9229" creationId="{001928A5-13A8-4372-8A77-BCAAE5553E6F}"/>
          </ac:spMkLst>
        </pc:spChg>
        <pc:picChg chg="mod">
          <ac:chgData name="Baechler Jonathan" userId="47f0ae59-e29e-4ab1-be6f-043bae60ed99" providerId="ADAL" clId="{D97B3447-EE3B-411F-A3EC-DF032C65D6B4}" dt="2026-03-18T11:29:31.993" v="439" actId="26606"/>
          <ac:picMkLst>
            <pc:docMk/>
            <pc:sldMk cId="276917549" sldId="328"/>
            <ac:picMk id="9218" creationId="{F6954EAB-0FD2-F1C4-761D-B61346AF69CC}"/>
          </ac:picMkLst>
        </pc:picChg>
      </pc:sldChg>
      <pc:sldChg chg="addSp modSp mod">
        <pc:chgData name="Baechler Jonathan" userId="47f0ae59-e29e-4ab1-be6f-043bae60ed99" providerId="ADAL" clId="{D97B3447-EE3B-411F-A3EC-DF032C65D6B4}" dt="2026-03-18T11:30:52.352" v="453" actId="1076"/>
        <pc:sldMkLst>
          <pc:docMk/>
          <pc:sldMk cId="1292218722" sldId="329"/>
        </pc:sldMkLst>
        <pc:spChg chg="add mod">
          <ac:chgData name="Baechler Jonathan" userId="47f0ae59-e29e-4ab1-be6f-043bae60ed99" providerId="ADAL" clId="{D97B3447-EE3B-411F-A3EC-DF032C65D6B4}" dt="2026-03-18T11:30:52.352" v="453" actId="1076"/>
          <ac:spMkLst>
            <pc:docMk/>
            <pc:sldMk cId="1292218722" sldId="329"/>
            <ac:spMk id="4" creationId="{B790959C-9CAC-BAF0-42F3-A817C698339E}"/>
          </ac:spMkLst>
        </pc:spChg>
      </pc:sldChg>
      <pc:sldChg chg="addSp modSp mod">
        <pc:chgData name="Baechler Jonathan" userId="47f0ae59-e29e-4ab1-be6f-043bae60ed99" providerId="ADAL" clId="{D97B3447-EE3B-411F-A3EC-DF032C65D6B4}" dt="2026-03-25T21:06:09.672" v="535" actId="20577"/>
        <pc:sldMkLst>
          <pc:docMk/>
          <pc:sldMk cId="509064886" sldId="332"/>
        </pc:sldMkLst>
        <pc:spChg chg="add mod">
          <ac:chgData name="Baechler Jonathan" userId="47f0ae59-e29e-4ab1-be6f-043bae60ed99" providerId="ADAL" clId="{D97B3447-EE3B-411F-A3EC-DF032C65D6B4}" dt="2026-03-25T21:06:09.672" v="535" actId="20577"/>
          <ac:spMkLst>
            <pc:docMk/>
            <pc:sldMk cId="509064886" sldId="332"/>
            <ac:spMk id="3" creationId="{D04956D1-587B-2DDF-0DDA-2CD9913F54F1}"/>
          </ac:spMkLst>
        </pc:spChg>
        <pc:spChg chg="mod">
          <ac:chgData name="Baechler Jonathan" userId="47f0ae59-e29e-4ab1-be6f-043bae60ed99" providerId="ADAL" clId="{D97B3447-EE3B-411F-A3EC-DF032C65D6B4}" dt="2026-03-25T21:05:39.903" v="522" actId="20577"/>
          <ac:spMkLst>
            <pc:docMk/>
            <pc:sldMk cId="509064886" sldId="332"/>
            <ac:spMk id="8" creationId="{D80828C0-C2C4-6A3C-B66A-A62CFFA727A9}"/>
          </ac:spMkLst>
        </pc:spChg>
      </pc:sldChg>
      <pc:sldChg chg="addSp modSp mod">
        <pc:chgData name="Baechler Jonathan" userId="47f0ae59-e29e-4ab1-be6f-043bae60ed99" providerId="ADAL" clId="{D97B3447-EE3B-411F-A3EC-DF032C65D6B4}" dt="2026-03-25T21:10:25.134" v="550" actId="1076"/>
        <pc:sldMkLst>
          <pc:docMk/>
          <pc:sldMk cId="1884254630" sldId="334"/>
        </pc:sldMkLst>
        <pc:spChg chg="mod">
          <ac:chgData name="Baechler Jonathan" userId="47f0ae59-e29e-4ab1-be6f-043bae60ed99" providerId="ADAL" clId="{D97B3447-EE3B-411F-A3EC-DF032C65D6B4}" dt="2026-03-25T21:10:25.134" v="550" actId="1076"/>
          <ac:spMkLst>
            <pc:docMk/>
            <pc:sldMk cId="1884254630" sldId="334"/>
            <ac:spMk id="2" creationId="{DA8893E9-B228-4785-7ACE-62734A08AE6E}"/>
          </ac:spMkLst>
        </pc:spChg>
        <pc:spChg chg="mod">
          <ac:chgData name="Baechler Jonathan" userId="47f0ae59-e29e-4ab1-be6f-043bae60ed99" providerId="ADAL" clId="{D97B3447-EE3B-411F-A3EC-DF032C65D6B4}" dt="2026-03-25T21:10:21.650" v="549" actId="1076"/>
          <ac:spMkLst>
            <pc:docMk/>
            <pc:sldMk cId="1884254630" sldId="334"/>
            <ac:spMk id="3" creationId="{20EAD93A-A33A-B4BA-3CFC-60613A10406C}"/>
          </ac:spMkLst>
        </pc:spChg>
        <pc:spChg chg="add mod">
          <ac:chgData name="Baechler Jonathan" userId="47f0ae59-e29e-4ab1-be6f-043bae60ed99" providerId="ADAL" clId="{D97B3447-EE3B-411F-A3EC-DF032C65D6B4}" dt="2026-03-25T21:10:10.903" v="546" actId="20577"/>
          <ac:spMkLst>
            <pc:docMk/>
            <pc:sldMk cId="1884254630" sldId="334"/>
            <ac:spMk id="4" creationId="{0E34DDD6-FC87-1DCD-3719-1A5798CC1B2F}"/>
          </ac:spMkLst>
        </pc:spChg>
        <pc:picChg chg="mod">
          <ac:chgData name="Baechler Jonathan" userId="47f0ae59-e29e-4ab1-be6f-043bae60ed99" providerId="ADAL" clId="{D97B3447-EE3B-411F-A3EC-DF032C65D6B4}" dt="2026-03-25T21:10:18.715" v="548" actId="1076"/>
          <ac:picMkLst>
            <pc:docMk/>
            <pc:sldMk cId="1884254630" sldId="334"/>
            <ac:picMk id="1028" creationId="{5B93E291-8D02-306A-F650-0C5DAB9BD4AB}"/>
          </ac:picMkLst>
        </pc:picChg>
      </pc:sldChg>
      <pc:sldChg chg="addSp modSp mod">
        <pc:chgData name="Baechler Jonathan" userId="47f0ae59-e29e-4ab1-be6f-043bae60ed99" providerId="ADAL" clId="{D97B3447-EE3B-411F-A3EC-DF032C65D6B4}" dt="2026-03-25T21:14:08.902" v="659" actId="14100"/>
        <pc:sldMkLst>
          <pc:docMk/>
          <pc:sldMk cId="3249594880" sldId="335"/>
        </pc:sldMkLst>
        <pc:spChg chg="mod">
          <ac:chgData name="Baechler Jonathan" userId="47f0ae59-e29e-4ab1-be6f-043bae60ed99" providerId="ADAL" clId="{D97B3447-EE3B-411F-A3EC-DF032C65D6B4}" dt="2026-03-25T21:13:22.978" v="651" actId="313"/>
          <ac:spMkLst>
            <pc:docMk/>
            <pc:sldMk cId="3249594880" sldId="335"/>
            <ac:spMk id="2" creationId="{23A34A92-7FE1-0090-3249-DDC8A6AA6ED5}"/>
          </ac:spMkLst>
        </pc:spChg>
        <pc:spChg chg="mod">
          <ac:chgData name="Baechler Jonathan" userId="47f0ae59-e29e-4ab1-be6f-043bae60ed99" providerId="ADAL" clId="{D97B3447-EE3B-411F-A3EC-DF032C65D6B4}" dt="2026-03-25T21:10:57.111" v="593" actId="20577"/>
          <ac:spMkLst>
            <pc:docMk/>
            <pc:sldMk cId="3249594880" sldId="335"/>
            <ac:spMk id="3" creationId="{E4FE8952-6350-CF17-6E43-0F1FA7FDBA1D}"/>
          </ac:spMkLst>
        </pc:spChg>
        <pc:spChg chg="add mod">
          <ac:chgData name="Baechler Jonathan" userId="47f0ae59-e29e-4ab1-be6f-043bae60ed99" providerId="ADAL" clId="{D97B3447-EE3B-411F-A3EC-DF032C65D6B4}" dt="2026-03-25T21:14:08.902" v="659" actId="14100"/>
          <ac:spMkLst>
            <pc:docMk/>
            <pc:sldMk cId="3249594880" sldId="335"/>
            <ac:spMk id="4" creationId="{18CFAC36-98CE-5BFC-C6F7-AEF7EEB2C2BC}"/>
          </ac:spMkLst>
        </pc:spChg>
      </pc:sldChg>
      <pc:sldChg chg="modSp mod">
        <pc:chgData name="Baechler Jonathan" userId="47f0ae59-e29e-4ab1-be6f-043bae60ed99" providerId="ADAL" clId="{D97B3447-EE3B-411F-A3EC-DF032C65D6B4}" dt="2026-03-25T21:11:10.189" v="595" actId="20577"/>
        <pc:sldMkLst>
          <pc:docMk/>
          <pc:sldMk cId="3205852273" sldId="337"/>
        </pc:sldMkLst>
        <pc:spChg chg="mod">
          <ac:chgData name="Baechler Jonathan" userId="47f0ae59-e29e-4ab1-be6f-043bae60ed99" providerId="ADAL" clId="{D97B3447-EE3B-411F-A3EC-DF032C65D6B4}" dt="2026-03-25T21:11:10.189" v="595" actId="20577"/>
          <ac:spMkLst>
            <pc:docMk/>
            <pc:sldMk cId="3205852273" sldId="337"/>
            <ac:spMk id="3" creationId="{2DCAE196-4CE4-3AC4-A1B6-B5C026242789}"/>
          </ac:spMkLst>
        </pc:spChg>
        <pc:spChg chg="mod">
          <ac:chgData name="Baechler Jonathan" userId="47f0ae59-e29e-4ab1-be6f-043bae60ed99" providerId="ADAL" clId="{D97B3447-EE3B-411F-A3EC-DF032C65D6B4}" dt="2026-03-25T21:11:06.111" v="594" actId="1076"/>
          <ac:spMkLst>
            <pc:docMk/>
            <pc:sldMk cId="3205852273" sldId="337"/>
            <ac:spMk id="4" creationId="{D46F5849-70AC-7228-6230-1B4BB436089F}"/>
          </ac:spMkLst>
        </pc:spChg>
      </pc:sldChg>
      <pc:sldChg chg="addSp modSp mod">
        <pc:chgData name="Baechler Jonathan" userId="47f0ae59-e29e-4ab1-be6f-043bae60ed99" providerId="ADAL" clId="{D97B3447-EE3B-411F-A3EC-DF032C65D6B4}" dt="2026-03-25T21:11:55.377" v="610" actId="20577"/>
        <pc:sldMkLst>
          <pc:docMk/>
          <pc:sldMk cId="3494151755" sldId="338"/>
        </pc:sldMkLst>
        <pc:spChg chg="add mod">
          <ac:chgData name="Baechler Jonathan" userId="47f0ae59-e29e-4ab1-be6f-043bae60ed99" providerId="ADAL" clId="{D97B3447-EE3B-411F-A3EC-DF032C65D6B4}" dt="2026-03-25T21:11:55.377" v="610" actId="20577"/>
          <ac:spMkLst>
            <pc:docMk/>
            <pc:sldMk cId="3494151755" sldId="338"/>
            <ac:spMk id="4" creationId="{D1968236-0740-5F21-AD5B-CDB9101FB58C}"/>
          </ac:spMkLst>
        </pc:spChg>
      </pc:sldChg>
      <pc:sldChg chg="addSp modSp new mod setBg modAnim">
        <pc:chgData name="Baechler Jonathan" userId="47f0ae59-e29e-4ab1-be6f-043bae60ed99" providerId="ADAL" clId="{D97B3447-EE3B-411F-A3EC-DF032C65D6B4}" dt="2026-03-18T11:27:54.598" v="430" actId="26606"/>
        <pc:sldMkLst>
          <pc:docMk/>
          <pc:sldMk cId="4290023590" sldId="339"/>
        </pc:sldMkLst>
        <pc:spChg chg="mod">
          <ac:chgData name="Baechler Jonathan" userId="47f0ae59-e29e-4ab1-be6f-043bae60ed99" providerId="ADAL" clId="{D97B3447-EE3B-411F-A3EC-DF032C65D6B4}" dt="2026-03-18T11:27:54.598" v="430" actId="26606"/>
          <ac:spMkLst>
            <pc:docMk/>
            <pc:sldMk cId="4290023590" sldId="339"/>
            <ac:spMk id="2" creationId="{4FE8368E-CE20-D5D6-5F2D-035AFF11F116}"/>
          </ac:spMkLst>
        </pc:spChg>
        <pc:spChg chg="mod">
          <ac:chgData name="Baechler Jonathan" userId="47f0ae59-e29e-4ab1-be6f-043bae60ed99" providerId="ADAL" clId="{D97B3447-EE3B-411F-A3EC-DF032C65D6B4}" dt="2026-03-18T11:27:54.598" v="430" actId="26606"/>
          <ac:spMkLst>
            <pc:docMk/>
            <pc:sldMk cId="4290023590" sldId="339"/>
            <ac:spMk id="3" creationId="{C4AAEA25-87C9-CD41-FFC4-A35CD9E08EF9}"/>
          </ac:spMkLst>
        </pc:spChg>
        <pc:spChg chg="add">
          <ac:chgData name="Baechler Jonathan" userId="47f0ae59-e29e-4ab1-be6f-043bae60ed99" providerId="ADAL" clId="{D97B3447-EE3B-411F-A3EC-DF032C65D6B4}" dt="2026-03-18T11:27:54.598" v="430" actId="26606"/>
          <ac:spMkLst>
            <pc:docMk/>
            <pc:sldMk cId="4290023590" sldId="339"/>
            <ac:spMk id="8" creationId="{100EDD19-6802-4EC3-95CE-CFFAB042CFD6}"/>
          </ac:spMkLst>
        </pc:spChg>
        <pc:spChg chg="add">
          <ac:chgData name="Baechler Jonathan" userId="47f0ae59-e29e-4ab1-be6f-043bae60ed99" providerId="ADAL" clId="{D97B3447-EE3B-411F-A3EC-DF032C65D6B4}" dt="2026-03-18T11:27:54.598" v="430" actId="26606"/>
          <ac:spMkLst>
            <pc:docMk/>
            <pc:sldMk cId="4290023590" sldId="339"/>
            <ac:spMk id="10" creationId="{DB17E863-922E-4C26-BD64-E8FD41D28661}"/>
          </ac:spMkLst>
        </pc:spChg>
      </pc:sldChg>
      <pc:sldChg chg="modSp new del mod">
        <pc:chgData name="Baechler Jonathan" userId="47f0ae59-e29e-4ab1-be6f-043bae60ed99" providerId="ADAL" clId="{D97B3447-EE3B-411F-A3EC-DF032C65D6B4}" dt="2026-03-25T21:03:41.909" v="497" actId="47"/>
        <pc:sldMkLst>
          <pc:docMk/>
          <pc:sldMk cId="1459224162" sldId="340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16T21:27:34.452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260 1956,'1'-69,"0"16,-2-1,-12-89,5 86,4 0,1-1,7-59,-2 4,-1 97,1 1,1-1,0 1,10-30,-8 30,0-1,-1 0,-1 0,2-25,15-120,-20-314,1 456,0 0,8-27,-5 27,-1-1,1-25,-4 26,1 9,-1 0,0 0,-1 0,0 1,-4-18,4 24,0 0,-1 0,1 0,-1 0,1 0,-1 1,0-1,0 1,0 0,-1-1,1 1,0 0,-1 0,0 0,1 1,-1-1,0 1,0-1,0 1,0 0,0 0,-4-1,3 1,-1 0,1 0,0 0,0 0,0 1,-1 0,1 0,0 0,-1 0,1 1,0 0,0-1,-1 1,1 1,0-1,0 1,-4 2,5-2,1 0,-1 1,1-1,-1 1,1 0,0 0,0 0,0 0,0 0,1 0,-1 1,1-1,0 0,0 1,0-1,0 1,1-1,-1 1,1 0,0 5,1 26,1-1,12 59,-11-77,24 168,-7-68,-12-84,-3-1,0 1,-1 33,-5 380,0-426,-1 0,-6 27,4-26,1-1,-1 27,6 54,-4 75,0-164,0 0,0 0,-2-1,-7 19,7-19,0 0,1 0,0 0,0 0,-1 17,5 41,0-50,0 0,-1 0,-3 20,-1-37,-2-11,-4-14,-2-15,2-1,2 1,1-1,-1-54,7-167,4 115,-4 127,-1-1,-6-25,-3-39,10 21,-13-87,7 82,4 0,5-78,1 26,-5 18,4-113,0 205,1-1,0 1,0 0,1-1,0 2,0-1,2 0,7-10,11-25,-21 41,0 0,0 0,1 0,-1 1,1-1,0 1,0 0,1 0,-1 0,0 1,1-1,0 1,-1 0,1 0,0 1,0-1,0 1,0 0,0 1,0-1,0 1,0 0,9 1,-2-1,-1 1,0 0,0 1,0 0,0 1,0 0,-1 0,1 1,-1 1,13 7,-18-8,0 1,0 1,0-1,-1 1,1 0,-1 0,-1 0,1 0,-1 1,0-1,3 13,21 84,-23-84,1 14,-2-1,-1 1,-2 33,0-32,1 1,8 51,-2-29,-2 0,-3 0,-5 61,0-5,5 10,-5 134,-18-130,-21 64,39-177,0-1,-2 1,1-1,-2 0,-7 15,-7 14,12-16,6-20,0 1,0-1,0 1,-1-1,0 0,-6 10,8-15,-1 0,1 0,0 0,0 0,-1 0,1 0,0 0,-1 0,1 0,-1-1,1 1,-1 0,0-1,1 0,-1 1,0-1,1 0,-1 0,0 0,1 0,-1 0,1 0,-1 0,0-1,1 1,-1 0,0-1,1 0,-1 1,1-1,-1 0,-2-1,-20-12,21 11,0 1,-1 0,1-1,-1 2,1-1,-1 0,0 1,0-1,0 1,0 0,0 1,0-1,0 1,0-1,0 1,0 0,0 1,0-1,-5 2,7-2,1 1,-1-1,0 1,1-1,-1 0,0 0,0 0,1 0,-1 0,0 0,0 0,1-1,-1 1,0-1,1 1,-1-1,1 0,-1 1,0-1,1 0,0 0,-1 0,1 0,-1 0,1-1,0 1,0 0,0-1,0 1,0 0,0-1,0 1,0-1,1 0,-1 1,0-1,1 0,0 1,-1-1,1 0,0 1,0-4,-2-11,0 1,2-1,1-28,0 26,-1-122,3-62,-1 184,2 0,0 0,1 0,14-32,2-4,21-92,-30 102,-9 27,1 0,1 0,0 0,1 1,1 0,1 0,0 1,1 0,15-20,-23 34,-1 1,1-1,-1 1,1-1,-1 1,1-1,0 1,-1-1,1 1,0-1,0 1,-1 0,1-1,0 1,0 0,-1 0,1 0,0-1,0 1,0 0,-1 0,1 0,0 0,0 0,0 1,-1-1,1 0,0 0,1 1,18 19,10 40,-27-53,6 21,-1 1,-1 0,-2 0,-1 1,-1-1,-1 1,-2 0,-7 58,-13 43,12-91,2 1,-2 64,8 382,1-483,-1-1,0 1,0-1,0 1,-1-1,1 1,-1-1,0 0,0 1,0-1,0 0,-1 0,1 1,-1-1,0 0,0-1,0 1,0 0,0 0,-5 3,2-3,0-1,0 0,0 0,-1 0,1-1,0 1,-1-1,1 0,-1-1,1 1,-1-1,-7-1,4 1,0 0,-1-1,1 0,0-1,0 0,0 0,0-1,0 0,0 0,1-1,-1-1,-11-7,14 7,1 0,-1 0,1-1,0 0,0 0,1 0,0-1,0 1,0-1,1 0,0 0,0 0,1 0,0-1,-2-12,-32-126,18 80,13 40,1-1,1 1,2-1,2-43,1 42,-2 0,-1 0,-1 0,-6-30,2 19,1 1,3-1,0 0,6-44,-1-10,-3-372,1 452,0 0,1 1,1-1,0 1,9-23,9-36,-13 29,-4 23,0-1,0-25,-3 27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21:28:34.1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16T21:27:35.596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16T21:27:50.028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339 1781,'1'2,"-1"-1,0 0,0 0,0 0,0 1,0-1,0 0,0 0,-1 0,1 0,0 1,0-1,-1 0,1 0,-1 0,1 0,-1 0,0 0,1 0,-1 0,0 0,0 0,0 0,1-1,-1 1,0 0,0 0,0-1,0 1,0-1,-1 1,1-1,0 1,0-1,0 0,0 1,0-1,-3 0,2 0,0-1,1 1,-1-1,0 1,0-1,1 0,-1 0,0 1,1-1,-1-1,1 1,-1 0,1 0,-1 0,1-1,0 1,0-1,0 1,0-1,0 0,0 1,0-1,0 0,0-3,-9-32,2-1,-6-70,6 33,0 21,0-1,-3-88,10 118,-2 0,0 0,-13-41,-3-27,9 19,-1-101,9 41,6-117,-2 238,0 1,1 0,1 1,0-1,11-21,-9 21,0-1,-1-1,-1 1,4-16,-5 18,0 1,0-1,1 0,1 1,0 0,0 0,8-11,-11 19,-1 0,1 0,-1 0,1 0,0 0,-1 1,1-1,0 1,0-1,0 1,0 0,1-1,-1 1,0 1,0-1,4-1,-4 2,0 1,0-1,0 0,0 1,0-1,0 1,-1 0,1-1,0 1,0 0,-1 0,1 1,0-1,-1 0,1 0,-1 1,0-1,1 1,-1-1,0 1,0-1,0 1,0 0,1 2,3 7,0 1,-1 0,0 0,-1 1,-1-1,0 1,1 24,8 38,-5-43,-1 1,-2 0,-1 0,-3 48,3 52,8-58,-5-44,2 53,-5-58,0 0,2 0,9 33,-6-33,-2 0,-1 1,1 32,-6 344,0-387,-1 0,-6 27,-2 29,10-64,-1 1,1-1,-1 0,-1 0,1 0,-1 0,-1 0,0 0,0 0,-5 8,4-10,0-1,0-1,0 1,-1 0,1-1,-1 0,-1 0,1 0,0-1,-1 0,0 0,0 0,-10 3,7-3,0 0,0 0,-1-1,1 0,-1-1,0 0,1 0,-1-1,0-1,1 1,-1-2,1 1,-1-1,1 0,-1-1,1-1,0 1,0-1,1 0,-1-1,1 0,0-1,0 0,1 0,-1 0,2-1,-1 0,1 0,0-1,0 0,1 0,0 0,0-1,1 0,0 0,1 0,-5-16,1-20,1 0,-1-76,8-345,0 441,9-46,1-24,-12-413,3 485,1 0,2 0,0 0,1 0,11-23,-9 20,-5 17,1-1,-1 1,2 0,-1-1,1 2,0-1,1 1,0-1,10-9,-11 14,-1 1,1-1,0 1,0 0,0 1,0-1,0 1,1 0,-1 0,1 1,-1 0,1 0,-1 0,1 0,0 1,0 0,-1 0,7 2,-2 1,-1 0,1 1,-1 0,0 1,0 0,-1 0,0 1,16 13,1 0,-20-15,0 0,-1 1,0-1,0 1,0 0,-1 0,1 0,-1 0,0 1,-1-1,1 1,-1 0,0-1,-1 1,1 0,-1 0,0 9,1 14,-1 0,-4 43,0-16,3-38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21:27:57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831 777 24575,'-17'-45'0,"14"17"0,1 1 0,3-49 0,1 50 0,-2 0 0,-1 0 0,-5-35 0,4 53 0,-1 0 0,0 0 0,0 0 0,-1 0 0,0 1 0,0-1 0,-1 1 0,0 0 0,0 1 0,-1-1 0,0 1 0,0 0 0,0 0 0,-10-6 0,-13-8 0,0 1 0,-38-18 0,28 17 0,-221-113 0,233 119 0,-1 1 0,-51-16 0,-16-7 0,35 13-1365,47 17-5461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21:27:59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320 1 24575,'-13'0'0,"0"1"0,0 1 0,0 0 0,0 1 0,1 0 0,-1 1 0,-17 7 0,-5 7 0,-38 23 0,18-8 0,52-32 0,1 0 0,0 1 0,-1-1 0,1 1 0,0-1 0,0 1 0,0 0 0,0 0 0,0 0 0,0 0 0,0 0 0,1 0 0,-1 1 0,1-1 0,0 1 0,0-1 0,0 1 0,0-1 0,-1 5 0,2-6 0,0 1 0,1-1 0,-1 0 0,0 1 0,1-1 0,-1 0 0,1 1 0,-1-1 0,1 0 0,0 1 0,0-1 0,-1 0 0,1 0 0,0 0 0,0 0 0,0 0 0,0 0 0,0 0 0,1 0 0,-1 0 0,0 0 0,0-1 0,1 1 0,-1 0 0,0-1 0,1 1 0,-1-1 0,0 0 0,1 1 0,-1-1 0,1 0 0,-1 0 0,0 0 0,1 0 0,-1 0 0,3 0 0,213-2 0,-213 3 7,-1 0 0,1 0 0,-1 0 0,1 1 0,-1-1 0,1 1 0,-1 0 0,0 0 0,0 0 0,0 0 0,0 1 0,0-1 0,0 1 0,-1 0 0,1 0 0,-1 0 0,4 5 0,-3-4-220,1 1 0,-1-1 0,1 0 0,1 0 0,-1 0 0,7 5 0,1-3-6613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21:28:04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426 86 24575,'-28'-17'0,"8"4"0,-7 1 0,-1 2 0,0 2 0,0 0 0,-1 2 0,0 1 0,0 1 0,0 1 0,-57 3 0,83 1 0,0 0 0,0 0 0,0 0 0,0 0 0,0 0 0,1 1 0,-1-1 0,0 1 0,1 0 0,-1 0 0,1 0 0,0 0 0,0 0 0,0 0 0,0 1 0,0-1 0,0 1 0,0-1 0,1 1 0,-1 0 0,1-1 0,0 1 0,0 0 0,0 0 0,0 0 0,1 0 0,-1 5 0,-3 11 0,2 0 0,1 0 0,0 24 0,1-34 0,0 7 0,0 3 0,0 0 0,1 0 0,1 0 0,6 25 0,-6-38 0,-1 0 0,2-1 0,-1 1 0,1-1 0,0 1 0,0-1 0,0 0 0,1 0 0,-1 0 0,1-1 0,1 1 0,-1-1 0,1 0 0,-1 0 0,1-1 0,0 1 0,11 4 0,1 1 0,1-1 0,0-1 0,1-1 0,-1 0 0,1-2 0,0 0 0,1-1 0,-1-1 0,1 0 0,-1-2 0,1 0 0,-1-2 0,26-4 0,-38 4 0,-1 1 0,0-2 0,0 1 0,0-1 0,0 0 0,0-1 0,0 1 0,-1-1 0,1 0 0,-1 0 0,0-1 0,0 1 0,-1-1 0,0 0 0,1-1 0,-2 1 0,1-1 0,-1 0 0,0 0 0,0 0 0,0 0 0,-1 0 0,0 0 0,0-1 0,-1 1 0,1-1 0,-1 0 0,0-11 0,-1 0 0,0 1 0,-1 0 0,-1-1 0,-1 1 0,0 0 0,-1 0 0,-1 0 0,0 1 0,-1-1 0,-10-16 0,15 32-45,0 0-1,0-1 1,0 1-1,1-1 1,-1 1-1,0-1 1,0 1-1,1-1 1,-1 1-1,1-1 1,-1 0-1,1 1 1,0-1-1,0 0 1,-1 1-1,1-1 1,1 0-1,-1 0 1,0 1-1,0-1 1,0 0-1,1 1 1,-1-1-1,1 0 0,0 1 1,-1-1-1,1 1 1,0-1-1,1-1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21:28:05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24575,'-5'14'0,"5"-13"0,0-1 0,-1 1 0,1-1 0,0 1 0,-1-1 0,1 1 0,0-1 0,-1 1 0,1-1 0,0 1 0,0 0 0,0-1 0,0 1 0,0-1 0,0 1 0,0 0 0,0-1 0,0 1 0,0-1 0,0 1 0,0-1 0,0 1 0,0 0 0,0-1 0,1 1 0,-1-1 0,0 1 0,0-1 0,1 1 0,-1-1 0,0 1 0,1-1 0,-1 1 0,1-1 0,-1 1 0,0-1 0,1 0 0,-1 1 0,1-1 0,-1 0 0,1 1 0,-1-1 0,1 0 0,0 0 0,-1 1 0,1-1 0,-1 0 0,1 0 0,-1 0 0,1 0 0,0 0 0,0 0 0,21 4 0,0 0 0,0-2 0,1-1 0,-1-1 0,26-3 0,7 1 0,362-17 0,-415 18 0,1 1 0,-1-1 0,1 1 0,-1 0 0,0 0 0,1 0 0,-1 0 0,1 0 0,-1 1 0,1-1 0,-1 1 0,0-1 0,1 1 0,-1 0 0,0 0 0,0 0 0,0 0 0,0 1 0,0-1 0,0 0 0,0 1 0,0 0 0,0-1 0,2 4 0,-2-1 0,-1 1 0,1 0 0,-1 0 0,0 0 0,0 0 0,0 1 0,-1-1 0,0 0 0,0 0 0,-1 9 0,0 20 0,0 1 0,3-1 0,1 1 0,13 63 0,-7-53-36,-3 0-1,-2 0 0,-2 0 1,-4 54-1,1-23-1145,1-57-5644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21:28:07.6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68 24575,'0'0'0,"0"-1"0,1 1 0,-1-1 0,0 1 0,1 0 0,-1-1 0,0 1 0,1 0 0,-1-1 0,1 1 0,-1 0 0,0 0 0,1-1 0,-1 1 0,1 0 0,-1 0 0,1 0 0,-1-1 0,1 1 0,-1 0 0,1 0 0,-1 0 0,1 0 0,-1 0 0,1 0 0,-1 0 0,1 0 0,-1 1 0,1-1 0,-1 0 0,1 0 0,-1 0 0,1 0 0,-1 1 0,1-1 0,-1 0 0,1 0 0,-1 1 0,0-1 0,1 0 0,-1 1 0,24 10 0,-24-11 0,17 11 0,0 1 0,-1 0 0,19 19 0,-20-17 0,0-1 0,1 0 0,23 13 0,-74-46 0,-35-26 0,59 38 0,1 1 0,0-2 0,1 1 0,0-1 0,0-1 0,1 0 0,1 0 0,-10-15 0,16 24-27,1 0 0,-1 0-1,1 0 1,-1 0 0,1-1-1,0 1 1,-1 0 0,1 0-1,0 0 1,0-1 0,0 1 0,-1 0-1,1 0 1,1 0 0,-1-1-1,0 1 1,0 0 0,0 0-1,1 0 1,-1-1 0,0 1 0,1 0-1,-1 0 1,1 0 0,0 0-1,-1 0 1,1 0 0,0 0-1,-1 0 1,1 0 0,0 0-1,0 0 1,0 1 0,0-1 0,0 0-1,0 0 1,0 1 0,0-1-1,0 1 1,0-1 0,1 1-1,-1-1 1,0 1 0,0 0-1,0 0 1,1 0 0,-1-1 0,0 1-1,2 0 1,17-2-6799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21:28:08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1 24575,'-2'4'0,"0"1"0,0-1 0,0 1 0,0-1 0,-1 0 0,0 0 0,0 0 0,-6 7 0,-4 6 0,-5 8-273,-1-1 0,-2 0 0,0-2 0,-46 38 0,57-53-6553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55C6F-E0BD-40EE-9E2C-304E8AC4797A}" type="datetimeFigureOut">
              <a:rPr lang="fr-CH" smtClean="0"/>
              <a:t>25.03.2026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72272-E8DB-4650-8D3C-460A8AB8745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68314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72272-E8DB-4650-8D3C-460A8AB87457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89014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25.03.2026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768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25.03.2026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881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25.03.2026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0760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25.03.2026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1967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25.03.2026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4518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25.03.2026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5851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25.03.2026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10286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25.03.2026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9858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25.03.2026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3710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25.03.2026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4165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25.03.2026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266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35D49-C13D-47DC-9FD2-486687218D6D}" type="datetimeFigureOut">
              <a:rPr lang="fr-CH" smtClean="0"/>
              <a:t>25.03.2026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6583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customXml" Target="../ink/ink6.xml"/><Relationship Id="rId18" Type="http://schemas.openxmlformats.org/officeDocument/2006/relationships/image" Target="../media/image30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27.png"/><Relationship Id="rId17" Type="http://schemas.openxmlformats.org/officeDocument/2006/relationships/customXml" Target="../ink/ink8.xml"/><Relationship Id="rId2" Type="http://schemas.openxmlformats.org/officeDocument/2006/relationships/image" Target="../media/image22.png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26.png"/><Relationship Id="rId19" Type="http://schemas.openxmlformats.org/officeDocument/2006/relationships/customXml" Target="../ink/ink9.xml"/><Relationship Id="rId4" Type="http://schemas.openxmlformats.org/officeDocument/2006/relationships/image" Target="../media/image23.png"/><Relationship Id="rId9" Type="http://schemas.openxmlformats.org/officeDocument/2006/relationships/customXml" Target="../ink/ink4.xml"/><Relationship Id="rId14" Type="http://schemas.openxmlformats.org/officeDocument/2006/relationships/image" Target="../media/image28.png"/><Relationship Id="rId22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tecnipass.com/cours-electricite-protections-court.circui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5" name="Rectangle 3094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capture d’écran, intérieur, plafond&#10;&#10;Le contenu généré par l’IA peut être incorrect.">
            <a:extLst>
              <a:ext uri="{FF2B5EF4-FFF2-40B4-BE49-F238E27FC236}">
                <a16:creationId xmlns:a16="http://schemas.microsoft.com/office/drawing/2014/main" id="{C1320F74-4194-01A0-F557-2D248445EC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0" r="-1" b="34419"/>
          <a:stretch>
            <a:fillRect/>
          </a:stretch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r>
              <a:rPr lang="fr-CH" sz="6600">
                <a:solidFill>
                  <a:schemeClr val="bg1"/>
                </a:solidFill>
              </a:rPr>
              <a:t>Chapitre N4.2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r>
              <a:rPr lang="fr-CH">
                <a:solidFill>
                  <a:schemeClr val="bg1"/>
                </a:solidFill>
              </a:rPr>
              <a:t>EPAI, Jonathan Baechler</a:t>
            </a:r>
          </a:p>
        </p:txBody>
      </p:sp>
      <p:sp>
        <p:nvSpPr>
          <p:cNvPr id="3096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sX0" fmla="*/ 0 w 10515600"/>
              <a:gd name="csY0" fmla="*/ 0 h 5416094"/>
              <a:gd name="csX1" fmla="*/ 552069 w 10515600"/>
              <a:gd name="csY1" fmla="*/ 0 h 5416094"/>
              <a:gd name="csX2" fmla="*/ 893826 w 10515600"/>
              <a:gd name="csY2" fmla="*/ 0 h 5416094"/>
              <a:gd name="csX3" fmla="*/ 1761363 w 10515600"/>
              <a:gd name="csY3" fmla="*/ 0 h 5416094"/>
              <a:gd name="csX4" fmla="*/ 2313432 w 10515600"/>
              <a:gd name="csY4" fmla="*/ 0 h 5416094"/>
              <a:gd name="csX5" fmla="*/ 2865501 w 10515600"/>
              <a:gd name="csY5" fmla="*/ 0 h 5416094"/>
              <a:gd name="csX6" fmla="*/ 3733038 w 10515600"/>
              <a:gd name="csY6" fmla="*/ 0 h 5416094"/>
              <a:gd name="csX7" fmla="*/ 4179951 w 10515600"/>
              <a:gd name="csY7" fmla="*/ 0 h 5416094"/>
              <a:gd name="csX8" fmla="*/ 5047488 w 10515600"/>
              <a:gd name="csY8" fmla="*/ 0 h 5416094"/>
              <a:gd name="csX9" fmla="*/ 5915025 w 10515600"/>
              <a:gd name="csY9" fmla="*/ 0 h 5416094"/>
              <a:gd name="csX10" fmla="*/ 6572250 w 10515600"/>
              <a:gd name="csY10" fmla="*/ 0 h 5416094"/>
              <a:gd name="csX11" fmla="*/ 7439787 w 10515600"/>
              <a:gd name="csY11" fmla="*/ 0 h 5416094"/>
              <a:gd name="csX12" fmla="*/ 7991856 w 10515600"/>
              <a:gd name="csY12" fmla="*/ 0 h 5416094"/>
              <a:gd name="csX13" fmla="*/ 8543925 w 10515600"/>
              <a:gd name="csY13" fmla="*/ 0 h 5416094"/>
              <a:gd name="csX14" fmla="*/ 9306306 w 10515600"/>
              <a:gd name="csY14" fmla="*/ 0 h 5416094"/>
              <a:gd name="csX15" fmla="*/ 9858375 w 10515600"/>
              <a:gd name="csY15" fmla="*/ 0 h 5416094"/>
              <a:gd name="csX16" fmla="*/ 10515600 w 10515600"/>
              <a:gd name="csY16" fmla="*/ 0 h 5416094"/>
              <a:gd name="csX17" fmla="*/ 10515600 w 10515600"/>
              <a:gd name="csY17" fmla="*/ 785334 h 5416094"/>
              <a:gd name="csX18" fmla="*/ 10515600 w 10515600"/>
              <a:gd name="csY18" fmla="*/ 1516506 h 5416094"/>
              <a:gd name="csX19" fmla="*/ 10515600 w 10515600"/>
              <a:gd name="csY19" fmla="*/ 2247679 h 5416094"/>
              <a:gd name="csX20" fmla="*/ 10515600 w 10515600"/>
              <a:gd name="csY20" fmla="*/ 2762208 h 5416094"/>
              <a:gd name="csX21" fmla="*/ 10515600 w 10515600"/>
              <a:gd name="csY21" fmla="*/ 3330898 h 5416094"/>
              <a:gd name="csX22" fmla="*/ 10515600 w 10515600"/>
              <a:gd name="csY22" fmla="*/ 4062071 h 5416094"/>
              <a:gd name="csX23" fmla="*/ 10515600 w 10515600"/>
              <a:gd name="csY23" fmla="*/ 4684921 h 5416094"/>
              <a:gd name="csX24" fmla="*/ 10515600 w 10515600"/>
              <a:gd name="csY24" fmla="*/ 5416094 h 5416094"/>
              <a:gd name="csX25" fmla="*/ 9753219 w 10515600"/>
              <a:gd name="csY25" fmla="*/ 5416094 h 5416094"/>
              <a:gd name="csX26" fmla="*/ 9411462 w 10515600"/>
              <a:gd name="csY26" fmla="*/ 5416094 h 5416094"/>
              <a:gd name="csX27" fmla="*/ 8754237 w 10515600"/>
              <a:gd name="csY27" fmla="*/ 5416094 h 5416094"/>
              <a:gd name="csX28" fmla="*/ 8307324 w 10515600"/>
              <a:gd name="csY28" fmla="*/ 5416094 h 5416094"/>
              <a:gd name="csX29" fmla="*/ 7544943 w 10515600"/>
              <a:gd name="csY29" fmla="*/ 5416094 h 5416094"/>
              <a:gd name="csX30" fmla="*/ 7098030 w 10515600"/>
              <a:gd name="csY30" fmla="*/ 5416094 h 5416094"/>
              <a:gd name="csX31" fmla="*/ 6335649 w 10515600"/>
              <a:gd name="csY31" fmla="*/ 5416094 h 5416094"/>
              <a:gd name="csX32" fmla="*/ 5993892 w 10515600"/>
              <a:gd name="csY32" fmla="*/ 5416094 h 5416094"/>
              <a:gd name="csX33" fmla="*/ 5231511 w 10515600"/>
              <a:gd name="csY33" fmla="*/ 5416094 h 5416094"/>
              <a:gd name="csX34" fmla="*/ 4784598 w 10515600"/>
              <a:gd name="csY34" fmla="*/ 5416094 h 5416094"/>
              <a:gd name="csX35" fmla="*/ 4442841 w 10515600"/>
              <a:gd name="csY35" fmla="*/ 5416094 h 5416094"/>
              <a:gd name="csX36" fmla="*/ 3995928 w 10515600"/>
              <a:gd name="csY36" fmla="*/ 5416094 h 5416094"/>
              <a:gd name="csX37" fmla="*/ 3233547 w 10515600"/>
              <a:gd name="csY37" fmla="*/ 5416094 h 5416094"/>
              <a:gd name="csX38" fmla="*/ 2786634 w 10515600"/>
              <a:gd name="csY38" fmla="*/ 5416094 h 5416094"/>
              <a:gd name="csX39" fmla="*/ 2444877 w 10515600"/>
              <a:gd name="csY39" fmla="*/ 5416094 h 5416094"/>
              <a:gd name="csX40" fmla="*/ 1997964 w 10515600"/>
              <a:gd name="csY40" fmla="*/ 5416094 h 5416094"/>
              <a:gd name="csX41" fmla="*/ 1445895 w 10515600"/>
              <a:gd name="csY41" fmla="*/ 5416094 h 5416094"/>
              <a:gd name="csX42" fmla="*/ 788670 w 10515600"/>
              <a:gd name="csY42" fmla="*/ 5416094 h 5416094"/>
              <a:gd name="csX43" fmla="*/ 0 w 10515600"/>
              <a:gd name="csY43" fmla="*/ 5416094 h 5416094"/>
              <a:gd name="csX44" fmla="*/ 0 w 10515600"/>
              <a:gd name="csY44" fmla="*/ 4630760 h 5416094"/>
              <a:gd name="csX45" fmla="*/ 0 w 10515600"/>
              <a:gd name="csY45" fmla="*/ 3953749 h 5416094"/>
              <a:gd name="csX46" fmla="*/ 0 w 10515600"/>
              <a:gd name="csY46" fmla="*/ 3276737 h 5416094"/>
              <a:gd name="csX47" fmla="*/ 0 w 10515600"/>
              <a:gd name="csY47" fmla="*/ 2599725 h 5416094"/>
              <a:gd name="csX48" fmla="*/ 0 w 10515600"/>
              <a:gd name="csY48" fmla="*/ 1922713 h 5416094"/>
              <a:gd name="csX49" fmla="*/ 0 w 10515600"/>
              <a:gd name="csY49" fmla="*/ 1299863 h 5416094"/>
              <a:gd name="csX50" fmla="*/ 0 w 10515600"/>
              <a:gd name="csY50" fmla="*/ 0 h 541609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7" name="sketchy line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D7A542-FFE4-4746-953F-1ACA92DFAC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8F3BB59-45D5-4E75-8A5A-6A53741A7051}" type="datetime1">
              <a:rPr lang="fr-CH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25.03.2026</a:t>
            </a:fld>
            <a:endParaRPr lang="fr-C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99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AA16F9E-BF41-3C15-58B7-1E30F1C83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765" y="1139591"/>
            <a:ext cx="7034073" cy="1807305"/>
          </a:xfrm>
        </p:spPr>
        <p:txBody>
          <a:bodyPr>
            <a:normAutofit/>
          </a:bodyPr>
          <a:lstStyle/>
          <a:p>
            <a:r>
              <a:rPr lang="fr-CH" dirty="0"/>
              <a:t>Température MAX sur le bois !</a:t>
            </a:r>
          </a:p>
        </p:txBody>
      </p:sp>
      <p:pic>
        <p:nvPicPr>
          <p:cNvPr id="7170" name="Picture 2" descr="Thermomètre Illustration De Produits Chimiques Fournitures De Dessin Animé  Produits Chimiques PNG , Clipart Thermomètre, Thermomètre, Illustration De  Fournitures Chimiques Fichier PNG et PSD pour le téléchargement libre">
            <a:extLst>
              <a:ext uri="{FF2B5EF4-FFF2-40B4-BE49-F238E27FC236}">
                <a16:creationId xmlns:a16="http://schemas.microsoft.com/office/drawing/2014/main" id="{7386B477-D8FA-64E3-F7AB-E0EECC8C93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r="5578"/>
          <a:stretch/>
        </p:blipFill>
        <p:spPr bwMode="auto">
          <a:xfrm>
            <a:off x="692459" y="365125"/>
            <a:ext cx="3257959" cy="3652885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CE67E5-844F-C6B1-CADC-9F1F79ECE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765" y="3129459"/>
            <a:ext cx="7403380" cy="1395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000" dirty="0"/>
              <a:t>Les matériels électriques montés sur du bois ne doivent pas être soumis à des températures de surface dépassant </a:t>
            </a:r>
            <a:r>
              <a:rPr lang="fr-CH" sz="2000" dirty="0">
                <a:solidFill>
                  <a:srgbClr val="FF0000"/>
                </a:solidFill>
              </a:rPr>
              <a:t>85 ° C </a:t>
            </a:r>
            <a:r>
              <a:rPr lang="fr-CH" sz="2000" dirty="0"/>
              <a:t>tant en service normal qu’ en cas de pannes prévisibles.</a:t>
            </a:r>
          </a:p>
        </p:txBody>
      </p:sp>
      <p:sp>
        <p:nvSpPr>
          <p:cNvPr id="4" name="Explosion : 8 points 3">
            <a:extLst>
              <a:ext uri="{FF2B5EF4-FFF2-40B4-BE49-F238E27FC236}">
                <a16:creationId xmlns:a16="http://schemas.microsoft.com/office/drawing/2014/main" id="{7C5393A0-FF2D-9AF2-0F23-51FB9C9B9E43}"/>
              </a:ext>
            </a:extLst>
          </p:cNvPr>
          <p:cNvSpPr/>
          <p:nvPr/>
        </p:nvSpPr>
        <p:spPr>
          <a:xfrm>
            <a:off x="9479048" y="120073"/>
            <a:ext cx="2641579" cy="1102601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600" dirty="0"/>
              <a:t>NIBT N4.2.1.8 p.124</a:t>
            </a:r>
          </a:p>
        </p:txBody>
      </p:sp>
    </p:spTree>
    <p:extLst>
      <p:ext uri="{BB962C8B-B14F-4D97-AF65-F5344CB8AC3E}">
        <p14:creationId xmlns:p14="http://schemas.microsoft.com/office/powerpoint/2010/main" val="1611692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3589CC5-5F50-DFBE-F836-ABF9D9944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fr-CH" sz="4000">
                <a:solidFill>
                  <a:schemeClr val="bg1"/>
                </a:solidFill>
              </a:rPr>
              <a:t>Luminaire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295CF1-E640-D55B-EB57-34F194348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4391024" cy="28622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H" sz="2400" dirty="0">
                <a:solidFill>
                  <a:schemeClr val="bg1">
                    <a:alpha val="80000"/>
                  </a:schemeClr>
                </a:solidFill>
              </a:rPr>
              <a:t>Dans les locaux où les luminaires sont susceptibles de prendre feu, ils doivent être: </a:t>
            </a:r>
          </a:p>
          <a:p>
            <a:pPr marL="0" indent="0">
              <a:buNone/>
            </a:pPr>
            <a:r>
              <a:rPr lang="fr-CH" sz="2400" dirty="0">
                <a:solidFill>
                  <a:schemeClr val="bg1">
                    <a:alpha val="80000"/>
                  </a:schemeClr>
                </a:solidFill>
              </a:rPr>
              <a:t>– munis d’ un globe protecteur </a:t>
            </a:r>
          </a:p>
          <a:p>
            <a:pPr marL="0" indent="0">
              <a:buNone/>
            </a:pPr>
            <a:r>
              <a:rPr lang="fr-CH" sz="2400" dirty="0">
                <a:solidFill>
                  <a:schemeClr val="bg1">
                    <a:alpha val="80000"/>
                  </a:schemeClr>
                </a:solidFill>
              </a:rPr>
              <a:t>– montés de façon à éviter toute inflammation.</a:t>
            </a:r>
          </a:p>
          <a:p>
            <a:pPr marL="0" indent="0">
              <a:buNone/>
            </a:pPr>
            <a:endParaRPr lang="fr-CH" sz="2400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fr-CH" sz="2400" dirty="0">
                <a:solidFill>
                  <a:schemeClr val="bg1">
                    <a:alpha val="80000"/>
                  </a:schemeClr>
                </a:solidFill>
              </a:rPr>
              <a:t>(Plus tellement le cas avec du LED !)</a:t>
            </a:r>
          </a:p>
        </p:txBody>
      </p:sp>
      <p:pic>
        <p:nvPicPr>
          <p:cNvPr id="8194" name="Picture 2" descr="Electricien Comment réagir face à un feu d'origine électrique ? - tel:  04.22.13.30.79 | installation électrique neuve, dépannage">
            <a:extLst>
              <a:ext uri="{FF2B5EF4-FFF2-40B4-BE49-F238E27FC236}">
                <a16:creationId xmlns:a16="http://schemas.microsoft.com/office/drawing/2014/main" id="{E1368E7F-DD60-2BF0-B5AB-CE52E006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r="13818"/>
          <a:stretch/>
        </p:blipFill>
        <p:spPr bwMode="auto">
          <a:xfrm>
            <a:off x="7066625" y="1966024"/>
            <a:ext cx="2861045" cy="2526077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23705FF7-CAB4-430F-A07B-AF2245F17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4138312"/>
            <a:ext cx="5260975" cy="1410656"/>
            <a:chOff x="6096000" y="4138312"/>
            <a:chExt cx="5260975" cy="1410656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BFFE2ED-DBB9-4090-905D-1939650F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4D1EC16-E672-4366-A091-73675BE54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7659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5" name="Freeform: Shape 9224">
            <a:extLst>
              <a:ext uri="{FF2B5EF4-FFF2-40B4-BE49-F238E27FC236}">
                <a16:creationId xmlns:a16="http://schemas.microsoft.com/office/drawing/2014/main" id="{B39A1F5A-E57E-4178-8F57-A18DC747E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291618" cy="5097980"/>
          </a:xfrm>
          <a:custGeom>
            <a:avLst/>
            <a:gdLst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516105 w 6530408"/>
              <a:gd name="connsiteY8" fmla="*/ 476071 h 5753325"/>
              <a:gd name="connsiteX9" fmla="*/ 6488360 w 6530408"/>
              <a:gd name="connsiteY9" fmla="*/ 535865 h 5753325"/>
              <a:gd name="connsiteX10" fmla="*/ 6492864 w 6530408"/>
              <a:gd name="connsiteY10" fmla="*/ 615799 h 5753325"/>
              <a:gd name="connsiteX11" fmla="*/ 6459988 w 6530408"/>
              <a:gd name="connsiteY11" fmla="*/ 707628 h 5753325"/>
              <a:gd name="connsiteX12" fmla="*/ 6453989 w 6530408"/>
              <a:gd name="connsiteY12" fmla="*/ 711876 h 5753325"/>
              <a:gd name="connsiteX13" fmla="*/ 6453209 w 6530408"/>
              <a:gd name="connsiteY13" fmla="*/ 719127 h 5753325"/>
              <a:gd name="connsiteX14" fmla="*/ 6457662 w 6530408"/>
              <a:gd name="connsiteY14" fmla="*/ 723331 h 5753325"/>
              <a:gd name="connsiteX15" fmla="*/ 6447445 w 6530408"/>
              <a:gd name="connsiteY15" fmla="*/ 780003 h 5753325"/>
              <a:gd name="connsiteX16" fmla="*/ 6426552 w 6530408"/>
              <a:gd name="connsiteY16" fmla="*/ 845805 h 5753325"/>
              <a:gd name="connsiteX17" fmla="*/ 6434072 w 6530408"/>
              <a:gd name="connsiteY17" fmla="*/ 910733 h 5753325"/>
              <a:gd name="connsiteX18" fmla="*/ 6432570 w 6530408"/>
              <a:gd name="connsiteY18" fmla="*/ 983394 h 5753325"/>
              <a:gd name="connsiteX19" fmla="*/ 6431878 w 6530408"/>
              <a:gd name="connsiteY19" fmla="*/ 1026728 h 5753325"/>
              <a:gd name="connsiteX20" fmla="*/ 6414269 w 6530408"/>
              <a:gd name="connsiteY20" fmla="*/ 1151111 h 5753325"/>
              <a:gd name="connsiteX21" fmla="*/ 6371722 w 6530408"/>
              <a:gd name="connsiteY21" fmla="*/ 1318080 h 5753325"/>
              <a:gd name="connsiteX22" fmla="*/ 6356023 w 6530408"/>
              <a:gd name="connsiteY22" fmla="*/ 1356227 h 5753325"/>
              <a:gd name="connsiteX23" fmla="*/ 6356157 w 6530408"/>
              <a:gd name="connsiteY23" fmla="*/ 1361967 h 5753325"/>
              <a:gd name="connsiteX24" fmla="*/ 6350613 w 6530408"/>
              <a:gd name="connsiteY24" fmla="*/ 1393569 h 5753325"/>
              <a:gd name="connsiteX25" fmla="*/ 6357062 w 6530408"/>
              <a:gd name="connsiteY25" fmla="*/ 1444071 h 5753325"/>
              <a:gd name="connsiteX26" fmla="*/ 6364832 w 6530408"/>
              <a:gd name="connsiteY26" fmla="*/ 1478763 h 5753325"/>
              <a:gd name="connsiteX27" fmla="*/ 6369745 w 6530408"/>
              <a:gd name="connsiteY27" fmla="*/ 1495680 h 5753325"/>
              <a:gd name="connsiteX28" fmla="*/ 6370898 w 6530408"/>
              <a:gd name="connsiteY28" fmla="*/ 1513331 h 5753325"/>
              <a:gd name="connsiteX29" fmla="*/ 6368801 w 6530408"/>
              <a:gd name="connsiteY29" fmla="*/ 1527414 h 5753325"/>
              <a:gd name="connsiteX30" fmla="*/ 6359177 w 6530408"/>
              <a:gd name="connsiteY30" fmla="*/ 1639513 h 5753325"/>
              <a:gd name="connsiteX31" fmla="*/ 6299489 w 6530408"/>
              <a:gd name="connsiteY31" fmla="*/ 1784860 h 5753325"/>
              <a:gd name="connsiteX32" fmla="*/ 6267878 w 6530408"/>
              <a:gd name="connsiteY32" fmla="*/ 1858572 h 5753325"/>
              <a:gd name="connsiteX33" fmla="*/ 6251146 w 6530408"/>
              <a:gd name="connsiteY33" fmla="*/ 1926167 h 5753325"/>
              <a:gd name="connsiteX34" fmla="*/ 6210686 w 6530408"/>
              <a:gd name="connsiteY34" fmla="*/ 2014834 h 5753325"/>
              <a:gd name="connsiteX35" fmla="*/ 6106652 w 6530408"/>
              <a:gd name="connsiteY35" fmla="*/ 2150572 h 5753325"/>
              <a:gd name="connsiteX36" fmla="*/ 6097813 w 6530408"/>
              <a:gd name="connsiteY36" fmla="*/ 2172208 h 5753325"/>
              <a:gd name="connsiteX37" fmla="*/ 6095990 w 6530408"/>
              <a:gd name="connsiteY37" fmla="*/ 2181185 h 5753325"/>
              <a:gd name="connsiteX38" fmla="*/ 6090126 w 6530408"/>
              <a:gd name="connsiteY38" fmla="*/ 2192533 h 5753325"/>
              <a:gd name="connsiteX39" fmla="*/ 6089503 w 6530408"/>
              <a:gd name="connsiteY39" fmla="*/ 2192543 h 5753325"/>
              <a:gd name="connsiteX40" fmla="*/ 6084946 w 6530408"/>
              <a:gd name="connsiteY40" fmla="*/ 2203694 h 5753325"/>
              <a:gd name="connsiteX41" fmla="*/ 5987861 w 6530408"/>
              <a:gd name="connsiteY41" fmla="*/ 2304868 h 5753325"/>
              <a:gd name="connsiteX42" fmla="*/ 5973439 w 6530408"/>
              <a:gd name="connsiteY42" fmla="*/ 2385635 h 5753325"/>
              <a:gd name="connsiteX43" fmla="*/ 5916727 w 6530408"/>
              <a:gd name="connsiteY43" fmla="*/ 2458777 h 5753325"/>
              <a:gd name="connsiteX44" fmla="*/ 5856524 w 6530408"/>
              <a:gd name="connsiteY44" fmla="*/ 2583281 h 5753325"/>
              <a:gd name="connsiteX45" fmla="*/ 5838091 w 6530408"/>
              <a:gd name="connsiteY45" fmla="*/ 2753474 h 5753325"/>
              <a:gd name="connsiteX46" fmla="*/ 5777471 w 6530408"/>
              <a:gd name="connsiteY46" fmla="*/ 2901570 h 5753325"/>
              <a:gd name="connsiteX47" fmla="*/ 5723992 w 6530408"/>
              <a:gd name="connsiteY47" fmla="*/ 2998752 h 5753325"/>
              <a:gd name="connsiteX48" fmla="*/ 5557886 w 6530408"/>
              <a:gd name="connsiteY48" fmla="*/ 3329735 h 5753325"/>
              <a:gd name="connsiteX49" fmla="*/ 5471501 w 6530408"/>
              <a:gd name="connsiteY49" fmla="*/ 3462221 h 5753325"/>
              <a:gd name="connsiteX50" fmla="*/ 5465154 w 6530408"/>
              <a:gd name="connsiteY50" fmla="*/ 3541065 h 5753325"/>
              <a:gd name="connsiteX51" fmla="*/ 5437889 w 6530408"/>
              <a:gd name="connsiteY51" fmla="*/ 3559927 h 5753325"/>
              <a:gd name="connsiteX52" fmla="*/ 5432770 w 6530408"/>
              <a:gd name="connsiteY52" fmla="*/ 3562948 h 5753325"/>
              <a:gd name="connsiteX53" fmla="*/ 5406795 w 6530408"/>
              <a:gd name="connsiteY53" fmla="*/ 3578594 h 5753325"/>
              <a:gd name="connsiteX54" fmla="*/ 5381495 w 6530408"/>
              <a:gd name="connsiteY54" fmla="*/ 3599883 h 5753325"/>
              <a:gd name="connsiteX55" fmla="*/ 5363689 w 6530408"/>
              <a:gd name="connsiteY55" fmla="*/ 3633299 h 5753325"/>
              <a:gd name="connsiteX56" fmla="*/ 5291870 w 6530408"/>
              <a:gd name="connsiteY56" fmla="*/ 3799039 h 5753325"/>
              <a:gd name="connsiteX57" fmla="*/ 5241600 w 6530408"/>
              <a:gd name="connsiteY57" fmla="*/ 3894238 h 5753325"/>
              <a:gd name="connsiteX58" fmla="*/ 5211041 w 6530408"/>
              <a:gd name="connsiteY58" fmla="*/ 3924184 h 5753325"/>
              <a:gd name="connsiteX59" fmla="*/ 5176073 w 6530408"/>
              <a:gd name="connsiteY59" fmla="*/ 3970179 h 5753325"/>
              <a:gd name="connsiteX60" fmla="*/ 5172826 w 6530408"/>
              <a:gd name="connsiteY60" fmla="*/ 3991773 h 5753325"/>
              <a:gd name="connsiteX61" fmla="*/ 5157053 w 6530408"/>
              <a:gd name="connsiteY61" fmla="*/ 3997708 h 5753325"/>
              <a:gd name="connsiteX62" fmla="*/ 5127922 w 6530408"/>
              <a:gd name="connsiteY62" fmla="*/ 4022660 h 5753325"/>
              <a:gd name="connsiteX63" fmla="*/ 5020872 w 6530408"/>
              <a:gd name="connsiteY63" fmla="*/ 4075951 h 5753325"/>
              <a:gd name="connsiteX64" fmla="*/ 4991410 w 6530408"/>
              <a:gd name="connsiteY64" fmla="*/ 4087598 h 5753325"/>
              <a:gd name="connsiteX65" fmla="*/ 4930112 w 6530408"/>
              <a:gd name="connsiteY65" fmla="*/ 4138459 h 5753325"/>
              <a:gd name="connsiteX66" fmla="*/ 4834224 w 6530408"/>
              <a:gd name="connsiteY66" fmla="*/ 4231643 h 5753325"/>
              <a:gd name="connsiteX67" fmla="*/ 4812599 w 6530408"/>
              <a:gd name="connsiteY67" fmla="*/ 4249449 h 5753325"/>
              <a:gd name="connsiteX68" fmla="*/ 4789188 w 6530408"/>
              <a:gd name="connsiteY68" fmla="*/ 4256678 h 5753325"/>
              <a:gd name="connsiteX69" fmla="*/ 4779554 w 6530408"/>
              <a:gd name="connsiteY69" fmla="*/ 4251313 h 5753325"/>
              <a:gd name="connsiteX70" fmla="*/ 4766885 w 6530408"/>
              <a:gd name="connsiteY70" fmla="*/ 4259812 h 5753325"/>
              <a:gd name="connsiteX71" fmla="*/ 4762510 w 6530408"/>
              <a:gd name="connsiteY71" fmla="*/ 4260383 h 5753325"/>
              <a:gd name="connsiteX72" fmla="*/ 4738416 w 6530408"/>
              <a:gd name="connsiteY72" fmla="*/ 4265355 h 5753325"/>
              <a:gd name="connsiteX73" fmla="*/ 4712007 w 6530408"/>
              <a:gd name="connsiteY73" fmla="*/ 4317892 h 5753325"/>
              <a:gd name="connsiteX74" fmla="*/ 4658930 w 6530408"/>
              <a:gd name="connsiteY74" fmla="*/ 4348041 h 5753325"/>
              <a:gd name="connsiteX75" fmla="*/ 4443526 w 6530408"/>
              <a:gd name="connsiteY75" fmla="*/ 4507851 h 5753325"/>
              <a:gd name="connsiteX76" fmla="*/ 4289766 w 6530408"/>
              <a:gd name="connsiteY76" fmla="*/ 4711450 h 5753325"/>
              <a:gd name="connsiteX77" fmla="*/ 4150870 w 6530408"/>
              <a:gd name="connsiteY77" fmla="*/ 4818480 h 5753325"/>
              <a:gd name="connsiteX78" fmla="*/ 4006639 w 6530408"/>
              <a:gd name="connsiteY78" fmla="*/ 4933815 h 5753325"/>
              <a:gd name="connsiteX79" fmla="*/ 3298210 w 6530408"/>
              <a:gd name="connsiteY79" fmla="*/ 5070790 h 5753325"/>
              <a:gd name="connsiteX80" fmla="*/ 2947678 w 6530408"/>
              <a:gd name="connsiteY80" fmla="*/ 5117869 h 5753325"/>
              <a:gd name="connsiteX81" fmla="*/ 2822169 w 6530408"/>
              <a:gd name="connsiteY81" fmla="*/ 5129396 h 5753325"/>
              <a:gd name="connsiteX82" fmla="*/ 2538773 w 6530408"/>
              <a:gd name="connsiteY82" fmla="*/ 5313397 h 5753325"/>
              <a:gd name="connsiteX83" fmla="*/ 2014500 w 6530408"/>
              <a:gd name="connsiteY83" fmla="*/ 5519744 h 5753325"/>
              <a:gd name="connsiteX84" fmla="*/ 1934391 w 6530408"/>
              <a:gd name="connsiteY84" fmla="*/ 5591335 h 5753325"/>
              <a:gd name="connsiteX85" fmla="*/ 1892550 w 6530408"/>
              <a:gd name="connsiteY85" fmla="*/ 5649708 h 5753325"/>
              <a:gd name="connsiteX86" fmla="*/ 1854769 w 6530408"/>
              <a:gd name="connsiteY86" fmla="*/ 5647691 h 5753325"/>
              <a:gd name="connsiteX87" fmla="*/ 1809461 w 6530408"/>
              <a:gd name="connsiteY87" fmla="*/ 5648628 h 5753325"/>
              <a:gd name="connsiteX88" fmla="*/ 1745150 w 6530408"/>
              <a:gd name="connsiteY88" fmla="*/ 5693879 h 5753325"/>
              <a:gd name="connsiteX89" fmla="*/ 1713375 w 6530408"/>
              <a:gd name="connsiteY89" fmla="*/ 5684672 h 5753325"/>
              <a:gd name="connsiteX90" fmla="*/ 1707808 w 6530408"/>
              <a:gd name="connsiteY90" fmla="*/ 5682611 h 5753325"/>
              <a:gd name="connsiteX91" fmla="*/ 1679313 w 6530408"/>
              <a:gd name="connsiteY91" fmla="*/ 5672360 h 5753325"/>
              <a:gd name="connsiteX92" fmla="*/ 1646933 w 6530408"/>
              <a:gd name="connsiteY92" fmla="*/ 5666227 h 5753325"/>
              <a:gd name="connsiteX93" fmla="*/ 1610055 w 6530408"/>
              <a:gd name="connsiteY93" fmla="*/ 5673643 h 5753325"/>
              <a:gd name="connsiteX94" fmla="*/ 1437641 w 6530408"/>
              <a:gd name="connsiteY94" fmla="*/ 5723266 h 5753325"/>
              <a:gd name="connsiteX95" fmla="*/ 1332869 w 6530408"/>
              <a:gd name="connsiteY95" fmla="*/ 5744752 h 5753325"/>
              <a:gd name="connsiteX96" fmla="*/ 1290525 w 6530408"/>
              <a:gd name="connsiteY96" fmla="*/ 5740036 h 5753325"/>
              <a:gd name="connsiteX97" fmla="*/ 1233107 w 6530408"/>
              <a:gd name="connsiteY97" fmla="*/ 5742106 h 5753325"/>
              <a:gd name="connsiteX98" fmla="*/ 1214532 w 6530408"/>
              <a:gd name="connsiteY98" fmla="*/ 5753325 h 5753325"/>
              <a:gd name="connsiteX99" fmla="*/ 1199955 w 6530408"/>
              <a:gd name="connsiteY99" fmla="*/ 5744831 h 5753325"/>
              <a:gd name="connsiteX100" fmla="*/ 1162337 w 6530408"/>
              <a:gd name="connsiteY100" fmla="*/ 5738048 h 5753325"/>
              <a:gd name="connsiteX101" fmla="*/ 1053457 w 6530408"/>
              <a:gd name="connsiteY101" fmla="*/ 5688676 h 5753325"/>
              <a:gd name="connsiteX102" fmla="*/ 1025798 w 6530408"/>
              <a:gd name="connsiteY102" fmla="*/ 5673166 h 5753325"/>
              <a:gd name="connsiteX103" fmla="*/ 947900 w 6530408"/>
              <a:gd name="connsiteY103" fmla="*/ 5657848 h 5753325"/>
              <a:gd name="connsiteX104" fmla="*/ 815627 w 6530408"/>
              <a:gd name="connsiteY104" fmla="*/ 5642557 h 5753325"/>
              <a:gd name="connsiteX105" fmla="*/ 788251 w 6530408"/>
              <a:gd name="connsiteY105" fmla="*/ 5637065 h 5753325"/>
              <a:gd name="connsiteX106" fmla="*/ 767822 w 6530408"/>
              <a:gd name="connsiteY106" fmla="*/ 5623450 h 5753325"/>
              <a:gd name="connsiteX107" fmla="*/ 765791 w 6530408"/>
              <a:gd name="connsiteY107" fmla="*/ 5612539 h 5753325"/>
              <a:gd name="connsiteX108" fmla="*/ 751230 w 6530408"/>
              <a:gd name="connsiteY108" fmla="*/ 5608092 h 5753325"/>
              <a:gd name="connsiteX109" fmla="*/ 748008 w 6530408"/>
              <a:gd name="connsiteY109" fmla="*/ 5605052 h 5753325"/>
              <a:gd name="connsiteX110" fmla="*/ 728871 w 6530408"/>
              <a:gd name="connsiteY110" fmla="*/ 5589469 h 5753325"/>
              <a:gd name="connsiteX111" fmla="*/ 671898 w 6530408"/>
              <a:gd name="connsiteY111" fmla="*/ 5602363 h 5753325"/>
              <a:gd name="connsiteX112" fmla="*/ 615065 w 6530408"/>
              <a:gd name="connsiteY112" fmla="*/ 5580257 h 5753325"/>
              <a:gd name="connsiteX113" fmla="*/ 355785 w 6530408"/>
              <a:gd name="connsiteY113" fmla="*/ 5514383 h 5753325"/>
              <a:gd name="connsiteX114" fmla="*/ 102269 w 6530408"/>
              <a:gd name="connsiteY114" fmla="*/ 5524347 h 5753325"/>
              <a:gd name="connsiteX115" fmla="*/ 13160 w 6530408"/>
              <a:gd name="connsiteY115" fmla="*/ 5514159 h 5753325"/>
              <a:gd name="connsiteX116" fmla="*/ 0 w 6530408"/>
              <a:gd name="connsiteY116" fmla="*/ 5511735 h 5753325"/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488360 w 6530408"/>
              <a:gd name="connsiteY8" fmla="*/ 535865 h 5753325"/>
              <a:gd name="connsiteX9" fmla="*/ 6492864 w 6530408"/>
              <a:gd name="connsiteY9" fmla="*/ 615799 h 5753325"/>
              <a:gd name="connsiteX10" fmla="*/ 6459988 w 6530408"/>
              <a:gd name="connsiteY10" fmla="*/ 707628 h 5753325"/>
              <a:gd name="connsiteX11" fmla="*/ 6453989 w 6530408"/>
              <a:gd name="connsiteY11" fmla="*/ 711876 h 5753325"/>
              <a:gd name="connsiteX12" fmla="*/ 6453209 w 6530408"/>
              <a:gd name="connsiteY12" fmla="*/ 719127 h 5753325"/>
              <a:gd name="connsiteX13" fmla="*/ 6457662 w 6530408"/>
              <a:gd name="connsiteY13" fmla="*/ 723331 h 5753325"/>
              <a:gd name="connsiteX14" fmla="*/ 6447445 w 6530408"/>
              <a:gd name="connsiteY14" fmla="*/ 780003 h 5753325"/>
              <a:gd name="connsiteX15" fmla="*/ 6426552 w 6530408"/>
              <a:gd name="connsiteY15" fmla="*/ 845805 h 5753325"/>
              <a:gd name="connsiteX16" fmla="*/ 6434072 w 6530408"/>
              <a:gd name="connsiteY16" fmla="*/ 910733 h 5753325"/>
              <a:gd name="connsiteX17" fmla="*/ 6432570 w 6530408"/>
              <a:gd name="connsiteY17" fmla="*/ 983394 h 5753325"/>
              <a:gd name="connsiteX18" fmla="*/ 6431878 w 6530408"/>
              <a:gd name="connsiteY18" fmla="*/ 1026728 h 5753325"/>
              <a:gd name="connsiteX19" fmla="*/ 6414269 w 6530408"/>
              <a:gd name="connsiteY19" fmla="*/ 1151111 h 5753325"/>
              <a:gd name="connsiteX20" fmla="*/ 6371722 w 6530408"/>
              <a:gd name="connsiteY20" fmla="*/ 1318080 h 5753325"/>
              <a:gd name="connsiteX21" fmla="*/ 6356023 w 6530408"/>
              <a:gd name="connsiteY21" fmla="*/ 1356227 h 5753325"/>
              <a:gd name="connsiteX22" fmla="*/ 6356157 w 6530408"/>
              <a:gd name="connsiteY22" fmla="*/ 1361967 h 5753325"/>
              <a:gd name="connsiteX23" fmla="*/ 6350613 w 6530408"/>
              <a:gd name="connsiteY23" fmla="*/ 1393569 h 5753325"/>
              <a:gd name="connsiteX24" fmla="*/ 6357062 w 6530408"/>
              <a:gd name="connsiteY24" fmla="*/ 1444071 h 5753325"/>
              <a:gd name="connsiteX25" fmla="*/ 6364832 w 6530408"/>
              <a:gd name="connsiteY25" fmla="*/ 1478763 h 5753325"/>
              <a:gd name="connsiteX26" fmla="*/ 6369745 w 6530408"/>
              <a:gd name="connsiteY26" fmla="*/ 1495680 h 5753325"/>
              <a:gd name="connsiteX27" fmla="*/ 6370898 w 6530408"/>
              <a:gd name="connsiteY27" fmla="*/ 1513331 h 5753325"/>
              <a:gd name="connsiteX28" fmla="*/ 6368801 w 6530408"/>
              <a:gd name="connsiteY28" fmla="*/ 1527414 h 5753325"/>
              <a:gd name="connsiteX29" fmla="*/ 6359177 w 6530408"/>
              <a:gd name="connsiteY29" fmla="*/ 1639513 h 5753325"/>
              <a:gd name="connsiteX30" fmla="*/ 6299489 w 6530408"/>
              <a:gd name="connsiteY30" fmla="*/ 1784860 h 5753325"/>
              <a:gd name="connsiteX31" fmla="*/ 6267878 w 6530408"/>
              <a:gd name="connsiteY31" fmla="*/ 1858572 h 5753325"/>
              <a:gd name="connsiteX32" fmla="*/ 6251146 w 6530408"/>
              <a:gd name="connsiteY32" fmla="*/ 1926167 h 5753325"/>
              <a:gd name="connsiteX33" fmla="*/ 6210686 w 6530408"/>
              <a:gd name="connsiteY33" fmla="*/ 2014834 h 5753325"/>
              <a:gd name="connsiteX34" fmla="*/ 6106652 w 6530408"/>
              <a:gd name="connsiteY34" fmla="*/ 2150572 h 5753325"/>
              <a:gd name="connsiteX35" fmla="*/ 6097813 w 6530408"/>
              <a:gd name="connsiteY35" fmla="*/ 2172208 h 5753325"/>
              <a:gd name="connsiteX36" fmla="*/ 6095990 w 6530408"/>
              <a:gd name="connsiteY36" fmla="*/ 2181185 h 5753325"/>
              <a:gd name="connsiteX37" fmla="*/ 6090126 w 6530408"/>
              <a:gd name="connsiteY37" fmla="*/ 2192533 h 5753325"/>
              <a:gd name="connsiteX38" fmla="*/ 6089503 w 6530408"/>
              <a:gd name="connsiteY38" fmla="*/ 2192543 h 5753325"/>
              <a:gd name="connsiteX39" fmla="*/ 6084946 w 6530408"/>
              <a:gd name="connsiteY39" fmla="*/ 2203694 h 5753325"/>
              <a:gd name="connsiteX40" fmla="*/ 5987861 w 6530408"/>
              <a:gd name="connsiteY40" fmla="*/ 2304868 h 5753325"/>
              <a:gd name="connsiteX41" fmla="*/ 5973439 w 6530408"/>
              <a:gd name="connsiteY41" fmla="*/ 2385635 h 5753325"/>
              <a:gd name="connsiteX42" fmla="*/ 5916727 w 6530408"/>
              <a:gd name="connsiteY42" fmla="*/ 2458777 h 5753325"/>
              <a:gd name="connsiteX43" fmla="*/ 5856524 w 6530408"/>
              <a:gd name="connsiteY43" fmla="*/ 2583281 h 5753325"/>
              <a:gd name="connsiteX44" fmla="*/ 5838091 w 6530408"/>
              <a:gd name="connsiteY44" fmla="*/ 2753474 h 5753325"/>
              <a:gd name="connsiteX45" fmla="*/ 5777471 w 6530408"/>
              <a:gd name="connsiteY45" fmla="*/ 2901570 h 5753325"/>
              <a:gd name="connsiteX46" fmla="*/ 5723992 w 6530408"/>
              <a:gd name="connsiteY46" fmla="*/ 2998752 h 5753325"/>
              <a:gd name="connsiteX47" fmla="*/ 5557886 w 6530408"/>
              <a:gd name="connsiteY47" fmla="*/ 3329735 h 5753325"/>
              <a:gd name="connsiteX48" fmla="*/ 5471501 w 6530408"/>
              <a:gd name="connsiteY48" fmla="*/ 3462221 h 5753325"/>
              <a:gd name="connsiteX49" fmla="*/ 5465154 w 6530408"/>
              <a:gd name="connsiteY49" fmla="*/ 3541065 h 5753325"/>
              <a:gd name="connsiteX50" fmla="*/ 5437889 w 6530408"/>
              <a:gd name="connsiteY50" fmla="*/ 3559927 h 5753325"/>
              <a:gd name="connsiteX51" fmla="*/ 5432770 w 6530408"/>
              <a:gd name="connsiteY51" fmla="*/ 3562948 h 5753325"/>
              <a:gd name="connsiteX52" fmla="*/ 5406795 w 6530408"/>
              <a:gd name="connsiteY52" fmla="*/ 3578594 h 5753325"/>
              <a:gd name="connsiteX53" fmla="*/ 5381495 w 6530408"/>
              <a:gd name="connsiteY53" fmla="*/ 3599883 h 5753325"/>
              <a:gd name="connsiteX54" fmla="*/ 5363689 w 6530408"/>
              <a:gd name="connsiteY54" fmla="*/ 3633299 h 5753325"/>
              <a:gd name="connsiteX55" fmla="*/ 5291870 w 6530408"/>
              <a:gd name="connsiteY55" fmla="*/ 3799039 h 5753325"/>
              <a:gd name="connsiteX56" fmla="*/ 5241600 w 6530408"/>
              <a:gd name="connsiteY56" fmla="*/ 3894238 h 5753325"/>
              <a:gd name="connsiteX57" fmla="*/ 5211041 w 6530408"/>
              <a:gd name="connsiteY57" fmla="*/ 3924184 h 5753325"/>
              <a:gd name="connsiteX58" fmla="*/ 5176073 w 6530408"/>
              <a:gd name="connsiteY58" fmla="*/ 3970179 h 5753325"/>
              <a:gd name="connsiteX59" fmla="*/ 5172826 w 6530408"/>
              <a:gd name="connsiteY59" fmla="*/ 3991773 h 5753325"/>
              <a:gd name="connsiteX60" fmla="*/ 5157053 w 6530408"/>
              <a:gd name="connsiteY60" fmla="*/ 3997708 h 5753325"/>
              <a:gd name="connsiteX61" fmla="*/ 5127922 w 6530408"/>
              <a:gd name="connsiteY61" fmla="*/ 4022660 h 5753325"/>
              <a:gd name="connsiteX62" fmla="*/ 5020872 w 6530408"/>
              <a:gd name="connsiteY62" fmla="*/ 4075951 h 5753325"/>
              <a:gd name="connsiteX63" fmla="*/ 4991410 w 6530408"/>
              <a:gd name="connsiteY63" fmla="*/ 4087598 h 5753325"/>
              <a:gd name="connsiteX64" fmla="*/ 4930112 w 6530408"/>
              <a:gd name="connsiteY64" fmla="*/ 4138459 h 5753325"/>
              <a:gd name="connsiteX65" fmla="*/ 4834224 w 6530408"/>
              <a:gd name="connsiteY65" fmla="*/ 4231643 h 5753325"/>
              <a:gd name="connsiteX66" fmla="*/ 4812599 w 6530408"/>
              <a:gd name="connsiteY66" fmla="*/ 4249449 h 5753325"/>
              <a:gd name="connsiteX67" fmla="*/ 4789188 w 6530408"/>
              <a:gd name="connsiteY67" fmla="*/ 4256678 h 5753325"/>
              <a:gd name="connsiteX68" fmla="*/ 4779554 w 6530408"/>
              <a:gd name="connsiteY68" fmla="*/ 4251313 h 5753325"/>
              <a:gd name="connsiteX69" fmla="*/ 4766885 w 6530408"/>
              <a:gd name="connsiteY69" fmla="*/ 4259812 h 5753325"/>
              <a:gd name="connsiteX70" fmla="*/ 4762510 w 6530408"/>
              <a:gd name="connsiteY70" fmla="*/ 4260383 h 5753325"/>
              <a:gd name="connsiteX71" fmla="*/ 4738416 w 6530408"/>
              <a:gd name="connsiteY71" fmla="*/ 4265355 h 5753325"/>
              <a:gd name="connsiteX72" fmla="*/ 4712007 w 6530408"/>
              <a:gd name="connsiteY72" fmla="*/ 4317892 h 5753325"/>
              <a:gd name="connsiteX73" fmla="*/ 4658930 w 6530408"/>
              <a:gd name="connsiteY73" fmla="*/ 4348041 h 5753325"/>
              <a:gd name="connsiteX74" fmla="*/ 4443526 w 6530408"/>
              <a:gd name="connsiteY74" fmla="*/ 4507851 h 5753325"/>
              <a:gd name="connsiteX75" fmla="*/ 4289766 w 6530408"/>
              <a:gd name="connsiteY75" fmla="*/ 4711450 h 5753325"/>
              <a:gd name="connsiteX76" fmla="*/ 4150870 w 6530408"/>
              <a:gd name="connsiteY76" fmla="*/ 4818480 h 5753325"/>
              <a:gd name="connsiteX77" fmla="*/ 4006639 w 6530408"/>
              <a:gd name="connsiteY77" fmla="*/ 4933815 h 5753325"/>
              <a:gd name="connsiteX78" fmla="*/ 3298210 w 6530408"/>
              <a:gd name="connsiteY78" fmla="*/ 5070790 h 5753325"/>
              <a:gd name="connsiteX79" fmla="*/ 2947678 w 6530408"/>
              <a:gd name="connsiteY79" fmla="*/ 5117869 h 5753325"/>
              <a:gd name="connsiteX80" fmla="*/ 2822169 w 6530408"/>
              <a:gd name="connsiteY80" fmla="*/ 5129396 h 5753325"/>
              <a:gd name="connsiteX81" fmla="*/ 2538773 w 6530408"/>
              <a:gd name="connsiteY81" fmla="*/ 5313397 h 5753325"/>
              <a:gd name="connsiteX82" fmla="*/ 2014500 w 6530408"/>
              <a:gd name="connsiteY82" fmla="*/ 5519744 h 5753325"/>
              <a:gd name="connsiteX83" fmla="*/ 1934391 w 6530408"/>
              <a:gd name="connsiteY83" fmla="*/ 5591335 h 5753325"/>
              <a:gd name="connsiteX84" fmla="*/ 1892550 w 6530408"/>
              <a:gd name="connsiteY84" fmla="*/ 5649708 h 5753325"/>
              <a:gd name="connsiteX85" fmla="*/ 1854769 w 6530408"/>
              <a:gd name="connsiteY85" fmla="*/ 5647691 h 5753325"/>
              <a:gd name="connsiteX86" fmla="*/ 1809461 w 6530408"/>
              <a:gd name="connsiteY86" fmla="*/ 5648628 h 5753325"/>
              <a:gd name="connsiteX87" fmla="*/ 1745150 w 6530408"/>
              <a:gd name="connsiteY87" fmla="*/ 5693879 h 5753325"/>
              <a:gd name="connsiteX88" fmla="*/ 1713375 w 6530408"/>
              <a:gd name="connsiteY88" fmla="*/ 5684672 h 5753325"/>
              <a:gd name="connsiteX89" fmla="*/ 1707808 w 6530408"/>
              <a:gd name="connsiteY89" fmla="*/ 5682611 h 5753325"/>
              <a:gd name="connsiteX90" fmla="*/ 1679313 w 6530408"/>
              <a:gd name="connsiteY90" fmla="*/ 5672360 h 5753325"/>
              <a:gd name="connsiteX91" fmla="*/ 1646933 w 6530408"/>
              <a:gd name="connsiteY91" fmla="*/ 5666227 h 5753325"/>
              <a:gd name="connsiteX92" fmla="*/ 1610055 w 6530408"/>
              <a:gd name="connsiteY92" fmla="*/ 5673643 h 5753325"/>
              <a:gd name="connsiteX93" fmla="*/ 1437641 w 6530408"/>
              <a:gd name="connsiteY93" fmla="*/ 5723266 h 5753325"/>
              <a:gd name="connsiteX94" fmla="*/ 1332869 w 6530408"/>
              <a:gd name="connsiteY94" fmla="*/ 5744752 h 5753325"/>
              <a:gd name="connsiteX95" fmla="*/ 1290525 w 6530408"/>
              <a:gd name="connsiteY95" fmla="*/ 5740036 h 5753325"/>
              <a:gd name="connsiteX96" fmla="*/ 1233107 w 6530408"/>
              <a:gd name="connsiteY96" fmla="*/ 5742106 h 5753325"/>
              <a:gd name="connsiteX97" fmla="*/ 1214532 w 6530408"/>
              <a:gd name="connsiteY97" fmla="*/ 5753325 h 5753325"/>
              <a:gd name="connsiteX98" fmla="*/ 1199955 w 6530408"/>
              <a:gd name="connsiteY98" fmla="*/ 5744831 h 5753325"/>
              <a:gd name="connsiteX99" fmla="*/ 1162337 w 6530408"/>
              <a:gd name="connsiteY99" fmla="*/ 5738048 h 5753325"/>
              <a:gd name="connsiteX100" fmla="*/ 1053457 w 6530408"/>
              <a:gd name="connsiteY100" fmla="*/ 5688676 h 5753325"/>
              <a:gd name="connsiteX101" fmla="*/ 1025798 w 6530408"/>
              <a:gd name="connsiteY101" fmla="*/ 5673166 h 5753325"/>
              <a:gd name="connsiteX102" fmla="*/ 947900 w 6530408"/>
              <a:gd name="connsiteY102" fmla="*/ 5657848 h 5753325"/>
              <a:gd name="connsiteX103" fmla="*/ 815627 w 6530408"/>
              <a:gd name="connsiteY103" fmla="*/ 5642557 h 5753325"/>
              <a:gd name="connsiteX104" fmla="*/ 788251 w 6530408"/>
              <a:gd name="connsiteY104" fmla="*/ 5637065 h 5753325"/>
              <a:gd name="connsiteX105" fmla="*/ 767822 w 6530408"/>
              <a:gd name="connsiteY105" fmla="*/ 5623450 h 5753325"/>
              <a:gd name="connsiteX106" fmla="*/ 765791 w 6530408"/>
              <a:gd name="connsiteY106" fmla="*/ 5612539 h 5753325"/>
              <a:gd name="connsiteX107" fmla="*/ 751230 w 6530408"/>
              <a:gd name="connsiteY107" fmla="*/ 5608092 h 5753325"/>
              <a:gd name="connsiteX108" fmla="*/ 748008 w 6530408"/>
              <a:gd name="connsiteY108" fmla="*/ 5605052 h 5753325"/>
              <a:gd name="connsiteX109" fmla="*/ 728871 w 6530408"/>
              <a:gd name="connsiteY109" fmla="*/ 5589469 h 5753325"/>
              <a:gd name="connsiteX110" fmla="*/ 671898 w 6530408"/>
              <a:gd name="connsiteY110" fmla="*/ 5602363 h 5753325"/>
              <a:gd name="connsiteX111" fmla="*/ 615065 w 6530408"/>
              <a:gd name="connsiteY111" fmla="*/ 5580257 h 5753325"/>
              <a:gd name="connsiteX112" fmla="*/ 355785 w 6530408"/>
              <a:gd name="connsiteY112" fmla="*/ 5514383 h 5753325"/>
              <a:gd name="connsiteX113" fmla="*/ 102269 w 6530408"/>
              <a:gd name="connsiteY113" fmla="*/ 5524347 h 5753325"/>
              <a:gd name="connsiteX114" fmla="*/ 13160 w 6530408"/>
              <a:gd name="connsiteY114" fmla="*/ 5514159 h 5753325"/>
              <a:gd name="connsiteX115" fmla="*/ 0 w 6530408"/>
              <a:gd name="connsiteY115" fmla="*/ 5511735 h 5753325"/>
              <a:gd name="connsiteX116" fmla="*/ 0 w 6530408"/>
              <a:gd name="connsiteY116" fmla="*/ 0 h 5753325"/>
              <a:gd name="connsiteX0" fmla="*/ 0 w 6506836"/>
              <a:gd name="connsiteY0" fmla="*/ 0 h 5753325"/>
              <a:gd name="connsiteX1" fmla="*/ 6438980 w 6506836"/>
              <a:gd name="connsiteY1" fmla="*/ 0 h 5753325"/>
              <a:gd name="connsiteX2" fmla="*/ 6439047 w 6506836"/>
              <a:gd name="connsiteY2" fmla="*/ 147 h 5753325"/>
              <a:gd name="connsiteX3" fmla="*/ 6443456 w 6506836"/>
              <a:gd name="connsiteY3" fmla="*/ 130105 h 5753325"/>
              <a:gd name="connsiteX4" fmla="*/ 6447632 w 6506836"/>
              <a:gd name="connsiteY4" fmla="*/ 170016 h 5753325"/>
              <a:gd name="connsiteX5" fmla="*/ 6465936 w 6506836"/>
              <a:gd name="connsiteY5" fmla="*/ 274847 h 5753325"/>
              <a:gd name="connsiteX6" fmla="*/ 6506836 w 6506836"/>
              <a:gd name="connsiteY6" fmla="*/ 331778 h 5753325"/>
              <a:gd name="connsiteX7" fmla="*/ 6488360 w 6506836"/>
              <a:gd name="connsiteY7" fmla="*/ 535865 h 5753325"/>
              <a:gd name="connsiteX8" fmla="*/ 6492864 w 6506836"/>
              <a:gd name="connsiteY8" fmla="*/ 615799 h 5753325"/>
              <a:gd name="connsiteX9" fmla="*/ 6459988 w 6506836"/>
              <a:gd name="connsiteY9" fmla="*/ 707628 h 5753325"/>
              <a:gd name="connsiteX10" fmla="*/ 6453989 w 6506836"/>
              <a:gd name="connsiteY10" fmla="*/ 711876 h 5753325"/>
              <a:gd name="connsiteX11" fmla="*/ 6453209 w 6506836"/>
              <a:gd name="connsiteY11" fmla="*/ 719127 h 5753325"/>
              <a:gd name="connsiteX12" fmla="*/ 6457662 w 6506836"/>
              <a:gd name="connsiteY12" fmla="*/ 723331 h 5753325"/>
              <a:gd name="connsiteX13" fmla="*/ 6447445 w 6506836"/>
              <a:gd name="connsiteY13" fmla="*/ 780003 h 5753325"/>
              <a:gd name="connsiteX14" fmla="*/ 6426552 w 6506836"/>
              <a:gd name="connsiteY14" fmla="*/ 845805 h 5753325"/>
              <a:gd name="connsiteX15" fmla="*/ 6434072 w 6506836"/>
              <a:gd name="connsiteY15" fmla="*/ 910733 h 5753325"/>
              <a:gd name="connsiteX16" fmla="*/ 6432570 w 6506836"/>
              <a:gd name="connsiteY16" fmla="*/ 983394 h 5753325"/>
              <a:gd name="connsiteX17" fmla="*/ 6431878 w 6506836"/>
              <a:gd name="connsiteY17" fmla="*/ 1026728 h 5753325"/>
              <a:gd name="connsiteX18" fmla="*/ 6414269 w 6506836"/>
              <a:gd name="connsiteY18" fmla="*/ 1151111 h 5753325"/>
              <a:gd name="connsiteX19" fmla="*/ 6371722 w 6506836"/>
              <a:gd name="connsiteY19" fmla="*/ 1318080 h 5753325"/>
              <a:gd name="connsiteX20" fmla="*/ 6356023 w 6506836"/>
              <a:gd name="connsiteY20" fmla="*/ 1356227 h 5753325"/>
              <a:gd name="connsiteX21" fmla="*/ 6356157 w 6506836"/>
              <a:gd name="connsiteY21" fmla="*/ 1361967 h 5753325"/>
              <a:gd name="connsiteX22" fmla="*/ 6350613 w 6506836"/>
              <a:gd name="connsiteY22" fmla="*/ 1393569 h 5753325"/>
              <a:gd name="connsiteX23" fmla="*/ 6357062 w 6506836"/>
              <a:gd name="connsiteY23" fmla="*/ 1444071 h 5753325"/>
              <a:gd name="connsiteX24" fmla="*/ 6364832 w 6506836"/>
              <a:gd name="connsiteY24" fmla="*/ 1478763 h 5753325"/>
              <a:gd name="connsiteX25" fmla="*/ 6369745 w 6506836"/>
              <a:gd name="connsiteY25" fmla="*/ 1495680 h 5753325"/>
              <a:gd name="connsiteX26" fmla="*/ 6370898 w 6506836"/>
              <a:gd name="connsiteY26" fmla="*/ 1513331 h 5753325"/>
              <a:gd name="connsiteX27" fmla="*/ 6368801 w 6506836"/>
              <a:gd name="connsiteY27" fmla="*/ 1527414 h 5753325"/>
              <a:gd name="connsiteX28" fmla="*/ 6359177 w 6506836"/>
              <a:gd name="connsiteY28" fmla="*/ 1639513 h 5753325"/>
              <a:gd name="connsiteX29" fmla="*/ 6299489 w 6506836"/>
              <a:gd name="connsiteY29" fmla="*/ 1784860 h 5753325"/>
              <a:gd name="connsiteX30" fmla="*/ 6267878 w 6506836"/>
              <a:gd name="connsiteY30" fmla="*/ 1858572 h 5753325"/>
              <a:gd name="connsiteX31" fmla="*/ 6251146 w 6506836"/>
              <a:gd name="connsiteY31" fmla="*/ 1926167 h 5753325"/>
              <a:gd name="connsiteX32" fmla="*/ 6210686 w 6506836"/>
              <a:gd name="connsiteY32" fmla="*/ 2014834 h 5753325"/>
              <a:gd name="connsiteX33" fmla="*/ 6106652 w 6506836"/>
              <a:gd name="connsiteY33" fmla="*/ 2150572 h 5753325"/>
              <a:gd name="connsiteX34" fmla="*/ 6097813 w 6506836"/>
              <a:gd name="connsiteY34" fmla="*/ 2172208 h 5753325"/>
              <a:gd name="connsiteX35" fmla="*/ 6095990 w 6506836"/>
              <a:gd name="connsiteY35" fmla="*/ 2181185 h 5753325"/>
              <a:gd name="connsiteX36" fmla="*/ 6090126 w 6506836"/>
              <a:gd name="connsiteY36" fmla="*/ 2192533 h 5753325"/>
              <a:gd name="connsiteX37" fmla="*/ 6089503 w 6506836"/>
              <a:gd name="connsiteY37" fmla="*/ 2192543 h 5753325"/>
              <a:gd name="connsiteX38" fmla="*/ 6084946 w 6506836"/>
              <a:gd name="connsiteY38" fmla="*/ 2203694 h 5753325"/>
              <a:gd name="connsiteX39" fmla="*/ 5987861 w 6506836"/>
              <a:gd name="connsiteY39" fmla="*/ 2304868 h 5753325"/>
              <a:gd name="connsiteX40" fmla="*/ 5973439 w 6506836"/>
              <a:gd name="connsiteY40" fmla="*/ 2385635 h 5753325"/>
              <a:gd name="connsiteX41" fmla="*/ 5916727 w 6506836"/>
              <a:gd name="connsiteY41" fmla="*/ 2458777 h 5753325"/>
              <a:gd name="connsiteX42" fmla="*/ 5856524 w 6506836"/>
              <a:gd name="connsiteY42" fmla="*/ 2583281 h 5753325"/>
              <a:gd name="connsiteX43" fmla="*/ 5838091 w 6506836"/>
              <a:gd name="connsiteY43" fmla="*/ 2753474 h 5753325"/>
              <a:gd name="connsiteX44" fmla="*/ 5777471 w 6506836"/>
              <a:gd name="connsiteY44" fmla="*/ 2901570 h 5753325"/>
              <a:gd name="connsiteX45" fmla="*/ 5723992 w 6506836"/>
              <a:gd name="connsiteY45" fmla="*/ 2998752 h 5753325"/>
              <a:gd name="connsiteX46" fmla="*/ 5557886 w 6506836"/>
              <a:gd name="connsiteY46" fmla="*/ 3329735 h 5753325"/>
              <a:gd name="connsiteX47" fmla="*/ 5471501 w 6506836"/>
              <a:gd name="connsiteY47" fmla="*/ 3462221 h 5753325"/>
              <a:gd name="connsiteX48" fmla="*/ 5465154 w 6506836"/>
              <a:gd name="connsiteY48" fmla="*/ 3541065 h 5753325"/>
              <a:gd name="connsiteX49" fmla="*/ 5437889 w 6506836"/>
              <a:gd name="connsiteY49" fmla="*/ 3559927 h 5753325"/>
              <a:gd name="connsiteX50" fmla="*/ 5432770 w 6506836"/>
              <a:gd name="connsiteY50" fmla="*/ 3562948 h 5753325"/>
              <a:gd name="connsiteX51" fmla="*/ 5406795 w 6506836"/>
              <a:gd name="connsiteY51" fmla="*/ 3578594 h 5753325"/>
              <a:gd name="connsiteX52" fmla="*/ 5381495 w 6506836"/>
              <a:gd name="connsiteY52" fmla="*/ 3599883 h 5753325"/>
              <a:gd name="connsiteX53" fmla="*/ 5363689 w 6506836"/>
              <a:gd name="connsiteY53" fmla="*/ 3633299 h 5753325"/>
              <a:gd name="connsiteX54" fmla="*/ 5291870 w 6506836"/>
              <a:gd name="connsiteY54" fmla="*/ 3799039 h 5753325"/>
              <a:gd name="connsiteX55" fmla="*/ 5241600 w 6506836"/>
              <a:gd name="connsiteY55" fmla="*/ 3894238 h 5753325"/>
              <a:gd name="connsiteX56" fmla="*/ 5211041 w 6506836"/>
              <a:gd name="connsiteY56" fmla="*/ 3924184 h 5753325"/>
              <a:gd name="connsiteX57" fmla="*/ 5176073 w 6506836"/>
              <a:gd name="connsiteY57" fmla="*/ 3970179 h 5753325"/>
              <a:gd name="connsiteX58" fmla="*/ 5172826 w 6506836"/>
              <a:gd name="connsiteY58" fmla="*/ 3991773 h 5753325"/>
              <a:gd name="connsiteX59" fmla="*/ 5157053 w 6506836"/>
              <a:gd name="connsiteY59" fmla="*/ 3997708 h 5753325"/>
              <a:gd name="connsiteX60" fmla="*/ 5127922 w 6506836"/>
              <a:gd name="connsiteY60" fmla="*/ 4022660 h 5753325"/>
              <a:gd name="connsiteX61" fmla="*/ 5020872 w 6506836"/>
              <a:gd name="connsiteY61" fmla="*/ 4075951 h 5753325"/>
              <a:gd name="connsiteX62" fmla="*/ 4991410 w 6506836"/>
              <a:gd name="connsiteY62" fmla="*/ 4087598 h 5753325"/>
              <a:gd name="connsiteX63" fmla="*/ 4930112 w 6506836"/>
              <a:gd name="connsiteY63" fmla="*/ 4138459 h 5753325"/>
              <a:gd name="connsiteX64" fmla="*/ 4834224 w 6506836"/>
              <a:gd name="connsiteY64" fmla="*/ 4231643 h 5753325"/>
              <a:gd name="connsiteX65" fmla="*/ 4812599 w 6506836"/>
              <a:gd name="connsiteY65" fmla="*/ 4249449 h 5753325"/>
              <a:gd name="connsiteX66" fmla="*/ 4789188 w 6506836"/>
              <a:gd name="connsiteY66" fmla="*/ 4256678 h 5753325"/>
              <a:gd name="connsiteX67" fmla="*/ 4779554 w 6506836"/>
              <a:gd name="connsiteY67" fmla="*/ 4251313 h 5753325"/>
              <a:gd name="connsiteX68" fmla="*/ 4766885 w 6506836"/>
              <a:gd name="connsiteY68" fmla="*/ 4259812 h 5753325"/>
              <a:gd name="connsiteX69" fmla="*/ 4762510 w 6506836"/>
              <a:gd name="connsiteY69" fmla="*/ 4260383 h 5753325"/>
              <a:gd name="connsiteX70" fmla="*/ 4738416 w 6506836"/>
              <a:gd name="connsiteY70" fmla="*/ 4265355 h 5753325"/>
              <a:gd name="connsiteX71" fmla="*/ 4712007 w 6506836"/>
              <a:gd name="connsiteY71" fmla="*/ 4317892 h 5753325"/>
              <a:gd name="connsiteX72" fmla="*/ 4658930 w 6506836"/>
              <a:gd name="connsiteY72" fmla="*/ 4348041 h 5753325"/>
              <a:gd name="connsiteX73" fmla="*/ 4443526 w 6506836"/>
              <a:gd name="connsiteY73" fmla="*/ 4507851 h 5753325"/>
              <a:gd name="connsiteX74" fmla="*/ 4289766 w 6506836"/>
              <a:gd name="connsiteY74" fmla="*/ 4711450 h 5753325"/>
              <a:gd name="connsiteX75" fmla="*/ 4150870 w 6506836"/>
              <a:gd name="connsiteY75" fmla="*/ 4818480 h 5753325"/>
              <a:gd name="connsiteX76" fmla="*/ 4006639 w 6506836"/>
              <a:gd name="connsiteY76" fmla="*/ 4933815 h 5753325"/>
              <a:gd name="connsiteX77" fmla="*/ 3298210 w 6506836"/>
              <a:gd name="connsiteY77" fmla="*/ 5070790 h 5753325"/>
              <a:gd name="connsiteX78" fmla="*/ 2947678 w 6506836"/>
              <a:gd name="connsiteY78" fmla="*/ 5117869 h 5753325"/>
              <a:gd name="connsiteX79" fmla="*/ 2822169 w 6506836"/>
              <a:gd name="connsiteY79" fmla="*/ 5129396 h 5753325"/>
              <a:gd name="connsiteX80" fmla="*/ 2538773 w 6506836"/>
              <a:gd name="connsiteY80" fmla="*/ 5313397 h 5753325"/>
              <a:gd name="connsiteX81" fmla="*/ 2014500 w 6506836"/>
              <a:gd name="connsiteY81" fmla="*/ 5519744 h 5753325"/>
              <a:gd name="connsiteX82" fmla="*/ 1934391 w 6506836"/>
              <a:gd name="connsiteY82" fmla="*/ 5591335 h 5753325"/>
              <a:gd name="connsiteX83" fmla="*/ 1892550 w 6506836"/>
              <a:gd name="connsiteY83" fmla="*/ 5649708 h 5753325"/>
              <a:gd name="connsiteX84" fmla="*/ 1854769 w 6506836"/>
              <a:gd name="connsiteY84" fmla="*/ 5647691 h 5753325"/>
              <a:gd name="connsiteX85" fmla="*/ 1809461 w 6506836"/>
              <a:gd name="connsiteY85" fmla="*/ 5648628 h 5753325"/>
              <a:gd name="connsiteX86" fmla="*/ 1745150 w 6506836"/>
              <a:gd name="connsiteY86" fmla="*/ 5693879 h 5753325"/>
              <a:gd name="connsiteX87" fmla="*/ 1713375 w 6506836"/>
              <a:gd name="connsiteY87" fmla="*/ 5684672 h 5753325"/>
              <a:gd name="connsiteX88" fmla="*/ 1707808 w 6506836"/>
              <a:gd name="connsiteY88" fmla="*/ 5682611 h 5753325"/>
              <a:gd name="connsiteX89" fmla="*/ 1679313 w 6506836"/>
              <a:gd name="connsiteY89" fmla="*/ 5672360 h 5753325"/>
              <a:gd name="connsiteX90" fmla="*/ 1646933 w 6506836"/>
              <a:gd name="connsiteY90" fmla="*/ 5666227 h 5753325"/>
              <a:gd name="connsiteX91" fmla="*/ 1610055 w 6506836"/>
              <a:gd name="connsiteY91" fmla="*/ 5673643 h 5753325"/>
              <a:gd name="connsiteX92" fmla="*/ 1437641 w 6506836"/>
              <a:gd name="connsiteY92" fmla="*/ 5723266 h 5753325"/>
              <a:gd name="connsiteX93" fmla="*/ 1332869 w 6506836"/>
              <a:gd name="connsiteY93" fmla="*/ 5744752 h 5753325"/>
              <a:gd name="connsiteX94" fmla="*/ 1290525 w 6506836"/>
              <a:gd name="connsiteY94" fmla="*/ 5740036 h 5753325"/>
              <a:gd name="connsiteX95" fmla="*/ 1233107 w 6506836"/>
              <a:gd name="connsiteY95" fmla="*/ 5742106 h 5753325"/>
              <a:gd name="connsiteX96" fmla="*/ 1214532 w 6506836"/>
              <a:gd name="connsiteY96" fmla="*/ 5753325 h 5753325"/>
              <a:gd name="connsiteX97" fmla="*/ 1199955 w 6506836"/>
              <a:gd name="connsiteY97" fmla="*/ 5744831 h 5753325"/>
              <a:gd name="connsiteX98" fmla="*/ 1162337 w 6506836"/>
              <a:gd name="connsiteY98" fmla="*/ 5738048 h 5753325"/>
              <a:gd name="connsiteX99" fmla="*/ 1053457 w 6506836"/>
              <a:gd name="connsiteY99" fmla="*/ 5688676 h 5753325"/>
              <a:gd name="connsiteX100" fmla="*/ 1025798 w 6506836"/>
              <a:gd name="connsiteY100" fmla="*/ 5673166 h 5753325"/>
              <a:gd name="connsiteX101" fmla="*/ 947900 w 6506836"/>
              <a:gd name="connsiteY101" fmla="*/ 5657848 h 5753325"/>
              <a:gd name="connsiteX102" fmla="*/ 815627 w 6506836"/>
              <a:gd name="connsiteY102" fmla="*/ 5642557 h 5753325"/>
              <a:gd name="connsiteX103" fmla="*/ 788251 w 6506836"/>
              <a:gd name="connsiteY103" fmla="*/ 5637065 h 5753325"/>
              <a:gd name="connsiteX104" fmla="*/ 767822 w 6506836"/>
              <a:gd name="connsiteY104" fmla="*/ 5623450 h 5753325"/>
              <a:gd name="connsiteX105" fmla="*/ 765791 w 6506836"/>
              <a:gd name="connsiteY105" fmla="*/ 5612539 h 5753325"/>
              <a:gd name="connsiteX106" fmla="*/ 751230 w 6506836"/>
              <a:gd name="connsiteY106" fmla="*/ 5608092 h 5753325"/>
              <a:gd name="connsiteX107" fmla="*/ 748008 w 6506836"/>
              <a:gd name="connsiteY107" fmla="*/ 5605052 h 5753325"/>
              <a:gd name="connsiteX108" fmla="*/ 728871 w 6506836"/>
              <a:gd name="connsiteY108" fmla="*/ 5589469 h 5753325"/>
              <a:gd name="connsiteX109" fmla="*/ 671898 w 6506836"/>
              <a:gd name="connsiteY109" fmla="*/ 5602363 h 5753325"/>
              <a:gd name="connsiteX110" fmla="*/ 615065 w 6506836"/>
              <a:gd name="connsiteY110" fmla="*/ 5580257 h 5753325"/>
              <a:gd name="connsiteX111" fmla="*/ 355785 w 6506836"/>
              <a:gd name="connsiteY111" fmla="*/ 5514383 h 5753325"/>
              <a:gd name="connsiteX112" fmla="*/ 102269 w 6506836"/>
              <a:gd name="connsiteY112" fmla="*/ 5524347 h 5753325"/>
              <a:gd name="connsiteX113" fmla="*/ 13160 w 6506836"/>
              <a:gd name="connsiteY113" fmla="*/ 5514159 h 5753325"/>
              <a:gd name="connsiteX114" fmla="*/ 0 w 6506836"/>
              <a:gd name="connsiteY114" fmla="*/ 5511735 h 5753325"/>
              <a:gd name="connsiteX115" fmla="*/ 0 w 6506836"/>
              <a:gd name="connsiteY115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465936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375685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62955"/>
              <a:gd name="connsiteY0" fmla="*/ 0 h 5753325"/>
              <a:gd name="connsiteX1" fmla="*/ 6438980 w 6462955"/>
              <a:gd name="connsiteY1" fmla="*/ 0 h 5753325"/>
              <a:gd name="connsiteX2" fmla="*/ 6439047 w 6462955"/>
              <a:gd name="connsiteY2" fmla="*/ 147 h 5753325"/>
              <a:gd name="connsiteX3" fmla="*/ 6443456 w 6462955"/>
              <a:gd name="connsiteY3" fmla="*/ 130105 h 5753325"/>
              <a:gd name="connsiteX4" fmla="*/ 6447632 w 6462955"/>
              <a:gd name="connsiteY4" fmla="*/ 170016 h 5753325"/>
              <a:gd name="connsiteX5" fmla="*/ 6396598 w 6462955"/>
              <a:gd name="connsiteY5" fmla="*/ 274847 h 5753325"/>
              <a:gd name="connsiteX6" fmla="*/ 6375685 w 6462955"/>
              <a:gd name="connsiteY6" fmla="*/ 535865 h 5753325"/>
              <a:gd name="connsiteX7" fmla="*/ 6354187 w 6462955"/>
              <a:gd name="connsiteY7" fmla="*/ 615799 h 5753325"/>
              <a:gd name="connsiteX8" fmla="*/ 6459988 w 6462955"/>
              <a:gd name="connsiteY8" fmla="*/ 707628 h 5753325"/>
              <a:gd name="connsiteX9" fmla="*/ 6453989 w 6462955"/>
              <a:gd name="connsiteY9" fmla="*/ 711876 h 5753325"/>
              <a:gd name="connsiteX10" fmla="*/ 6453209 w 6462955"/>
              <a:gd name="connsiteY10" fmla="*/ 719127 h 5753325"/>
              <a:gd name="connsiteX11" fmla="*/ 6457662 w 6462955"/>
              <a:gd name="connsiteY11" fmla="*/ 723331 h 5753325"/>
              <a:gd name="connsiteX12" fmla="*/ 6447445 w 6462955"/>
              <a:gd name="connsiteY12" fmla="*/ 780003 h 5753325"/>
              <a:gd name="connsiteX13" fmla="*/ 6426552 w 6462955"/>
              <a:gd name="connsiteY13" fmla="*/ 845805 h 5753325"/>
              <a:gd name="connsiteX14" fmla="*/ 6434072 w 6462955"/>
              <a:gd name="connsiteY14" fmla="*/ 910733 h 5753325"/>
              <a:gd name="connsiteX15" fmla="*/ 6432570 w 6462955"/>
              <a:gd name="connsiteY15" fmla="*/ 983394 h 5753325"/>
              <a:gd name="connsiteX16" fmla="*/ 6431878 w 6462955"/>
              <a:gd name="connsiteY16" fmla="*/ 1026728 h 5753325"/>
              <a:gd name="connsiteX17" fmla="*/ 6414269 w 6462955"/>
              <a:gd name="connsiteY17" fmla="*/ 1151111 h 5753325"/>
              <a:gd name="connsiteX18" fmla="*/ 6371722 w 6462955"/>
              <a:gd name="connsiteY18" fmla="*/ 1318080 h 5753325"/>
              <a:gd name="connsiteX19" fmla="*/ 6356023 w 6462955"/>
              <a:gd name="connsiteY19" fmla="*/ 1356227 h 5753325"/>
              <a:gd name="connsiteX20" fmla="*/ 6356157 w 6462955"/>
              <a:gd name="connsiteY20" fmla="*/ 1361967 h 5753325"/>
              <a:gd name="connsiteX21" fmla="*/ 6350613 w 6462955"/>
              <a:gd name="connsiteY21" fmla="*/ 1393569 h 5753325"/>
              <a:gd name="connsiteX22" fmla="*/ 6357062 w 6462955"/>
              <a:gd name="connsiteY22" fmla="*/ 1444071 h 5753325"/>
              <a:gd name="connsiteX23" fmla="*/ 6364832 w 6462955"/>
              <a:gd name="connsiteY23" fmla="*/ 1478763 h 5753325"/>
              <a:gd name="connsiteX24" fmla="*/ 6369745 w 6462955"/>
              <a:gd name="connsiteY24" fmla="*/ 1495680 h 5753325"/>
              <a:gd name="connsiteX25" fmla="*/ 6370898 w 6462955"/>
              <a:gd name="connsiteY25" fmla="*/ 1513331 h 5753325"/>
              <a:gd name="connsiteX26" fmla="*/ 6368801 w 6462955"/>
              <a:gd name="connsiteY26" fmla="*/ 1527414 h 5753325"/>
              <a:gd name="connsiteX27" fmla="*/ 6359177 w 6462955"/>
              <a:gd name="connsiteY27" fmla="*/ 1639513 h 5753325"/>
              <a:gd name="connsiteX28" fmla="*/ 6299489 w 6462955"/>
              <a:gd name="connsiteY28" fmla="*/ 1784860 h 5753325"/>
              <a:gd name="connsiteX29" fmla="*/ 6267878 w 6462955"/>
              <a:gd name="connsiteY29" fmla="*/ 1858572 h 5753325"/>
              <a:gd name="connsiteX30" fmla="*/ 6251146 w 6462955"/>
              <a:gd name="connsiteY30" fmla="*/ 1926167 h 5753325"/>
              <a:gd name="connsiteX31" fmla="*/ 6210686 w 6462955"/>
              <a:gd name="connsiteY31" fmla="*/ 2014834 h 5753325"/>
              <a:gd name="connsiteX32" fmla="*/ 6106652 w 6462955"/>
              <a:gd name="connsiteY32" fmla="*/ 2150572 h 5753325"/>
              <a:gd name="connsiteX33" fmla="*/ 6097813 w 6462955"/>
              <a:gd name="connsiteY33" fmla="*/ 2172208 h 5753325"/>
              <a:gd name="connsiteX34" fmla="*/ 6095990 w 6462955"/>
              <a:gd name="connsiteY34" fmla="*/ 2181185 h 5753325"/>
              <a:gd name="connsiteX35" fmla="*/ 6090126 w 6462955"/>
              <a:gd name="connsiteY35" fmla="*/ 2192533 h 5753325"/>
              <a:gd name="connsiteX36" fmla="*/ 6089503 w 6462955"/>
              <a:gd name="connsiteY36" fmla="*/ 2192543 h 5753325"/>
              <a:gd name="connsiteX37" fmla="*/ 6084946 w 6462955"/>
              <a:gd name="connsiteY37" fmla="*/ 2203694 h 5753325"/>
              <a:gd name="connsiteX38" fmla="*/ 5987861 w 6462955"/>
              <a:gd name="connsiteY38" fmla="*/ 2304868 h 5753325"/>
              <a:gd name="connsiteX39" fmla="*/ 5973439 w 6462955"/>
              <a:gd name="connsiteY39" fmla="*/ 2385635 h 5753325"/>
              <a:gd name="connsiteX40" fmla="*/ 5916727 w 6462955"/>
              <a:gd name="connsiteY40" fmla="*/ 2458777 h 5753325"/>
              <a:gd name="connsiteX41" fmla="*/ 5856524 w 6462955"/>
              <a:gd name="connsiteY41" fmla="*/ 2583281 h 5753325"/>
              <a:gd name="connsiteX42" fmla="*/ 5838091 w 6462955"/>
              <a:gd name="connsiteY42" fmla="*/ 2753474 h 5753325"/>
              <a:gd name="connsiteX43" fmla="*/ 5777471 w 6462955"/>
              <a:gd name="connsiteY43" fmla="*/ 2901570 h 5753325"/>
              <a:gd name="connsiteX44" fmla="*/ 5723992 w 6462955"/>
              <a:gd name="connsiteY44" fmla="*/ 2998752 h 5753325"/>
              <a:gd name="connsiteX45" fmla="*/ 5557886 w 6462955"/>
              <a:gd name="connsiteY45" fmla="*/ 3329735 h 5753325"/>
              <a:gd name="connsiteX46" fmla="*/ 5471501 w 6462955"/>
              <a:gd name="connsiteY46" fmla="*/ 3462221 h 5753325"/>
              <a:gd name="connsiteX47" fmla="*/ 5465154 w 6462955"/>
              <a:gd name="connsiteY47" fmla="*/ 3541065 h 5753325"/>
              <a:gd name="connsiteX48" fmla="*/ 5437889 w 6462955"/>
              <a:gd name="connsiteY48" fmla="*/ 3559927 h 5753325"/>
              <a:gd name="connsiteX49" fmla="*/ 5432770 w 6462955"/>
              <a:gd name="connsiteY49" fmla="*/ 3562948 h 5753325"/>
              <a:gd name="connsiteX50" fmla="*/ 5406795 w 6462955"/>
              <a:gd name="connsiteY50" fmla="*/ 3578594 h 5753325"/>
              <a:gd name="connsiteX51" fmla="*/ 5381495 w 6462955"/>
              <a:gd name="connsiteY51" fmla="*/ 3599883 h 5753325"/>
              <a:gd name="connsiteX52" fmla="*/ 5363689 w 6462955"/>
              <a:gd name="connsiteY52" fmla="*/ 3633299 h 5753325"/>
              <a:gd name="connsiteX53" fmla="*/ 5291870 w 6462955"/>
              <a:gd name="connsiteY53" fmla="*/ 3799039 h 5753325"/>
              <a:gd name="connsiteX54" fmla="*/ 5241600 w 6462955"/>
              <a:gd name="connsiteY54" fmla="*/ 3894238 h 5753325"/>
              <a:gd name="connsiteX55" fmla="*/ 5211041 w 6462955"/>
              <a:gd name="connsiteY55" fmla="*/ 3924184 h 5753325"/>
              <a:gd name="connsiteX56" fmla="*/ 5176073 w 6462955"/>
              <a:gd name="connsiteY56" fmla="*/ 3970179 h 5753325"/>
              <a:gd name="connsiteX57" fmla="*/ 5172826 w 6462955"/>
              <a:gd name="connsiteY57" fmla="*/ 3991773 h 5753325"/>
              <a:gd name="connsiteX58" fmla="*/ 5157053 w 6462955"/>
              <a:gd name="connsiteY58" fmla="*/ 3997708 h 5753325"/>
              <a:gd name="connsiteX59" fmla="*/ 5127922 w 6462955"/>
              <a:gd name="connsiteY59" fmla="*/ 4022660 h 5753325"/>
              <a:gd name="connsiteX60" fmla="*/ 5020872 w 6462955"/>
              <a:gd name="connsiteY60" fmla="*/ 4075951 h 5753325"/>
              <a:gd name="connsiteX61" fmla="*/ 4991410 w 6462955"/>
              <a:gd name="connsiteY61" fmla="*/ 4087598 h 5753325"/>
              <a:gd name="connsiteX62" fmla="*/ 4930112 w 6462955"/>
              <a:gd name="connsiteY62" fmla="*/ 4138459 h 5753325"/>
              <a:gd name="connsiteX63" fmla="*/ 4834224 w 6462955"/>
              <a:gd name="connsiteY63" fmla="*/ 4231643 h 5753325"/>
              <a:gd name="connsiteX64" fmla="*/ 4812599 w 6462955"/>
              <a:gd name="connsiteY64" fmla="*/ 4249449 h 5753325"/>
              <a:gd name="connsiteX65" fmla="*/ 4789188 w 6462955"/>
              <a:gd name="connsiteY65" fmla="*/ 4256678 h 5753325"/>
              <a:gd name="connsiteX66" fmla="*/ 4779554 w 6462955"/>
              <a:gd name="connsiteY66" fmla="*/ 4251313 h 5753325"/>
              <a:gd name="connsiteX67" fmla="*/ 4766885 w 6462955"/>
              <a:gd name="connsiteY67" fmla="*/ 4259812 h 5753325"/>
              <a:gd name="connsiteX68" fmla="*/ 4762510 w 6462955"/>
              <a:gd name="connsiteY68" fmla="*/ 4260383 h 5753325"/>
              <a:gd name="connsiteX69" fmla="*/ 4738416 w 6462955"/>
              <a:gd name="connsiteY69" fmla="*/ 4265355 h 5753325"/>
              <a:gd name="connsiteX70" fmla="*/ 4712007 w 6462955"/>
              <a:gd name="connsiteY70" fmla="*/ 4317892 h 5753325"/>
              <a:gd name="connsiteX71" fmla="*/ 4658930 w 6462955"/>
              <a:gd name="connsiteY71" fmla="*/ 4348041 h 5753325"/>
              <a:gd name="connsiteX72" fmla="*/ 4443526 w 6462955"/>
              <a:gd name="connsiteY72" fmla="*/ 4507851 h 5753325"/>
              <a:gd name="connsiteX73" fmla="*/ 4289766 w 6462955"/>
              <a:gd name="connsiteY73" fmla="*/ 4711450 h 5753325"/>
              <a:gd name="connsiteX74" fmla="*/ 4150870 w 6462955"/>
              <a:gd name="connsiteY74" fmla="*/ 4818480 h 5753325"/>
              <a:gd name="connsiteX75" fmla="*/ 4006639 w 6462955"/>
              <a:gd name="connsiteY75" fmla="*/ 4933815 h 5753325"/>
              <a:gd name="connsiteX76" fmla="*/ 3298210 w 6462955"/>
              <a:gd name="connsiteY76" fmla="*/ 5070790 h 5753325"/>
              <a:gd name="connsiteX77" fmla="*/ 2947678 w 6462955"/>
              <a:gd name="connsiteY77" fmla="*/ 5117869 h 5753325"/>
              <a:gd name="connsiteX78" fmla="*/ 2822169 w 6462955"/>
              <a:gd name="connsiteY78" fmla="*/ 5129396 h 5753325"/>
              <a:gd name="connsiteX79" fmla="*/ 2538773 w 6462955"/>
              <a:gd name="connsiteY79" fmla="*/ 5313397 h 5753325"/>
              <a:gd name="connsiteX80" fmla="*/ 2014500 w 6462955"/>
              <a:gd name="connsiteY80" fmla="*/ 5519744 h 5753325"/>
              <a:gd name="connsiteX81" fmla="*/ 1934391 w 6462955"/>
              <a:gd name="connsiteY81" fmla="*/ 5591335 h 5753325"/>
              <a:gd name="connsiteX82" fmla="*/ 1892550 w 6462955"/>
              <a:gd name="connsiteY82" fmla="*/ 5649708 h 5753325"/>
              <a:gd name="connsiteX83" fmla="*/ 1854769 w 6462955"/>
              <a:gd name="connsiteY83" fmla="*/ 5647691 h 5753325"/>
              <a:gd name="connsiteX84" fmla="*/ 1809461 w 6462955"/>
              <a:gd name="connsiteY84" fmla="*/ 5648628 h 5753325"/>
              <a:gd name="connsiteX85" fmla="*/ 1745150 w 6462955"/>
              <a:gd name="connsiteY85" fmla="*/ 5693879 h 5753325"/>
              <a:gd name="connsiteX86" fmla="*/ 1713375 w 6462955"/>
              <a:gd name="connsiteY86" fmla="*/ 5684672 h 5753325"/>
              <a:gd name="connsiteX87" fmla="*/ 1707808 w 6462955"/>
              <a:gd name="connsiteY87" fmla="*/ 5682611 h 5753325"/>
              <a:gd name="connsiteX88" fmla="*/ 1679313 w 6462955"/>
              <a:gd name="connsiteY88" fmla="*/ 5672360 h 5753325"/>
              <a:gd name="connsiteX89" fmla="*/ 1646933 w 6462955"/>
              <a:gd name="connsiteY89" fmla="*/ 5666227 h 5753325"/>
              <a:gd name="connsiteX90" fmla="*/ 1610055 w 6462955"/>
              <a:gd name="connsiteY90" fmla="*/ 5673643 h 5753325"/>
              <a:gd name="connsiteX91" fmla="*/ 1437641 w 6462955"/>
              <a:gd name="connsiteY91" fmla="*/ 5723266 h 5753325"/>
              <a:gd name="connsiteX92" fmla="*/ 1332869 w 6462955"/>
              <a:gd name="connsiteY92" fmla="*/ 5744752 h 5753325"/>
              <a:gd name="connsiteX93" fmla="*/ 1290525 w 6462955"/>
              <a:gd name="connsiteY93" fmla="*/ 5740036 h 5753325"/>
              <a:gd name="connsiteX94" fmla="*/ 1233107 w 6462955"/>
              <a:gd name="connsiteY94" fmla="*/ 5742106 h 5753325"/>
              <a:gd name="connsiteX95" fmla="*/ 1214532 w 6462955"/>
              <a:gd name="connsiteY95" fmla="*/ 5753325 h 5753325"/>
              <a:gd name="connsiteX96" fmla="*/ 1199955 w 6462955"/>
              <a:gd name="connsiteY96" fmla="*/ 5744831 h 5753325"/>
              <a:gd name="connsiteX97" fmla="*/ 1162337 w 6462955"/>
              <a:gd name="connsiteY97" fmla="*/ 5738048 h 5753325"/>
              <a:gd name="connsiteX98" fmla="*/ 1053457 w 6462955"/>
              <a:gd name="connsiteY98" fmla="*/ 5688676 h 5753325"/>
              <a:gd name="connsiteX99" fmla="*/ 1025798 w 6462955"/>
              <a:gd name="connsiteY99" fmla="*/ 5673166 h 5753325"/>
              <a:gd name="connsiteX100" fmla="*/ 947900 w 6462955"/>
              <a:gd name="connsiteY100" fmla="*/ 5657848 h 5753325"/>
              <a:gd name="connsiteX101" fmla="*/ 815627 w 6462955"/>
              <a:gd name="connsiteY101" fmla="*/ 5642557 h 5753325"/>
              <a:gd name="connsiteX102" fmla="*/ 788251 w 6462955"/>
              <a:gd name="connsiteY102" fmla="*/ 5637065 h 5753325"/>
              <a:gd name="connsiteX103" fmla="*/ 767822 w 6462955"/>
              <a:gd name="connsiteY103" fmla="*/ 5623450 h 5753325"/>
              <a:gd name="connsiteX104" fmla="*/ 765791 w 6462955"/>
              <a:gd name="connsiteY104" fmla="*/ 5612539 h 5753325"/>
              <a:gd name="connsiteX105" fmla="*/ 751230 w 6462955"/>
              <a:gd name="connsiteY105" fmla="*/ 5608092 h 5753325"/>
              <a:gd name="connsiteX106" fmla="*/ 748008 w 6462955"/>
              <a:gd name="connsiteY106" fmla="*/ 5605052 h 5753325"/>
              <a:gd name="connsiteX107" fmla="*/ 728871 w 6462955"/>
              <a:gd name="connsiteY107" fmla="*/ 5589469 h 5753325"/>
              <a:gd name="connsiteX108" fmla="*/ 671898 w 6462955"/>
              <a:gd name="connsiteY108" fmla="*/ 5602363 h 5753325"/>
              <a:gd name="connsiteX109" fmla="*/ 615065 w 6462955"/>
              <a:gd name="connsiteY109" fmla="*/ 5580257 h 5753325"/>
              <a:gd name="connsiteX110" fmla="*/ 355785 w 6462955"/>
              <a:gd name="connsiteY110" fmla="*/ 5514383 h 5753325"/>
              <a:gd name="connsiteX111" fmla="*/ 102269 w 6462955"/>
              <a:gd name="connsiteY111" fmla="*/ 5524347 h 5753325"/>
              <a:gd name="connsiteX112" fmla="*/ 13160 w 6462955"/>
              <a:gd name="connsiteY112" fmla="*/ 5514159 h 5753325"/>
              <a:gd name="connsiteX113" fmla="*/ 0 w 6462955"/>
              <a:gd name="connsiteY113" fmla="*/ 5511735 h 5753325"/>
              <a:gd name="connsiteX114" fmla="*/ 0 w 6462955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453209 w 6459988"/>
              <a:gd name="connsiteY10" fmla="*/ 719127 h 5753325"/>
              <a:gd name="connsiteX11" fmla="*/ 6344988 w 6459988"/>
              <a:gd name="connsiteY11" fmla="*/ 697330 h 5753325"/>
              <a:gd name="connsiteX12" fmla="*/ 6447445 w 6459988"/>
              <a:gd name="connsiteY12" fmla="*/ 780003 h 5753325"/>
              <a:gd name="connsiteX13" fmla="*/ 6426552 w 6459988"/>
              <a:gd name="connsiteY13" fmla="*/ 845805 h 5753325"/>
              <a:gd name="connsiteX14" fmla="*/ 6434072 w 6459988"/>
              <a:gd name="connsiteY14" fmla="*/ 910733 h 5753325"/>
              <a:gd name="connsiteX15" fmla="*/ 6432570 w 6459988"/>
              <a:gd name="connsiteY15" fmla="*/ 983394 h 5753325"/>
              <a:gd name="connsiteX16" fmla="*/ 6431878 w 6459988"/>
              <a:gd name="connsiteY16" fmla="*/ 1026728 h 5753325"/>
              <a:gd name="connsiteX17" fmla="*/ 6414269 w 6459988"/>
              <a:gd name="connsiteY17" fmla="*/ 1151111 h 5753325"/>
              <a:gd name="connsiteX18" fmla="*/ 6371722 w 6459988"/>
              <a:gd name="connsiteY18" fmla="*/ 1318080 h 5753325"/>
              <a:gd name="connsiteX19" fmla="*/ 6356023 w 6459988"/>
              <a:gd name="connsiteY19" fmla="*/ 1356227 h 5753325"/>
              <a:gd name="connsiteX20" fmla="*/ 6356157 w 6459988"/>
              <a:gd name="connsiteY20" fmla="*/ 1361967 h 5753325"/>
              <a:gd name="connsiteX21" fmla="*/ 6350613 w 6459988"/>
              <a:gd name="connsiteY21" fmla="*/ 1393569 h 5753325"/>
              <a:gd name="connsiteX22" fmla="*/ 6357062 w 6459988"/>
              <a:gd name="connsiteY22" fmla="*/ 1444071 h 5753325"/>
              <a:gd name="connsiteX23" fmla="*/ 6364832 w 6459988"/>
              <a:gd name="connsiteY23" fmla="*/ 1478763 h 5753325"/>
              <a:gd name="connsiteX24" fmla="*/ 6369745 w 6459988"/>
              <a:gd name="connsiteY24" fmla="*/ 1495680 h 5753325"/>
              <a:gd name="connsiteX25" fmla="*/ 6370898 w 6459988"/>
              <a:gd name="connsiteY25" fmla="*/ 1513331 h 5753325"/>
              <a:gd name="connsiteX26" fmla="*/ 6368801 w 6459988"/>
              <a:gd name="connsiteY26" fmla="*/ 1527414 h 5753325"/>
              <a:gd name="connsiteX27" fmla="*/ 6359177 w 6459988"/>
              <a:gd name="connsiteY27" fmla="*/ 1639513 h 5753325"/>
              <a:gd name="connsiteX28" fmla="*/ 6299489 w 6459988"/>
              <a:gd name="connsiteY28" fmla="*/ 1784860 h 5753325"/>
              <a:gd name="connsiteX29" fmla="*/ 6267878 w 6459988"/>
              <a:gd name="connsiteY29" fmla="*/ 1858572 h 5753325"/>
              <a:gd name="connsiteX30" fmla="*/ 6251146 w 6459988"/>
              <a:gd name="connsiteY30" fmla="*/ 1926167 h 5753325"/>
              <a:gd name="connsiteX31" fmla="*/ 6210686 w 6459988"/>
              <a:gd name="connsiteY31" fmla="*/ 2014834 h 5753325"/>
              <a:gd name="connsiteX32" fmla="*/ 6106652 w 6459988"/>
              <a:gd name="connsiteY32" fmla="*/ 2150572 h 5753325"/>
              <a:gd name="connsiteX33" fmla="*/ 6097813 w 6459988"/>
              <a:gd name="connsiteY33" fmla="*/ 2172208 h 5753325"/>
              <a:gd name="connsiteX34" fmla="*/ 6095990 w 6459988"/>
              <a:gd name="connsiteY34" fmla="*/ 2181185 h 5753325"/>
              <a:gd name="connsiteX35" fmla="*/ 6090126 w 6459988"/>
              <a:gd name="connsiteY35" fmla="*/ 2192533 h 5753325"/>
              <a:gd name="connsiteX36" fmla="*/ 6089503 w 6459988"/>
              <a:gd name="connsiteY36" fmla="*/ 2192543 h 5753325"/>
              <a:gd name="connsiteX37" fmla="*/ 6084946 w 6459988"/>
              <a:gd name="connsiteY37" fmla="*/ 2203694 h 5753325"/>
              <a:gd name="connsiteX38" fmla="*/ 5987861 w 6459988"/>
              <a:gd name="connsiteY38" fmla="*/ 2304868 h 5753325"/>
              <a:gd name="connsiteX39" fmla="*/ 5973439 w 6459988"/>
              <a:gd name="connsiteY39" fmla="*/ 2385635 h 5753325"/>
              <a:gd name="connsiteX40" fmla="*/ 5916727 w 6459988"/>
              <a:gd name="connsiteY40" fmla="*/ 2458777 h 5753325"/>
              <a:gd name="connsiteX41" fmla="*/ 5856524 w 6459988"/>
              <a:gd name="connsiteY41" fmla="*/ 2583281 h 5753325"/>
              <a:gd name="connsiteX42" fmla="*/ 5838091 w 6459988"/>
              <a:gd name="connsiteY42" fmla="*/ 2753474 h 5753325"/>
              <a:gd name="connsiteX43" fmla="*/ 5777471 w 6459988"/>
              <a:gd name="connsiteY43" fmla="*/ 2901570 h 5753325"/>
              <a:gd name="connsiteX44" fmla="*/ 5723992 w 6459988"/>
              <a:gd name="connsiteY44" fmla="*/ 2998752 h 5753325"/>
              <a:gd name="connsiteX45" fmla="*/ 5557886 w 6459988"/>
              <a:gd name="connsiteY45" fmla="*/ 3329735 h 5753325"/>
              <a:gd name="connsiteX46" fmla="*/ 5471501 w 6459988"/>
              <a:gd name="connsiteY46" fmla="*/ 3462221 h 5753325"/>
              <a:gd name="connsiteX47" fmla="*/ 5465154 w 6459988"/>
              <a:gd name="connsiteY47" fmla="*/ 3541065 h 5753325"/>
              <a:gd name="connsiteX48" fmla="*/ 5437889 w 6459988"/>
              <a:gd name="connsiteY48" fmla="*/ 3559927 h 5753325"/>
              <a:gd name="connsiteX49" fmla="*/ 5432770 w 6459988"/>
              <a:gd name="connsiteY49" fmla="*/ 3562948 h 5753325"/>
              <a:gd name="connsiteX50" fmla="*/ 5406795 w 6459988"/>
              <a:gd name="connsiteY50" fmla="*/ 3578594 h 5753325"/>
              <a:gd name="connsiteX51" fmla="*/ 5381495 w 6459988"/>
              <a:gd name="connsiteY51" fmla="*/ 3599883 h 5753325"/>
              <a:gd name="connsiteX52" fmla="*/ 5363689 w 6459988"/>
              <a:gd name="connsiteY52" fmla="*/ 3633299 h 5753325"/>
              <a:gd name="connsiteX53" fmla="*/ 5291870 w 6459988"/>
              <a:gd name="connsiteY53" fmla="*/ 3799039 h 5753325"/>
              <a:gd name="connsiteX54" fmla="*/ 5241600 w 6459988"/>
              <a:gd name="connsiteY54" fmla="*/ 3894238 h 5753325"/>
              <a:gd name="connsiteX55" fmla="*/ 5211041 w 6459988"/>
              <a:gd name="connsiteY55" fmla="*/ 3924184 h 5753325"/>
              <a:gd name="connsiteX56" fmla="*/ 5176073 w 6459988"/>
              <a:gd name="connsiteY56" fmla="*/ 3970179 h 5753325"/>
              <a:gd name="connsiteX57" fmla="*/ 5172826 w 6459988"/>
              <a:gd name="connsiteY57" fmla="*/ 3991773 h 5753325"/>
              <a:gd name="connsiteX58" fmla="*/ 5157053 w 6459988"/>
              <a:gd name="connsiteY58" fmla="*/ 3997708 h 5753325"/>
              <a:gd name="connsiteX59" fmla="*/ 5127922 w 6459988"/>
              <a:gd name="connsiteY59" fmla="*/ 4022660 h 5753325"/>
              <a:gd name="connsiteX60" fmla="*/ 5020872 w 6459988"/>
              <a:gd name="connsiteY60" fmla="*/ 4075951 h 5753325"/>
              <a:gd name="connsiteX61" fmla="*/ 4991410 w 6459988"/>
              <a:gd name="connsiteY61" fmla="*/ 4087598 h 5753325"/>
              <a:gd name="connsiteX62" fmla="*/ 4930112 w 6459988"/>
              <a:gd name="connsiteY62" fmla="*/ 4138459 h 5753325"/>
              <a:gd name="connsiteX63" fmla="*/ 4834224 w 6459988"/>
              <a:gd name="connsiteY63" fmla="*/ 4231643 h 5753325"/>
              <a:gd name="connsiteX64" fmla="*/ 4812599 w 6459988"/>
              <a:gd name="connsiteY64" fmla="*/ 4249449 h 5753325"/>
              <a:gd name="connsiteX65" fmla="*/ 4789188 w 6459988"/>
              <a:gd name="connsiteY65" fmla="*/ 4256678 h 5753325"/>
              <a:gd name="connsiteX66" fmla="*/ 4779554 w 6459988"/>
              <a:gd name="connsiteY66" fmla="*/ 4251313 h 5753325"/>
              <a:gd name="connsiteX67" fmla="*/ 4766885 w 6459988"/>
              <a:gd name="connsiteY67" fmla="*/ 4259812 h 5753325"/>
              <a:gd name="connsiteX68" fmla="*/ 4762510 w 6459988"/>
              <a:gd name="connsiteY68" fmla="*/ 4260383 h 5753325"/>
              <a:gd name="connsiteX69" fmla="*/ 4738416 w 6459988"/>
              <a:gd name="connsiteY69" fmla="*/ 4265355 h 5753325"/>
              <a:gd name="connsiteX70" fmla="*/ 4712007 w 6459988"/>
              <a:gd name="connsiteY70" fmla="*/ 4317892 h 5753325"/>
              <a:gd name="connsiteX71" fmla="*/ 4658930 w 6459988"/>
              <a:gd name="connsiteY71" fmla="*/ 4348041 h 5753325"/>
              <a:gd name="connsiteX72" fmla="*/ 4443526 w 6459988"/>
              <a:gd name="connsiteY72" fmla="*/ 4507851 h 5753325"/>
              <a:gd name="connsiteX73" fmla="*/ 4289766 w 6459988"/>
              <a:gd name="connsiteY73" fmla="*/ 4711450 h 5753325"/>
              <a:gd name="connsiteX74" fmla="*/ 4150870 w 6459988"/>
              <a:gd name="connsiteY74" fmla="*/ 4818480 h 5753325"/>
              <a:gd name="connsiteX75" fmla="*/ 4006639 w 6459988"/>
              <a:gd name="connsiteY75" fmla="*/ 4933815 h 5753325"/>
              <a:gd name="connsiteX76" fmla="*/ 3298210 w 6459988"/>
              <a:gd name="connsiteY76" fmla="*/ 5070790 h 5753325"/>
              <a:gd name="connsiteX77" fmla="*/ 2947678 w 6459988"/>
              <a:gd name="connsiteY77" fmla="*/ 5117869 h 5753325"/>
              <a:gd name="connsiteX78" fmla="*/ 2822169 w 6459988"/>
              <a:gd name="connsiteY78" fmla="*/ 5129396 h 5753325"/>
              <a:gd name="connsiteX79" fmla="*/ 2538773 w 6459988"/>
              <a:gd name="connsiteY79" fmla="*/ 5313397 h 5753325"/>
              <a:gd name="connsiteX80" fmla="*/ 2014500 w 6459988"/>
              <a:gd name="connsiteY80" fmla="*/ 5519744 h 5753325"/>
              <a:gd name="connsiteX81" fmla="*/ 1934391 w 6459988"/>
              <a:gd name="connsiteY81" fmla="*/ 5591335 h 5753325"/>
              <a:gd name="connsiteX82" fmla="*/ 1892550 w 6459988"/>
              <a:gd name="connsiteY82" fmla="*/ 5649708 h 5753325"/>
              <a:gd name="connsiteX83" fmla="*/ 1854769 w 6459988"/>
              <a:gd name="connsiteY83" fmla="*/ 5647691 h 5753325"/>
              <a:gd name="connsiteX84" fmla="*/ 1809461 w 6459988"/>
              <a:gd name="connsiteY84" fmla="*/ 5648628 h 5753325"/>
              <a:gd name="connsiteX85" fmla="*/ 1745150 w 6459988"/>
              <a:gd name="connsiteY85" fmla="*/ 5693879 h 5753325"/>
              <a:gd name="connsiteX86" fmla="*/ 1713375 w 6459988"/>
              <a:gd name="connsiteY86" fmla="*/ 5684672 h 5753325"/>
              <a:gd name="connsiteX87" fmla="*/ 1707808 w 6459988"/>
              <a:gd name="connsiteY87" fmla="*/ 5682611 h 5753325"/>
              <a:gd name="connsiteX88" fmla="*/ 1679313 w 6459988"/>
              <a:gd name="connsiteY88" fmla="*/ 5672360 h 5753325"/>
              <a:gd name="connsiteX89" fmla="*/ 1646933 w 6459988"/>
              <a:gd name="connsiteY89" fmla="*/ 5666227 h 5753325"/>
              <a:gd name="connsiteX90" fmla="*/ 1610055 w 6459988"/>
              <a:gd name="connsiteY90" fmla="*/ 5673643 h 5753325"/>
              <a:gd name="connsiteX91" fmla="*/ 1437641 w 6459988"/>
              <a:gd name="connsiteY91" fmla="*/ 5723266 h 5753325"/>
              <a:gd name="connsiteX92" fmla="*/ 1332869 w 6459988"/>
              <a:gd name="connsiteY92" fmla="*/ 5744752 h 5753325"/>
              <a:gd name="connsiteX93" fmla="*/ 1290525 w 6459988"/>
              <a:gd name="connsiteY93" fmla="*/ 5740036 h 5753325"/>
              <a:gd name="connsiteX94" fmla="*/ 1233107 w 6459988"/>
              <a:gd name="connsiteY94" fmla="*/ 5742106 h 5753325"/>
              <a:gd name="connsiteX95" fmla="*/ 1214532 w 6459988"/>
              <a:gd name="connsiteY95" fmla="*/ 5753325 h 5753325"/>
              <a:gd name="connsiteX96" fmla="*/ 1199955 w 6459988"/>
              <a:gd name="connsiteY96" fmla="*/ 5744831 h 5753325"/>
              <a:gd name="connsiteX97" fmla="*/ 1162337 w 6459988"/>
              <a:gd name="connsiteY97" fmla="*/ 5738048 h 5753325"/>
              <a:gd name="connsiteX98" fmla="*/ 1053457 w 6459988"/>
              <a:gd name="connsiteY98" fmla="*/ 5688676 h 5753325"/>
              <a:gd name="connsiteX99" fmla="*/ 1025798 w 6459988"/>
              <a:gd name="connsiteY99" fmla="*/ 5673166 h 5753325"/>
              <a:gd name="connsiteX100" fmla="*/ 947900 w 6459988"/>
              <a:gd name="connsiteY100" fmla="*/ 5657848 h 5753325"/>
              <a:gd name="connsiteX101" fmla="*/ 815627 w 6459988"/>
              <a:gd name="connsiteY101" fmla="*/ 5642557 h 5753325"/>
              <a:gd name="connsiteX102" fmla="*/ 788251 w 6459988"/>
              <a:gd name="connsiteY102" fmla="*/ 5637065 h 5753325"/>
              <a:gd name="connsiteX103" fmla="*/ 767822 w 6459988"/>
              <a:gd name="connsiteY103" fmla="*/ 5623450 h 5753325"/>
              <a:gd name="connsiteX104" fmla="*/ 765791 w 6459988"/>
              <a:gd name="connsiteY104" fmla="*/ 5612539 h 5753325"/>
              <a:gd name="connsiteX105" fmla="*/ 751230 w 6459988"/>
              <a:gd name="connsiteY105" fmla="*/ 5608092 h 5753325"/>
              <a:gd name="connsiteX106" fmla="*/ 748008 w 6459988"/>
              <a:gd name="connsiteY106" fmla="*/ 5605052 h 5753325"/>
              <a:gd name="connsiteX107" fmla="*/ 728871 w 6459988"/>
              <a:gd name="connsiteY107" fmla="*/ 5589469 h 5753325"/>
              <a:gd name="connsiteX108" fmla="*/ 671898 w 6459988"/>
              <a:gd name="connsiteY108" fmla="*/ 5602363 h 5753325"/>
              <a:gd name="connsiteX109" fmla="*/ 615065 w 6459988"/>
              <a:gd name="connsiteY109" fmla="*/ 5580257 h 5753325"/>
              <a:gd name="connsiteX110" fmla="*/ 355785 w 6459988"/>
              <a:gd name="connsiteY110" fmla="*/ 5514383 h 5753325"/>
              <a:gd name="connsiteX111" fmla="*/ 102269 w 6459988"/>
              <a:gd name="connsiteY111" fmla="*/ 5524347 h 5753325"/>
              <a:gd name="connsiteX112" fmla="*/ 13160 w 6459988"/>
              <a:gd name="connsiteY112" fmla="*/ 5514159 h 5753325"/>
              <a:gd name="connsiteX113" fmla="*/ 0 w 6459988"/>
              <a:gd name="connsiteY113" fmla="*/ 5511735 h 5753325"/>
              <a:gd name="connsiteX114" fmla="*/ 0 w 6459988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344988 w 6459988"/>
              <a:gd name="connsiteY10" fmla="*/ 697330 h 5753325"/>
              <a:gd name="connsiteX11" fmla="*/ 6447445 w 6459988"/>
              <a:gd name="connsiteY11" fmla="*/ 780003 h 5753325"/>
              <a:gd name="connsiteX12" fmla="*/ 6426552 w 6459988"/>
              <a:gd name="connsiteY12" fmla="*/ 845805 h 5753325"/>
              <a:gd name="connsiteX13" fmla="*/ 6434072 w 6459988"/>
              <a:gd name="connsiteY13" fmla="*/ 910733 h 5753325"/>
              <a:gd name="connsiteX14" fmla="*/ 6432570 w 6459988"/>
              <a:gd name="connsiteY14" fmla="*/ 983394 h 5753325"/>
              <a:gd name="connsiteX15" fmla="*/ 6431878 w 6459988"/>
              <a:gd name="connsiteY15" fmla="*/ 1026728 h 5753325"/>
              <a:gd name="connsiteX16" fmla="*/ 6414269 w 6459988"/>
              <a:gd name="connsiteY16" fmla="*/ 1151111 h 5753325"/>
              <a:gd name="connsiteX17" fmla="*/ 6371722 w 6459988"/>
              <a:gd name="connsiteY17" fmla="*/ 1318080 h 5753325"/>
              <a:gd name="connsiteX18" fmla="*/ 6356023 w 6459988"/>
              <a:gd name="connsiteY18" fmla="*/ 1356227 h 5753325"/>
              <a:gd name="connsiteX19" fmla="*/ 6356157 w 6459988"/>
              <a:gd name="connsiteY19" fmla="*/ 1361967 h 5753325"/>
              <a:gd name="connsiteX20" fmla="*/ 6350613 w 6459988"/>
              <a:gd name="connsiteY20" fmla="*/ 1393569 h 5753325"/>
              <a:gd name="connsiteX21" fmla="*/ 6357062 w 6459988"/>
              <a:gd name="connsiteY21" fmla="*/ 1444071 h 5753325"/>
              <a:gd name="connsiteX22" fmla="*/ 6364832 w 6459988"/>
              <a:gd name="connsiteY22" fmla="*/ 1478763 h 5753325"/>
              <a:gd name="connsiteX23" fmla="*/ 6369745 w 6459988"/>
              <a:gd name="connsiteY23" fmla="*/ 1495680 h 5753325"/>
              <a:gd name="connsiteX24" fmla="*/ 6370898 w 6459988"/>
              <a:gd name="connsiteY24" fmla="*/ 1513331 h 5753325"/>
              <a:gd name="connsiteX25" fmla="*/ 6368801 w 6459988"/>
              <a:gd name="connsiteY25" fmla="*/ 1527414 h 5753325"/>
              <a:gd name="connsiteX26" fmla="*/ 6359177 w 6459988"/>
              <a:gd name="connsiteY26" fmla="*/ 1639513 h 5753325"/>
              <a:gd name="connsiteX27" fmla="*/ 6299489 w 6459988"/>
              <a:gd name="connsiteY27" fmla="*/ 1784860 h 5753325"/>
              <a:gd name="connsiteX28" fmla="*/ 6267878 w 6459988"/>
              <a:gd name="connsiteY28" fmla="*/ 1858572 h 5753325"/>
              <a:gd name="connsiteX29" fmla="*/ 6251146 w 6459988"/>
              <a:gd name="connsiteY29" fmla="*/ 1926167 h 5753325"/>
              <a:gd name="connsiteX30" fmla="*/ 6210686 w 6459988"/>
              <a:gd name="connsiteY30" fmla="*/ 2014834 h 5753325"/>
              <a:gd name="connsiteX31" fmla="*/ 6106652 w 6459988"/>
              <a:gd name="connsiteY31" fmla="*/ 2150572 h 5753325"/>
              <a:gd name="connsiteX32" fmla="*/ 6097813 w 6459988"/>
              <a:gd name="connsiteY32" fmla="*/ 2172208 h 5753325"/>
              <a:gd name="connsiteX33" fmla="*/ 6095990 w 6459988"/>
              <a:gd name="connsiteY33" fmla="*/ 2181185 h 5753325"/>
              <a:gd name="connsiteX34" fmla="*/ 6090126 w 6459988"/>
              <a:gd name="connsiteY34" fmla="*/ 2192533 h 5753325"/>
              <a:gd name="connsiteX35" fmla="*/ 6089503 w 6459988"/>
              <a:gd name="connsiteY35" fmla="*/ 2192543 h 5753325"/>
              <a:gd name="connsiteX36" fmla="*/ 6084946 w 6459988"/>
              <a:gd name="connsiteY36" fmla="*/ 2203694 h 5753325"/>
              <a:gd name="connsiteX37" fmla="*/ 5987861 w 6459988"/>
              <a:gd name="connsiteY37" fmla="*/ 2304868 h 5753325"/>
              <a:gd name="connsiteX38" fmla="*/ 5973439 w 6459988"/>
              <a:gd name="connsiteY38" fmla="*/ 2385635 h 5753325"/>
              <a:gd name="connsiteX39" fmla="*/ 5916727 w 6459988"/>
              <a:gd name="connsiteY39" fmla="*/ 2458777 h 5753325"/>
              <a:gd name="connsiteX40" fmla="*/ 5856524 w 6459988"/>
              <a:gd name="connsiteY40" fmla="*/ 2583281 h 5753325"/>
              <a:gd name="connsiteX41" fmla="*/ 5838091 w 6459988"/>
              <a:gd name="connsiteY41" fmla="*/ 2753474 h 5753325"/>
              <a:gd name="connsiteX42" fmla="*/ 5777471 w 6459988"/>
              <a:gd name="connsiteY42" fmla="*/ 2901570 h 5753325"/>
              <a:gd name="connsiteX43" fmla="*/ 5723992 w 6459988"/>
              <a:gd name="connsiteY43" fmla="*/ 2998752 h 5753325"/>
              <a:gd name="connsiteX44" fmla="*/ 5557886 w 6459988"/>
              <a:gd name="connsiteY44" fmla="*/ 3329735 h 5753325"/>
              <a:gd name="connsiteX45" fmla="*/ 5471501 w 6459988"/>
              <a:gd name="connsiteY45" fmla="*/ 3462221 h 5753325"/>
              <a:gd name="connsiteX46" fmla="*/ 5465154 w 6459988"/>
              <a:gd name="connsiteY46" fmla="*/ 3541065 h 5753325"/>
              <a:gd name="connsiteX47" fmla="*/ 5437889 w 6459988"/>
              <a:gd name="connsiteY47" fmla="*/ 3559927 h 5753325"/>
              <a:gd name="connsiteX48" fmla="*/ 5432770 w 6459988"/>
              <a:gd name="connsiteY48" fmla="*/ 3562948 h 5753325"/>
              <a:gd name="connsiteX49" fmla="*/ 5406795 w 6459988"/>
              <a:gd name="connsiteY49" fmla="*/ 3578594 h 5753325"/>
              <a:gd name="connsiteX50" fmla="*/ 5381495 w 6459988"/>
              <a:gd name="connsiteY50" fmla="*/ 3599883 h 5753325"/>
              <a:gd name="connsiteX51" fmla="*/ 5363689 w 6459988"/>
              <a:gd name="connsiteY51" fmla="*/ 3633299 h 5753325"/>
              <a:gd name="connsiteX52" fmla="*/ 5291870 w 6459988"/>
              <a:gd name="connsiteY52" fmla="*/ 3799039 h 5753325"/>
              <a:gd name="connsiteX53" fmla="*/ 5241600 w 6459988"/>
              <a:gd name="connsiteY53" fmla="*/ 3894238 h 5753325"/>
              <a:gd name="connsiteX54" fmla="*/ 5211041 w 6459988"/>
              <a:gd name="connsiteY54" fmla="*/ 3924184 h 5753325"/>
              <a:gd name="connsiteX55" fmla="*/ 5176073 w 6459988"/>
              <a:gd name="connsiteY55" fmla="*/ 3970179 h 5753325"/>
              <a:gd name="connsiteX56" fmla="*/ 5172826 w 6459988"/>
              <a:gd name="connsiteY56" fmla="*/ 3991773 h 5753325"/>
              <a:gd name="connsiteX57" fmla="*/ 5157053 w 6459988"/>
              <a:gd name="connsiteY57" fmla="*/ 3997708 h 5753325"/>
              <a:gd name="connsiteX58" fmla="*/ 5127922 w 6459988"/>
              <a:gd name="connsiteY58" fmla="*/ 4022660 h 5753325"/>
              <a:gd name="connsiteX59" fmla="*/ 5020872 w 6459988"/>
              <a:gd name="connsiteY59" fmla="*/ 4075951 h 5753325"/>
              <a:gd name="connsiteX60" fmla="*/ 4991410 w 6459988"/>
              <a:gd name="connsiteY60" fmla="*/ 4087598 h 5753325"/>
              <a:gd name="connsiteX61" fmla="*/ 4930112 w 6459988"/>
              <a:gd name="connsiteY61" fmla="*/ 4138459 h 5753325"/>
              <a:gd name="connsiteX62" fmla="*/ 4834224 w 6459988"/>
              <a:gd name="connsiteY62" fmla="*/ 4231643 h 5753325"/>
              <a:gd name="connsiteX63" fmla="*/ 4812599 w 6459988"/>
              <a:gd name="connsiteY63" fmla="*/ 4249449 h 5753325"/>
              <a:gd name="connsiteX64" fmla="*/ 4789188 w 6459988"/>
              <a:gd name="connsiteY64" fmla="*/ 4256678 h 5753325"/>
              <a:gd name="connsiteX65" fmla="*/ 4779554 w 6459988"/>
              <a:gd name="connsiteY65" fmla="*/ 4251313 h 5753325"/>
              <a:gd name="connsiteX66" fmla="*/ 4766885 w 6459988"/>
              <a:gd name="connsiteY66" fmla="*/ 4259812 h 5753325"/>
              <a:gd name="connsiteX67" fmla="*/ 4762510 w 6459988"/>
              <a:gd name="connsiteY67" fmla="*/ 4260383 h 5753325"/>
              <a:gd name="connsiteX68" fmla="*/ 4738416 w 6459988"/>
              <a:gd name="connsiteY68" fmla="*/ 4265355 h 5753325"/>
              <a:gd name="connsiteX69" fmla="*/ 4712007 w 6459988"/>
              <a:gd name="connsiteY69" fmla="*/ 4317892 h 5753325"/>
              <a:gd name="connsiteX70" fmla="*/ 4658930 w 6459988"/>
              <a:gd name="connsiteY70" fmla="*/ 4348041 h 5753325"/>
              <a:gd name="connsiteX71" fmla="*/ 4443526 w 6459988"/>
              <a:gd name="connsiteY71" fmla="*/ 4507851 h 5753325"/>
              <a:gd name="connsiteX72" fmla="*/ 4289766 w 6459988"/>
              <a:gd name="connsiteY72" fmla="*/ 4711450 h 5753325"/>
              <a:gd name="connsiteX73" fmla="*/ 4150870 w 6459988"/>
              <a:gd name="connsiteY73" fmla="*/ 4818480 h 5753325"/>
              <a:gd name="connsiteX74" fmla="*/ 4006639 w 6459988"/>
              <a:gd name="connsiteY74" fmla="*/ 4933815 h 5753325"/>
              <a:gd name="connsiteX75" fmla="*/ 3298210 w 6459988"/>
              <a:gd name="connsiteY75" fmla="*/ 5070790 h 5753325"/>
              <a:gd name="connsiteX76" fmla="*/ 2947678 w 6459988"/>
              <a:gd name="connsiteY76" fmla="*/ 5117869 h 5753325"/>
              <a:gd name="connsiteX77" fmla="*/ 2822169 w 6459988"/>
              <a:gd name="connsiteY77" fmla="*/ 5129396 h 5753325"/>
              <a:gd name="connsiteX78" fmla="*/ 2538773 w 6459988"/>
              <a:gd name="connsiteY78" fmla="*/ 5313397 h 5753325"/>
              <a:gd name="connsiteX79" fmla="*/ 2014500 w 6459988"/>
              <a:gd name="connsiteY79" fmla="*/ 5519744 h 5753325"/>
              <a:gd name="connsiteX80" fmla="*/ 1934391 w 6459988"/>
              <a:gd name="connsiteY80" fmla="*/ 5591335 h 5753325"/>
              <a:gd name="connsiteX81" fmla="*/ 1892550 w 6459988"/>
              <a:gd name="connsiteY81" fmla="*/ 5649708 h 5753325"/>
              <a:gd name="connsiteX82" fmla="*/ 1854769 w 6459988"/>
              <a:gd name="connsiteY82" fmla="*/ 5647691 h 5753325"/>
              <a:gd name="connsiteX83" fmla="*/ 1809461 w 6459988"/>
              <a:gd name="connsiteY83" fmla="*/ 5648628 h 5753325"/>
              <a:gd name="connsiteX84" fmla="*/ 1745150 w 6459988"/>
              <a:gd name="connsiteY84" fmla="*/ 5693879 h 5753325"/>
              <a:gd name="connsiteX85" fmla="*/ 1713375 w 6459988"/>
              <a:gd name="connsiteY85" fmla="*/ 5684672 h 5753325"/>
              <a:gd name="connsiteX86" fmla="*/ 1707808 w 6459988"/>
              <a:gd name="connsiteY86" fmla="*/ 5682611 h 5753325"/>
              <a:gd name="connsiteX87" fmla="*/ 1679313 w 6459988"/>
              <a:gd name="connsiteY87" fmla="*/ 5672360 h 5753325"/>
              <a:gd name="connsiteX88" fmla="*/ 1646933 w 6459988"/>
              <a:gd name="connsiteY88" fmla="*/ 5666227 h 5753325"/>
              <a:gd name="connsiteX89" fmla="*/ 1610055 w 6459988"/>
              <a:gd name="connsiteY89" fmla="*/ 5673643 h 5753325"/>
              <a:gd name="connsiteX90" fmla="*/ 1437641 w 6459988"/>
              <a:gd name="connsiteY90" fmla="*/ 5723266 h 5753325"/>
              <a:gd name="connsiteX91" fmla="*/ 1332869 w 6459988"/>
              <a:gd name="connsiteY91" fmla="*/ 5744752 h 5753325"/>
              <a:gd name="connsiteX92" fmla="*/ 1290525 w 6459988"/>
              <a:gd name="connsiteY92" fmla="*/ 5740036 h 5753325"/>
              <a:gd name="connsiteX93" fmla="*/ 1233107 w 6459988"/>
              <a:gd name="connsiteY93" fmla="*/ 5742106 h 5753325"/>
              <a:gd name="connsiteX94" fmla="*/ 1214532 w 6459988"/>
              <a:gd name="connsiteY94" fmla="*/ 5753325 h 5753325"/>
              <a:gd name="connsiteX95" fmla="*/ 1199955 w 6459988"/>
              <a:gd name="connsiteY95" fmla="*/ 5744831 h 5753325"/>
              <a:gd name="connsiteX96" fmla="*/ 1162337 w 6459988"/>
              <a:gd name="connsiteY96" fmla="*/ 5738048 h 5753325"/>
              <a:gd name="connsiteX97" fmla="*/ 1053457 w 6459988"/>
              <a:gd name="connsiteY97" fmla="*/ 5688676 h 5753325"/>
              <a:gd name="connsiteX98" fmla="*/ 1025798 w 6459988"/>
              <a:gd name="connsiteY98" fmla="*/ 5673166 h 5753325"/>
              <a:gd name="connsiteX99" fmla="*/ 947900 w 6459988"/>
              <a:gd name="connsiteY99" fmla="*/ 5657848 h 5753325"/>
              <a:gd name="connsiteX100" fmla="*/ 815627 w 6459988"/>
              <a:gd name="connsiteY100" fmla="*/ 5642557 h 5753325"/>
              <a:gd name="connsiteX101" fmla="*/ 788251 w 6459988"/>
              <a:gd name="connsiteY101" fmla="*/ 5637065 h 5753325"/>
              <a:gd name="connsiteX102" fmla="*/ 767822 w 6459988"/>
              <a:gd name="connsiteY102" fmla="*/ 5623450 h 5753325"/>
              <a:gd name="connsiteX103" fmla="*/ 765791 w 6459988"/>
              <a:gd name="connsiteY103" fmla="*/ 5612539 h 5753325"/>
              <a:gd name="connsiteX104" fmla="*/ 751230 w 6459988"/>
              <a:gd name="connsiteY104" fmla="*/ 5608092 h 5753325"/>
              <a:gd name="connsiteX105" fmla="*/ 748008 w 6459988"/>
              <a:gd name="connsiteY105" fmla="*/ 5605052 h 5753325"/>
              <a:gd name="connsiteX106" fmla="*/ 728871 w 6459988"/>
              <a:gd name="connsiteY106" fmla="*/ 5589469 h 5753325"/>
              <a:gd name="connsiteX107" fmla="*/ 671898 w 6459988"/>
              <a:gd name="connsiteY107" fmla="*/ 5602363 h 5753325"/>
              <a:gd name="connsiteX108" fmla="*/ 615065 w 6459988"/>
              <a:gd name="connsiteY108" fmla="*/ 5580257 h 5753325"/>
              <a:gd name="connsiteX109" fmla="*/ 355785 w 6459988"/>
              <a:gd name="connsiteY109" fmla="*/ 5514383 h 5753325"/>
              <a:gd name="connsiteX110" fmla="*/ 102269 w 6459988"/>
              <a:gd name="connsiteY110" fmla="*/ 5524347 h 5753325"/>
              <a:gd name="connsiteX111" fmla="*/ 13160 w 6459988"/>
              <a:gd name="connsiteY111" fmla="*/ 5514159 h 5753325"/>
              <a:gd name="connsiteX112" fmla="*/ 0 w 6459988"/>
              <a:gd name="connsiteY112" fmla="*/ 5511735 h 5753325"/>
              <a:gd name="connsiteX113" fmla="*/ 0 w 6459988"/>
              <a:gd name="connsiteY113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344988 w 6459988"/>
              <a:gd name="connsiteY9" fmla="*/ 697330 h 5753325"/>
              <a:gd name="connsiteX10" fmla="*/ 6447445 w 6459988"/>
              <a:gd name="connsiteY10" fmla="*/ 780003 h 5753325"/>
              <a:gd name="connsiteX11" fmla="*/ 6426552 w 6459988"/>
              <a:gd name="connsiteY11" fmla="*/ 845805 h 5753325"/>
              <a:gd name="connsiteX12" fmla="*/ 6434072 w 6459988"/>
              <a:gd name="connsiteY12" fmla="*/ 910733 h 5753325"/>
              <a:gd name="connsiteX13" fmla="*/ 6432570 w 6459988"/>
              <a:gd name="connsiteY13" fmla="*/ 983394 h 5753325"/>
              <a:gd name="connsiteX14" fmla="*/ 6431878 w 6459988"/>
              <a:gd name="connsiteY14" fmla="*/ 1026728 h 5753325"/>
              <a:gd name="connsiteX15" fmla="*/ 6414269 w 6459988"/>
              <a:gd name="connsiteY15" fmla="*/ 1151111 h 5753325"/>
              <a:gd name="connsiteX16" fmla="*/ 6371722 w 6459988"/>
              <a:gd name="connsiteY16" fmla="*/ 1318080 h 5753325"/>
              <a:gd name="connsiteX17" fmla="*/ 6356023 w 6459988"/>
              <a:gd name="connsiteY17" fmla="*/ 1356227 h 5753325"/>
              <a:gd name="connsiteX18" fmla="*/ 6356157 w 6459988"/>
              <a:gd name="connsiteY18" fmla="*/ 1361967 h 5753325"/>
              <a:gd name="connsiteX19" fmla="*/ 6350613 w 6459988"/>
              <a:gd name="connsiteY19" fmla="*/ 1393569 h 5753325"/>
              <a:gd name="connsiteX20" fmla="*/ 6357062 w 6459988"/>
              <a:gd name="connsiteY20" fmla="*/ 1444071 h 5753325"/>
              <a:gd name="connsiteX21" fmla="*/ 6364832 w 6459988"/>
              <a:gd name="connsiteY21" fmla="*/ 1478763 h 5753325"/>
              <a:gd name="connsiteX22" fmla="*/ 6369745 w 6459988"/>
              <a:gd name="connsiteY22" fmla="*/ 1495680 h 5753325"/>
              <a:gd name="connsiteX23" fmla="*/ 6370898 w 6459988"/>
              <a:gd name="connsiteY23" fmla="*/ 1513331 h 5753325"/>
              <a:gd name="connsiteX24" fmla="*/ 6368801 w 6459988"/>
              <a:gd name="connsiteY24" fmla="*/ 1527414 h 5753325"/>
              <a:gd name="connsiteX25" fmla="*/ 6359177 w 6459988"/>
              <a:gd name="connsiteY25" fmla="*/ 1639513 h 5753325"/>
              <a:gd name="connsiteX26" fmla="*/ 6299489 w 6459988"/>
              <a:gd name="connsiteY26" fmla="*/ 1784860 h 5753325"/>
              <a:gd name="connsiteX27" fmla="*/ 6267878 w 6459988"/>
              <a:gd name="connsiteY27" fmla="*/ 1858572 h 5753325"/>
              <a:gd name="connsiteX28" fmla="*/ 6251146 w 6459988"/>
              <a:gd name="connsiteY28" fmla="*/ 1926167 h 5753325"/>
              <a:gd name="connsiteX29" fmla="*/ 6210686 w 6459988"/>
              <a:gd name="connsiteY29" fmla="*/ 2014834 h 5753325"/>
              <a:gd name="connsiteX30" fmla="*/ 6106652 w 6459988"/>
              <a:gd name="connsiteY30" fmla="*/ 2150572 h 5753325"/>
              <a:gd name="connsiteX31" fmla="*/ 6097813 w 6459988"/>
              <a:gd name="connsiteY31" fmla="*/ 2172208 h 5753325"/>
              <a:gd name="connsiteX32" fmla="*/ 6095990 w 6459988"/>
              <a:gd name="connsiteY32" fmla="*/ 2181185 h 5753325"/>
              <a:gd name="connsiteX33" fmla="*/ 6090126 w 6459988"/>
              <a:gd name="connsiteY33" fmla="*/ 2192533 h 5753325"/>
              <a:gd name="connsiteX34" fmla="*/ 6089503 w 6459988"/>
              <a:gd name="connsiteY34" fmla="*/ 2192543 h 5753325"/>
              <a:gd name="connsiteX35" fmla="*/ 6084946 w 6459988"/>
              <a:gd name="connsiteY35" fmla="*/ 2203694 h 5753325"/>
              <a:gd name="connsiteX36" fmla="*/ 5987861 w 6459988"/>
              <a:gd name="connsiteY36" fmla="*/ 2304868 h 5753325"/>
              <a:gd name="connsiteX37" fmla="*/ 5973439 w 6459988"/>
              <a:gd name="connsiteY37" fmla="*/ 2385635 h 5753325"/>
              <a:gd name="connsiteX38" fmla="*/ 5916727 w 6459988"/>
              <a:gd name="connsiteY38" fmla="*/ 2458777 h 5753325"/>
              <a:gd name="connsiteX39" fmla="*/ 5856524 w 6459988"/>
              <a:gd name="connsiteY39" fmla="*/ 2583281 h 5753325"/>
              <a:gd name="connsiteX40" fmla="*/ 5838091 w 6459988"/>
              <a:gd name="connsiteY40" fmla="*/ 2753474 h 5753325"/>
              <a:gd name="connsiteX41" fmla="*/ 5777471 w 6459988"/>
              <a:gd name="connsiteY41" fmla="*/ 2901570 h 5753325"/>
              <a:gd name="connsiteX42" fmla="*/ 5723992 w 6459988"/>
              <a:gd name="connsiteY42" fmla="*/ 2998752 h 5753325"/>
              <a:gd name="connsiteX43" fmla="*/ 5557886 w 6459988"/>
              <a:gd name="connsiteY43" fmla="*/ 3329735 h 5753325"/>
              <a:gd name="connsiteX44" fmla="*/ 5471501 w 6459988"/>
              <a:gd name="connsiteY44" fmla="*/ 3462221 h 5753325"/>
              <a:gd name="connsiteX45" fmla="*/ 5465154 w 6459988"/>
              <a:gd name="connsiteY45" fmla="*/ 3541065 h 5753325"/>
              <a:gd name="connsiteX46" fmla="*/ 5437889 w 6459988"/>
              <a:gd name="connsiteY46" fmla="*/ 3559927 h 5753325"/>
              <a:gd name="connsiteX47" fmla="*/ 5432770 w 6459988"/>
              <a:gd name="connsiteY47" fmla="*/ 3562948 h 5753325"/>
              <a:gd name="connsiteX48" fmla="*/ 5406795 w 6459988"/>
              <a:gd name="connsiteY48" fmla="*/ 3578594 h 5753325"/>
              <a:gd name="connsiteX49" fmla="*/ 5381495 w 6459988"/>
              <a:gd name="connsiteY49" fmla="*/ 3599883 h 5753325"/>
              <a:gd name="connsiteX50" fmla="*/ 5363689 w 6459988"/>
              <a:gd name="connsiteY50" fmla="*/ 3633299 h 5753325"/>
              <a:gd name="connsiteX51" fmla="*/ 5291870 w 6459988"/>
              <a:gd name="connsiteY51" fmla="*/ 3799039 h 5753325"/>
              <a:gd name="connsiteX52" fmla="*/ 5241600 w 6459988"/>
              <a:gd name="connsiteY52" fmla="*/ 3894238 h 5753325"/>
              <a:gd name="connsiteX53" fmla="*/ 5211041 w 6459988"/>
              <a:gd name="connsiteY53" fmla="*/ 3924184 h 5753325"/>
              <a:gd name="connsiteX54" fmla="*/ 5176073 w 6459988"/>
              <a:gd name="connsiteY54" fmla="*/ 3970179 h 5753325"/>
              <a:gd name="connsiteX55" fmla="*/ 5172826 w 6459988"/>
              <a:gd name="connsiteY55" fmla="*/ 3991773 h 5753325"/>
              <a:gd name="connsiteX56" fmla="*/ 5157053 w 6459988"/>
              <a:gd name="connsiteY56" fmla="*/ 3997708 h 5753325"/>
              <a:gd name="connsiteX57" fmla="*/ 5127922 w 6459988"/>
              <a:gd name="connsiteY57" fmla="*/ 4022660 h 5753325"/>
              <a:gd name="connsiteX58" fmla="*/ 5020872 w 6459988"/>
              <a:gd name="connsiteY58" fmla="*/ 4075951 h 5753325"/>
              <a:gd name="connsiteX59" fmla="*/ 4991410 w 6459988"/>
              <a:gd name="connsiteY59" fmla="*/ 4087598 h 5753325"/>
              <a:gd name="connsiteX60" fmla="*/ 4930112 w 6459988"/>
              <a:gd name="connsiteY60" fmla="*/ 4138459 h 5753325"/>
              <a:gd name="connsiteX61" fmla="*/ 4834224 w 6459988"/>
              <a:gd name="connsiteY61" fmla="*/ 4231643 h 5753325"/>
              <a:gd name="connsiteX62" fmla="*/ 4812599 w 6459988"/>
              <a:gd name="connsiteY62" fmla="*/ 4249449 h 5753325"/>
              <a:gd name="connsiteX63" fmla="*/ 4789188 w 6459988"/>
              <a:gd name="connsiteY63" fmla="*/ 4256678 h 5753325"/>
              <a:gd name="connsiteX64" fmla="*/ 4779554 w 6459988"/>
              <a:gd name="connsiteY64" fmla="*/ 4251313 h 5753325"/>
              <a:gd name="connsiteX65" fmla="*/ 4766885 w 6459988"/>
              <a:gd name="connsiteY65" fmla="*/ 4259812 h 5753325"/>
              <a:gd name="connsiteX66" fmla="*/ 4762510 w 6459988"/>
              <a:gd name="connsiteY66" fmla="*/ 4260383 h 5753325"/>
              <a:gd name="connsiteX67" fmla="*/ 4738416 w 6459988"/>
              <a:gd name="connsiteY67" fmla="*/ 4265355 h 5753325"/>
              <a:gd name="connsiteX68" fmla="*/ 4712007 w 6459988"/>
              <a:gd name="connsiteY68" fmla="*/ 4317892 h 5753325"/>
              <a:gd name="connsiteX69" fmla="*/ 4658930 w 6459988"/>
              <a:gd name="connsiteY69" fmla="*/ 4348041 h 5753325"/>
              <a:gd name="connsiteX70" fmla="*/ 4443526 w 6459988"/>
              <a:gd name="connsiteY70" fmla="*/ 4507851 h 5753325"/>
              <a:gd name="connsiteX71" fmla="*/ 4289766 w 6459988"/>
              <a:gd name="connsiteY71" fmla="*/ 4711450 h 5753325"/>
              <a:gd name="connsiteX72" fmla="*/ 4150870 w 6459988"/>
              <a:gd name="connsiteY72" fmla="*/ 4818480 h 5753325"/>
              <a:gd name="connsiteX73" fmla="*/ 4006639 w 6459988"/>
              <a:gd name="connsiteY73" fmla="*/ 4933815 h 5753325"/>
              <a:gd name="connsiteX74" fmla="*/ 3298210 w 6459988"/>
              <a:gd name="connsiteY74" fmla="*/ 5070790 h 5753325"/>
              <a:gd name="connsiteX75" fmla="*/ 2947678 w 6459988"/>
              <a:gd name="connsiteY75" fmla="*/ 5117869 h 5753325"/>
              <a:gd name="connsiteX76" fmla="*/ 2822169 w 6459988"/>
              <a:gd name="connsiteY76" fmla="*/ 5129396 h 5753325"/>
              <a:gd name="connsiteX77" fmla="*/ 2538773 w 6459988"/>
              <a:gd name="connsiteY77" fmla="*/ 5313397 h 5753325"/>
              <a:gd name="connsiteX78" fmla="*/ 2014500 w 6459988"/>
              <a:gd name="connsiteY78" fmla="*/ 5519744 h 5753325"/>
              <a:gd name="connsiteX79" fmla="*/ 1934391 w 6459988"/>
              <a:gd name="connsiteY79" fmla="*/ 5591335 h 5753325"/>
              <a:gd name="connsiteX80" fmla="*/ 1892550 w 6459988"/>
              <a:gd name="connsiteY80" fmla="*/ 5649708 h 5753325"/>
              <a:gd name="connsiteX81" fmla="*/ 1854769 w 6459988"/>
              <a:gd name="connsiteY81" fmla="*/ 5647691 h 5753325"/>
              <a:gd name="connsiteX82" fmla="*/ 1809461 w 6459988"/>
              <a:gd name="connsiteY82" fmla="*/ 5648628 h 5753325"/>
              <a:gd name="connsiteX83" fmla="*/ 1745150 w 6459988"/>
              <a:gd name="connsiteY83" fmla="*/ 5693879 h 5753325"/>
              <a:gd name="connsiteX84" fmla="*/ 1713375 w 6459988"/>
              <a:gd name="connsiteY84" fmla="*/ 5684672 h 5753325"/>
              <a:gd name="connsiteX85" fmla="*/ 1707808 w 6459988"/>
              <a:gd name="connsiteY85" fmla="*/ 5682611 h 5753325"/>
              <a:gd name="connsiteX86" fmla="*/ 1679313 w 6459988"/>
              <a:gd name="connsiteY86" fmla="*/ 5672360 h 5753325"/>
              <a:gd name="connsiteX87" fmla="*/ 1646933 w 6459988"/>
              <a:gd name="connsiteY87" fmla="*/ 5666227 h 5753325"/>
              <a:gd name="connsiteX88" fmla="*/ 1610055 w 6459988"/>
              <a:gd name="connsiteY88" fmla="*/ 5673643 h 5753325"/>
              <a:gd name="connsiteX89" fmla="*/ 1437641 w 6459988"/>
              <a:gd name="connsiteY89" fmla="*/ 5723266 h 5753325"/>
              <a:gd name="connsiteX90" fmla="*/ 1332869 w 6459988"/>
              <a:gd name="connsiteY90" fmla="*/ 5744752 h 5753325"/>
              <a:gd name="connsiteX91" fmla="*/ 1290525 w 6459988"/>
              <a:gd name="connsiteY91" fmla="*/ 5740036 h 5753325"/>
              <a:gd name="connsiteX92" fmla="*/ 1233107 w 6459988"/>
              <a:gd name="connsiteY92" fmla="*/ 5742106 h 5753325"/>
              <a:gd name="connsiteX93" fmla="*/ 1214532 w 6459988"/>
              <a:gd name="connsiteY93" fmla="*/ 5753325 h 5753325"/>
              <a:gd name="connsiteX94" fmla="*/ 1199955 w 6459988"/>
              <a:gd name="connsiteY94" fmla="*/ 5744831 h 5753325"/>
              <a:gd name="connsiteX95" fmla="*/ 1162337 w 6459988"/>
              <a:gd name="connsiteY95" fmla="*/ 5738048 h 5753325"/>
              <a:gd name="connsiteX96" fmla="*/ 1053457 w 6459988"/>
              <a:gd name="connsiteY96" fmla="*/ 5688676 h 5753325"/>
              <a:gd name="connsiteX97" fmla="*/ 1025798 w 6459988"/>
              <a:gd name="connsiteY97" fmla="*/ 5673166 h 5753325"/>
              <a:gd name="connsiteX98" fmla="*/ 947900 w 6459988"/>
              <a:gd name="connsiteY98" fmla="*/ 5657848 h 5753325"/>
              <a:gd name="connsiteX99" fmla="*/ 815627 w 6459988"/>
              <a:gd name="connsiteY99" fmla="*/ 5642557 h 5753325"/>
              <a:gd name="connsiteX100" fmla="*/ 788251 w 6459988"/>
              <a:gd name="connsiteY100" fmla="*/ 5637065 h 5753325"/>
              <a:gd name="connsiteX101" fmla="*/ 767822 w 6459988"/>
              <a:gd name="connsiteY101" fmla="*/ 5623450 h 5753325"/>
              <a:gd name="connsiteX102" fmla="*/ 765791 w 6459988"/>
              <a:gd name="connsiteY102" fmla="*/ 5612539 h 5753325"/>
              <a:gd name="connsiteX103" fmla="*/ 751230 w 6459988"/>
              <a:gd name="connsiteY103" fmla="*/ 5608092 h 5753325"/>
              <a:gd name="connsiteX104" fmla="*/ 748008 w 6459988"/>
              <a:gd name="connsiteY104" fmla="*/ 5605052 h 5753325"/>
              <a:gd name="connsiteX105" fmla="*/ 728871 w 6459988"/>
              <a:gd name="connsiteY105" fmla="*/ 5589469 h 5753325"/>
              <a:gd name="connsiteX106" fmla="*/ 671898 w 6459988"/>
              <a:gd name="connsiteY106" fmla="*/ 5602363 h 5753325"/>
              <a:gd name="connsiteX107" fmla="*/ 615065 w 6459988"/>
              <a:gd name="connsiteY107" fmla="*/ 5580257 h 5753325"/>
              <a:gd name="connsiteX108" fmla="*/ 355785 w 6459988"/>
              <a:gd name="connsiteY108" fmla="*/ 5514383 h 5753325"/>
              <a:gd name="connsiteX109" fmla="*/ 102269 w 6459988"/>
              <a:gd name="connsiteY109" fmla="*/ 5524347 h 5753325"/>
              <a:gd name="connsiteX110" fmla="*/ 13160 w 6459988"/>
              <a:gd name="connsiteY110" fmla="*/ 5514159 h 5753325"/>
              <a:gd name="connsiteX111" fmla="*/ 0 w 6459988"/>
              <a:gd name="connsiteY111" fmla="*/ 5511735 h 5753325"/>
              <a:gd name="connsiteX112" fmla="*/ 0 w 6459988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447445 w 6447632"/>
              <a:gd name="connsiteY10" fmla="*/ 780003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05877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09888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3456"/>
              <a:gd name="connsiteY0" fmla="*/ 0 h 5753325"/>
              <a:gd name="connsiteX1" fmla="*/ 6438980 w 6443456"/>
              <a:gd name="connsiteY1" fmla="*/ 0 h 5753325"/>
              <a:gd name="connsiteX2" fmla="*/ 6439047 w 6443456"/>
              <a:gd name="connsiteY2" fmla="*/ 147 h 5753325"/>
              <a:gd name="connsiteX3" fmla="*/ 6443456 w 6443456"/>
              <a:gd name="connsiteY3" fmla="*/ 130105 h 5753325"/>
              <a:gd name="connsiteX4" fmla="*/ 6422751 w 6443456"/>
              <a:gd name="connsiteY4" fmla="*/ 174163 h 5753325"/>
              <a:gd name="connsiteX5" fmla="*/ 6396598 w 6443456"/>
              <a:gd name="connsiteY5" fmla="*/ 274847 h 5753325"/>
              <a:gd name="connsiteX6" fmla="*/ 6337615 w 6443456"/>
              <a:gd name="connsiteY6" fmla="*/ 471794 h 5753325"/>
              <a:gd name="connsiteX7" fmla="*/ 6304423 w 6443456"/>
              <a:gd name="connsiteY7" fmla="*/ 582623 h 5753325"/>
              <a:gd name="connsiteX8" fmla="*/ 6303977 w 6443456"/>
              <a:gd name="connsiteY8" fmla="*/ 664291 h 5753325"/>
              <a:gd name="connsiteX9" fmla="*/ 6299372 w 6443456"/>
              <a:gd name="connsiteY9" fmla="*/ 697330 h 5753325"/>
              <a:gd name="connsiteX10" fmla="*/ 6309888 w 6443456"/>
              <a:gd name="connsiteY10" fmla="*/ 754001 h 5753325"/>
              <a:gd name="connsiteX11" fmla="*/ 6339879 w 6443456"/>
              <a:gd name="connsiteY11" fmla="*/ 811136 h 5753325"/>
              <a:gd name="connsiteX12" fmla="*/ 6330065 w 6443456"/>
              <a:gd name="connsiteY12" fmla="*/ 893399 h 5753325"/>
              <a:gd name="connsiteX13" fmla="*/ 6328618 w 6443456"/>
              <a:gd name="connsiteY13" fmla="*/ 1009766 h 5753325"/>
              <a:gd name="connsiteX14" fmla="*/ 6320797 w 6443456"/>
              <a:gd name="connsiteY14" fmla="*/ 1146964 h 5753325"/>
              <a:gd name="connsiteX15" fmla="*/ 6334400 w 6443456"/>
              <a:gd name="connsiteY15" fmla="*/ 1280757 h 5753325"/>
              <a:gd name="connsiteX16" fmla="*/ 6356023 w 6443456"/>
              <a:gd name="connsiteY16" fmla="*/ 1356227 h 5753325"/>
              <a:gd name="connsiteX17" fmla="*/ 6356157 w 6443456"/>
              <a:gd name="connsiteY17" fmla="*/ 1361967 h 5753325"/>
              <a:gd name="connsiteX18" fmla="*/ 6350613 w 6443456"/>
              <a:gd name="connsiteY18" fmla="*/ 1393569 h 5753325"/>
              <a:gd name="connsiteX19" fmla="*/ 6357062 w 6443456"/>
              <a:gd name="connsiteY19" fmla="*/ 1444071 h 5753325"/>
              <a:gd name="connsiteX20" fmla="*/ 6364832 w 6443456"/>
              <a:gd name="connsiteY20" fmla="*/ 1478763 h 5753325"/>
              <a:gd name="connsiteX21" fmla="*/ 6369745 w 6443456"/>
              <a:gd name="connsiteY21" fmla="*/ 1495680 h 5753325"/>
              <a:gd name="connsiteX22" fmla="*/ 6370898 w 6443456"/>
              <a:gd name="connsiteY22" fmla="*/ 1513331 h 5753325"/>
              <a:gd name="connsiteX23" fmla="*/ 6339773 w 6443456"/>
              <a:gd name="connsiteY23" fmla="*/ 1527414 h 5753325"/>
              <a:gd name="connsiteX24" fmla="*/ 6321854 w 6443456"/>
              <a:gd name="connsiteY24" fmla="*/ 1635366 h 5753325"/>
              <a:gd name="connsiteX25" fmla="*/ 6299489 w 6443456"/>
              <a:gd name="connsiteY25" fmla="*/ 1784860 h 5753325"/>
              <a:gd name="connsiteX26" fmla="*/ 6267878 w 6443456"/>
              <a:gd name="connsiteY26" fmla="*/ 1858572 h 5753325"/>
              <a:gd name="connsiteX27" fmla="*/ 6251146 w 6443456"/>
              <a:gd name="connsiteY27" fmla="*/ 1926167 h 5753325"/>
              <a:gd name="connsiteX28" fmla="*/ 6210686 w 6443456"/>
              <a:gd name="connsiteY28" fmla="*/ 2014834 h 5753325"/>
              <a:gd name="connsiteX29" fmla="*/ 6106652 w 6443456"/>
              <a:gd name="connsiteY29" fmla="*/ 2150572 h 5753325"/>
              <a:gd name="connsiteX30" fmla="*/ 6097813 w 6443456"/>
              <a:gd name="connsiteY30" fmla="*/ 2172208 h 5753325"/>
              <a:gd name="connsiteX31" fmla="*/ 6095990 w 6443456"/>
              <a:gd name="connsiteY31" fmla="*/ 2181185 h 5753325"/>
              <a:gd name="connsiteX32" fmla="*/ 6090126 w 6443456"/>
              <a:gd name="connsiteY32" fmla="*/ 2192533 h 5753325"/>
              <a:gd name="connsiteX33" fmla="*/ 6089503 w 6443456"/>
              <a:gd name="connsiteY33" fmla="*/ 2192543 h 5753325"/>
              <a:gd name="connsiteX34" fmla="*/ 6084946 w 6443456"/>
              <a:gd name="connsiteY34" fmla="*/ 2203694 h 5753325"/>
              <a:gd name="connsiteX35" fmla="*/ 5987861 w 6443456"/>
              <a:gd name="connsiteY35" fmla="*/ 2304868 h 5753325"/>
              <a:gd name="connsiteX36" fmla="*/ 5973439 w 6443456"/>
              <a:gd name="connsiteY36" fmla="*/ 2385635 h 5753325"/>
              <a:gd name="connsiteX37" fmla="*/ 5916727 w 6443456"/>
              <a:gd name="connsiteY37" fmla="*/ 2458777 h 5753325"/>
              <a:gd name="connsiteX38" fmla="*/ 5856524 w 6443456"/>
              <a:gd name="connsiteY38" fmla="*/ 2583281 h 5753325"/>
              <a:gd name="connsiteX39" fmla="*/ 5838091 w 6443456"/>
              <a:gd name="connsiteY39" fmla="*/ 2753474 h 5753325"/>
              <a:gd name="connsiteX40" fmla="*/ 5744296 w 6443456"/>
              <a:gd name="connsiteY40" fmla="*/ 2893276 h 5753325"/>
              <a:gd name="connsiteX41" fmla="*/ 5682522 w 6443456"/>
              <a:gd name="connsiteY41" fmla="*/ 3044368 h 5753325"/>
              <a:gd name="connsiteX42" fmla="*/ 5557886 w 6443456"/>
              <a:gd name="connsiteY42" fmla="*/ 3304853 h 5753325"/>
              <a:gd name="connsiteX43" fmla="*/ 5483942 w 6443456"/>
              <a:gd name="connsiteY43" fmla="*/ 3416604 h 5753325"/>
              <a:gd name="connsiteX44" fmla="*/ 5461007 w 6443456"/>
              <a:gd name="connsiteY44" fmla="*/ 3503742 h 5753325"/>
              <a:gd name="connsiteX45" fmla="*/ 5437889 w 6443456"/>
              <a:gd name="connsiteY45" fmla="*/ 3559927 h 5753325"/>
              <a:gd name="connsiteX46" fmla="*/ 5432770 w 6443456"/>
              <a:gd name="connsiteY46" fmla="*/ 3562948 h 5753325"/>
              <a:gd name="connsiteX47" fmla="*/ 5406795 w 6443456"/>
              <a:gd name="connsiteY47" fmla="*/ 3578594 h 5753325"/>
              <a:gd name="connsiteX48" fmla="*/ 5381495 w 6443456"/>
              <a:gd name="connsiteY48" fmla="*/ 3599883 h 5753325"/>
              <a:gd name="connsiteX49" fmla="*/ 5363689 w 6443456"/>
              <a:gd name="connsiteY49" fmla="*/ 3633299 h 5753325"/>
              <a:gd name="connsiteX50" fmla="*/ 5291870 w 6443456"/>
              <a:gd name="connsiteY50" fmla="*/ 3799039 h 5753325"/>
              <a:gd name="connsiteX51" fmla="*/ 5241600 w 6443456"/>
              <a:gd name="connsiteY51" fmla="*/ 3894238 h 5753325"/>
              <a:gd name="connsiteX52" fmla="*/ 5211041 w 6443456"/>
              <a:gd name="connsiteY52" fmla="*/ 3924184 h 5753325"/>
              <a:gd name="connsiteX53" fmla="*/ 5176073 w 6443456"/>
              <a:gd name="connsiteY53" fmla="*/ 3970179 h 5753325"/>
              <a:gd name="connsiteX54" fmla="*/ 5172826 w 6443456"/>
              <a:gd name="connsiteY54" fmla="*/ 3991773 h 5753325"/>
              <a:gd name="connsiteX55" fmla="*/ 5157053 w 6443456"/>
              <a:gd name="connsiteY55" fmla="*/ 3997708 h 5753325"/>
              <a:gd name="connsiteX56" fmla="*/ 5127922 w 6443456"/>
              <a:gd name="connsiteY56" fmla="*/ 4022660 h 5753325"/>
              <a:gd name="connsiteX57" fmla="*/ 5020872 w 6443456"/>
              <a:gd name="connsiteY57" fmla="*/ 4075951 h 5753325"/>
              <a:gd name="connsiteX58" fmla="*/ 4991410 w 6443456"/>
              <a:gd name="connsiteY58" fmla="*/ 4087598 h 5753325"/>
              <a:gd name="connsiteX59" fmla="*/ 4930112 w 6443456"/>
              <a:gd name="connsiteY59" fmla="*/ 4138459 h 5753325"/>
              <a:gd name="connsiteX60" fmla="*/ 4834224 w 6443456"/>
              <a:gd name="connsiteY60" fmla="*/ 4231643 h 5753325"/>
              <a:gd name="connsiteX61" fmla="*/ 4812599 w 6443456"/>
              <a:gd name="connsiteY61" fmla="*/ 4249449 h 5753325"/>
              <a:gd name="connsiteX62" fmla="*/ 4789188 w 6443456"/>
              <a:gd name="connsiteY62" fmla="*/ 4256678 h 5753325"/>
              <a:gd name="connsiteX63" fmla="*/ 4779554 w 6443456"/>
              <a:gd name="connsiteY63" fmla="*/ 4251313 h 5753325"/>
              <a:gd name="connsiteX64" fmla="*/ 4766885 w 6443456"/>
              <a:gd name="connsiteY64" fmla="*/ 4259812 h 5753325"/>
              <a:gd name="connsiteX65" fmla="*/ 4762510 w 6443456"/>
              <a:gd name="connsiteY65" fmla="*/ 4260383 h 5753325"/>
              <a:gd name="connsiteX66" fmla="*/ 4738416 w 6443456"/>
              <a:gd name="connsiteY66" fmla="*/ 4265355 h 5753325"/>
              <a:gd name="connsiteX67" fmla="*/ 4712007 w 6443456"/>
              <a:gd name="connsiteY67" fmla="*/ 4317892 h 5753325"/>
              <a:gd name="connsiteX68" fmla="*/ 4658930 w 6443456"/>
              <a:gd name="connsiteY68" fmla="*/ 4348041 h 5753325"/>
              <a:gd name="connsiteX69" fmla="*/ 4443526 w 6443456"/>
              <a:gd name="connsiteY69" fmla="*/ 4507851 h 5753325"/>
              <a:gd name="connsiteX70" fmla="*/ 4289766 w 6443456"/>
              <a:gd name="connsiteY70" fmla="*/ 4711450 h 5753325"/>
              <a:gd name="connsiteX71" fmla="*/ 4150870 w 6443456"/>
              <a:gd name="connsiteY71" fmla="*/ 4818480 h 5753325"/>
              <a:gd name="connsiteX72" fmla="*/ 4006639 w 6443456"/>
              <a:gd name="connsiteY72" fmla="*/ 4933815 h 5753325"/>
              <a:gd name="connsiteX73" fmla="*/ 3298210 w 6443456"/>
              <a:gd name="connsiteY73" fmla="*/ 5070790 h 5753325"/>
              <a:gd name="connsiteX74" fmla="*/ 2947678 w 6443456"/>
              <a:gd name="connsiteY74" fmla="*/ 5117869 h 5753325"/>
              <a:gd name="connsiteX75" fmla="*/ 2822169 w 6443456"/>
              <a:gd name="connsiteY75" fmla="*/ 5129396 h 5753325"/>
              <a:gd name="connsiteX76" fmla="*/ 2538773 w 6443456"/>
              <a:gd name="connsiteY76" fmla="*/ 5313397 h 5753325"/>
              <a:gd name="connsiteX77" fmla="*/ 2014500 w 6443456"/>
              <a:gd name="connsiteY77" fmla="*/ 5519744 h 5753325"/>
              <a:gd name="connsiteX78" fmla="*/ 1934391 w 6443456"/>
              <a:gd name="connsiteY78" fmla="*/ 5591335 h 5753325"/>
              <a:gd name="connsiteX79" fmla="*/ 1892550 w 6443456"/>
              <a:gd name="connsiteY79" fmla="*/ 5649708 h 5753325"/>
              <a:gd name="connsiteX80" fmla="*/ 1854769 w 6443456"/>
              <a:gd name="connsiteY80" fmla="*/ 5647691 h 5753325"/>
              <a:gd name="connsiteX81" fmla="*/ 1809461 w 6443456"/>
              <a:gd name="connsiteY81" fmla="*/ 5648628 h 5753325"/>
              <a:gd name="connsiteX82" fmla="*/ 1745150 w 6443456"/>
              <a:gd name="connsiteY82" fmla="*/ 5693879 h 5753325"/>
              <a:gd name="connsiteX83" fmla="*/ 1713375 w 6443456"/>
              <a:gd name="connsiteY83" fmla="*/ 5684672 h 5753325"/>
              <a:gd name="connsiteX84" fmla="*/ 1707808 w 6443456"/>
              <a:gd name="connsiteY84" fmla="*/ 5682611 h 5753325"/>
              <a:gd name="connsiteX85" fmla="*/ 1679313 w 6443456"/>
              <a:gd name="connsiteY85" fmla="*/ 5672360 h 5753325"/>
              <a:gd name="connsiteX86" fmla="*/ 1646933 w 6443456"/>
              <a:gd name="connsiteY86" fmla="*/ 5666227 h 5753325"/>
              <a:gd name="connsiteX87" fmla="*/ 1610055 w 6443456"/>
              <a:gd name="connsiteY87" fmla="*/ 5673643 h 5753325"/>
              <a:gd name="connsiteX88" fmla="*/ 1437641 w 6443456"/>
              <a:gd name="connsiteY88" fmla="*/ 5723266 h 5753325"/>
              <a:gd name="connsiteX89" fmla="*/ 1332869 w 6443456"/>
              <a:gd name="connsiteY89" fmla="*/ 5744752 h 5753325"/>
              <a:gd name="connsiteX90" fmla="*/ 1290525 w 6443456"/>
              <a:gd name="connsiteY90" fmla="*/ 5740036 h 5753325"/>
              <a:gd name="connsiteX91" fmla="*/ 1233107 w 6443456"/>
              <a:gd name="connsiteY91" fmla="*/ 5742106 h 5753325"/>
              <a:gd name="connsiteX92" fmla="*/ 1214532 w 6443456"/>
              <a:gd name="connsiteY92" fmla="*/ 5753325 h 5753325"/>
              <a:gd name="connsiteX93" fmla="*/ 1199955 w 6443456"/>
              <a:gd name="connsiteY93" fmla="*/ 5744831 h 5753325"/>
              <a:gd name="connsiteX94" fmla="*/ 1162337 w 6443456"/>
              <a:gd name="connsiteY94" fmla="*/ 5738048 h 5753325"/>
              <a:gd name="connsiteX95" fmla="*/ 1053457 w 6443456"/>
              <a:gd name="connsiteY95" fmla="*/ 5688676 h 5753325"/>
              <a:gd name="connsiteX96" fmla="*/ 1025798 w 6443456"/>
              <a:gd name="connsiteY96" fmla="*/ 5673166 h 5753325"/>
              <a:gd name="connsiteX97" fmla="*/ 947900 w 6443456"/>
              <a:gd name="connsiteY97" fmla="*/ 5657848 h 5753325"/>
              <a:gd name="connsiteX98" fmla="*/ 815627 w 6443456"/>
              <a:gd name="connsiteY98" fmla="*/ 5642557 h 5753325"/>
              <a:gd name="connsiteX99" fmla="*/ 788251 w 6443456"/>
              <a:gd name="connsiteY99" fmla="*/ 5637065 h 5753325"/>
              <a:gd name="connsiteX100" fmla="*/ 767822 w 6443456"/>
              <a:gd name="connsiteY100" fmla="*/ 5623450 h 5753325"/>
              <a:gd name="connsiteX101" fmla="*/ 765791 w 6443456"/>
              <a:gd name="connsiteY101" fmla="*/ 5612539 h 5753325"/>
              <a:gd name="connsiteX102" fmla="*/ 751230 w 6443456"/>
              <a:gd name="connsiteY102" fmla="*/ 5608092 h 5753325"/>
              <a:gd name="connsiteX103" fmla="*/ 748008 w 6443456"/>
              <a:gd name="connsiteY103" fmla="*/ 5605052 h 5753325"/>
              <a:gd name="connsiteX104" fmla="*/ 728871 w 6443456"/>
              <a:gd name="connsiteY104" fmla="*/ 5589469 h 5753325"/>
              <a:gd name="connsiteX105" fmla="*/ 671898 w 6443456"/>
              <a:gd name="connsiteY105" fmla="*/ 5602363 h 5753325"/>
              <a:gd name="connsiteX106" fmla="*/ 615065 w 6443456"/>
              <a:gd name="connsiteY106" fmla="*/ 5580257 h 5753325"/>
              <a:gd name="connsiteX107" fmla="*/ 355785 w 6443456"/>
              <a:gd name="connsiteY107" fmla="*/ 5514383 h 5753325"/>
              <a:gd name="connsiteX108" fmla="*/ 102269 w 6443456"/>
              <a:gd name="connsiteY108" fmla="*/ 5524347 h 5753325"/>
              <a:gd name="connsiteX109" fmla="*/ 13160 w 6443456"/>
              <a:gd name="connsiteY109" fmla="*/ 5514159 h 5753325"/>
              <a:gd name="connsiteX110" fmla="*/ 0 w 6443456"/>
              <a:gd name="connsiteY110" fmla="*/ 5511735 h 5753325"/>
              <a:gd name="connsiteX111" fmla="*/ 0 w 6443456"/>
              <a:gd name="connsiteY111" fmla="*/ 0 h 575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6443456" h="5753325">
                <a:moveTo>
                  <a:pt x="0" y="0"/>
                </a:moveTo>
                <a:lnTo>
                  <a:pt x="6438980" y="0"/>
                </a:lnTo>
                <a:cubicBezTo>
                  <a:pt x="6439002" y="49"/>
                  <a:pt x="6439025" y="98"/>
                  <a:pt x="6439047" y="147"/>
                </a:cubicBezTo>
                <a:lnTo>
                  <a:pt x="6443456" y="130105"/>
                </a:lnTo>
                <a:cubicBezTo>
                  <a:pt x="6430828" y="154008"/>
                  <a:pt x="6411458" y="168030"/>
                  <a:pt x="6422751" y="174163"/>
                </a:cubicBezTo>
                <a:cubicBezTo>
                  <a:pt x="6418487" y="214830"/>
                  <a:pt x="6390727" y="235497"/>
                  <a:pt x="6396598" y="274847"/>
                </a:cubicBezTo>
                <a:cubicBezTo>
                  <a:pt x="6403386" y="335822"/>
                  <a:pt x="6333127" y="414969"/>
                  <a:pt x="6337615" y="471794"/>
                </a:cubicBezTo>
                <a:cubicBezTo>
                  <a:pt x="6324407" y="534783"/>
                  <a:pt x="6296331" y="556933"/>
                  <a:pt x="6304423" y="582623"/>
                </a:cubicBezTo>
                <a:cubicBezTo>
                  <a:pt x="6293676" y="611941"/>
                  <a:pt x="6296956" y="631352"/>
                  <a:pt x="6303977" y="664291"/>
                </a:cubicBezTo>
                <a:cubicBezTo>
                  <a:pt x="6302444" y="677879"/>
                  <a:pt x="6301462" y="685268"/>
                  <a:pt x="6299372" y="697330"/>
                </a:cubicBezTo>
                <a:cubicBezTo>
                  <a:pt x="6314387" y="714913"/>
                  <a:pt x="6313827" y="721408"/>
                  <a:pt x="6309888" y="754001"/>
                </a:cubicBezTo>
                <a:cubicBezTo>
                  <a:pt x="6306930" y="769492"/>
                  <a:pt x="6343751" y="814234"/>
                  <a:pt x="6339879" y="811136"/>
                </a:cubicBezTo>
                <a:lnTo>
                  <a:pt x="6330065" y="893399"/>
                </a:lnTo>
                <a:cubicBezTo>
                  <a:pt x="6341065" y="929331"/>
                  <a:pt x="6340586" y="969703"/>
                  <a:pt x="6328618" y="1009766"/>
                </a:cubicBezTo>
                <a:cubicBezTo>
                  <a:pt x="6286987" y="1110847"/>
                  <a:pt x="6336677" y="1067927"/>
                  <a:pt x="6320797" y="1146964"/>
                </a:cubicBezTo>
                <a:cubicBezTo>
                  <a:pt x="6308238" y="1199586"/>
                  <a:pt x="6355190" y="1221191"/>
                  <a:pt x="6334400" y="1280757"/>
                </a:cubicBezTo>
                <a:lnTo>
                  <a:pt x="6356023" y="1356227"/>
                </a:lnTo>
                <a:cubicBezTo>
                  <a:pt x="6356068" y="1358140"/>
                  <a:pt x="6356112" y="1360054"/>
                  <a:pt x="6356157" y="1361967"/>
                </a:cubicBezTo>
                <a:cubicBezTo>
                  <a:pt x="6355533" y="1373512"/>
                  <a:pt x="6353847" y="1384370"/>
                  <a:pt x="6350613" y="1393569"/>
                </a:cubicBezTo>
                <a:cubicBezTo>
                  <a:pt x="6364468" y="1383914"/>
                  <a:pt x="6345614" y="1435855"/>
                  <a:pt x="6357062" y="1444071"/>
                </a:cubicBezTo>
                <a:cubicBezTo>
                  <a:pt x="6366618" y="1448518"/>
                  <a:pt x="6363125" y="1465312"/>
                  <a:pt x="6364832" y="1478763"/>
                </a:cubicBezTo>
                <a:cubicBezTo>
                  <a:pt x="6367033" y="1481449"/>
                  <a:pt x="6368644" y="1487606"/>
                  <a:pt x="6369745" y="1495680"/>
                </a:cubicBezTo>
                <a:cubicBezTo>
                  <a:pt x="6370129" y="1501564"/>
                  <a:pt x="6370514" y="1507447"/>
                  <a:pt x="6370898" y="1513331"/>
                </a:cubicBezTo>
                <a:lnTo>
                  <a:pt x="6339773" y="1527414"/>
                </a:lnTo>
                <a:cubicBezTo>
                  <a:pt x="6334226" y="1566662"/>
                  <a:pt x="6321052" y="1604564"/>
                  <a:pt x="6321854" y="1635366"/>
                </a:cubicBezTo>
                <a:cubicBezTo>
                  <a:pt x="6320655" y="1701187"/>
                  <a:pt x="6292278" y="1721205"/>
                  <a:pt x="6299489" y="1784860"/>
                </a:cubicBezTo>
                <a:cubicBezTo>
                  <a:pt x="6294212" y="1831400"/>
                  <a:pt x="6277478" y="1829559"/>
                  <a:pt x="6267878" y="1858572"/>
                </a:cubicBezTo>
                <a:lnTo>
                  <a:pt x="6251146" y="1926167"/>
                </a:lnTo>
                <a:lnTo>
                  <a:pt x="6210686" y="2014834"/>
                </a:lnTo>
                <a:lnTo>
                  <a:pt x="6106652" y="2150572"/>
                </a:lnTo>
                <a:lnTo>
                  <a:pt x="6097813" y="2172208"/>
                </a:lnTo>
                <a:lnTo>
                  <a:pt x="6095990" y="2181185"/>
                </a:lnTo>
                <a:cubicBezTo>
                  <a:pt x="6094176" y="2187056"/>
                  <a:pt x="6092249" y="2190556"/>
                  <a:pt x="6090126" y="2192533"/>
                </a:cubicBezTo>
                <a:lnTo>
                  <a:pt x="6089503" y="2192543"/>
                </a:lnTo>
                <a:lnTo>
                  <a:pt x="6084946" y="2203694"/>
                </a:lnTo>
                <a:cubicBezTo>
                  <a:pt x="6068006" y="2222414"/>
                  <a:pt x="6006445" y="2274546"/>
                  <a:pt x="5987861" y="2304868"/>
                </a:cubicBezTo>
                <a:lnTo>
                  <a:pt x="5973439" y="2385635"/>
                </a:lnTo>
                <a:lnTo>
                  <a:pt x="5916727" y="2458777"/>
                </a:lnTo>
                <a:cubicBezTo>
                  <a:pt x="5897241" y="2491718"/>
                  <a:pt x="5869630" y="2534165"/>
                  <a:pt x="5856524" y="2583281"/>
                </a:cubicBezTo>
                <a:cubicBezTo>
                  <a:pt x="5857506" y="2592319"/>
                  <a:pt x="5833326" y="2744711"/>
                  <a:pt x="5838091" y="2753474"/>
                </a:cubicBezTo>
                <a:cubicBezTo>
                  <a:pt x="5785248" y="2871502"/>
                  <a:pt x="5778642" y="2803565"/>
                  <a:pt x="5744296" y="2893276"/>
                </a:cubicBezTo>
                <a:cubicBezTo>
                  <a:pt x="5695297" y="2988328"/>
                  <a:pt x="5724634" y="2958553"/>
                  <a:pt x="5682522" y="3044368"/>
                </a:cubicBezTo>
                <a:cubicBezTo>
                  <a:pt x="5632185" y="3125072"/>
                  <a:pt x="5597317" y="3217236"/>
                  <a:pt x="5557886" y="3304853"/>
                </a:cubicBezTo>
                <a:cubicBezTo>
                  <a:pt x="5482395" y="3325072"/>
                  <a:pt x="5519234" y="3371478"/>
                  <a:pt x="5483942" y="3416604"/>
                </a:cubicBezTo>
                <a:cubicBezTo>
                  <a:pt x="5462927" y="3437263"/>
                  <a:pt x="5484515" y="3475608"/>
                  <a:pt x="5461007" y="3503742"/>
                </a:cubicBezTo>
                <a:cubicBezTo>
                  <a:pt x="5452964" y="3510933"/>
                  <a:pt x="5447709" y="3554203"/>
                  <a:pt x="5437889" y="3559927"/>
                </a:cubicBezTo>
                <a:lnTo>
                  <a:pt x="5432770" y="3562948"/>
                </a:lnTo>
                <a:lnTo>
                  <a:pt x="5406795" y="3578594"/>
                </a:lnTo>
                <a:lnTo>
                  <a:pt x="5381495" y="3599883"/>
                </a:lnTo>
                <a:cubicBezTo>
                  <a:pt x="5373777" y="3608845"/>
                  <a:pt x="5367528" y="3619642"/>
                  <a:pt x="5363689" y="3633299"/>
                </a:cubicBezTo>
                <a:cubicBezTo>
                  <a:pt x="5370837" y="3689178"/>
                  <a:pt x="5280250" y="3728687"/>
                  <a:pt x="5291870" y="3799039"/>
                </a:cubicBezTo>
                <a:cubicBezTo>
                  <a:pt x="5291660" y="3823262"/>
                  <a:pt x="5263601" y="3888134"/>
                  <a:pt x="5241600" y="3894238"/>
                </a:cubicBezTo>
                <a:cubicBezTo>
                  <a:pt x="5232312" y="3906493"/>
                  <a:pt x="5231731" y="3924583"/>
                  <a:pt x="5211041" y="3924184"/>
                </a:cubicBezTo>
                <a:cubicBezTo>
                  <a:pt x="5184976" y="3926521"/>
                  <a:pt x="5198956" y="3986438"/>
                  <a:pt x="5176073" y="3970179"/>
                </a:cubicBezTo>
                <a:lnTo>
                  <a:pt x="5172826" y="3991773"/>
                </a:lnTo>
                <a:lnTo>
                  <a:pt x="5157053" y="3997708"/>
                </a:lnTo>
                <a:cubicBezTo>
                  <a:pt x="5140589" y="4003541"/>
                  <a:pt x="5128715" y="4008828"/>
                  <a:pt x="5127922" y="4022660"/>
                </a:cubicBezTo>
                <a:cubicBezTo>
                  <a:pt x="5105225" y="4035701"/>
                  <a:pt x="5043623" y="4065128"/>
                  <a:pt x="5020872" y="4075951"/>
                </a:cubicBezTo>
                <a:cubicBezTo>
                  <a:pt x="5006705" y="4069570"/>
                  <a:pt x="5001251" y="4081880"/>
                  <a:pt x="4991410" y="4087598"/>
                </a:cubicBezTo>
                <a:cubicBezTo>
                  <a:pt x="4974522" y="4085320"/>
                  <a:pt x="4937025" y="4121806"/>
                  <a:pt x="4930112" y="4138459"/>
                </a:cubicBezTo>
                <a:cubicBezTo>
                  <a:pt x="4918473" y="4190437"/>
                  <a:pt x="4844909" y="4190974"/>
                  <a:pt x="4834224" y="4231643"/>
                </a:cubicBezTo>
                <a:cubicBezTo>
                  <a:pt x="4827758" y="4239937"/>
                  <a:pt x="4820427" y="4245543"/>
                  <a:pt x="4812599" y="4249449"/>
                </a:cubicBezTo>
                <a:lnTo>
                  <a:pt x="4789188" y="4256678"/>
                </a:lnTo>
                <a:lnTo>
                  <a:pt x="4779554" y="4251313"/>
                </a:lnTo>
                <a:lnTo>
                  <a:pt x="4766885" y="4259812"/>
                </a:lnTo>
                <a:lnTo>
                  <a:pt x="4762510" y="4260383"/>
                </a:lnTo>
                <a:cubicBezTo>
                  <a:pt x="4754131" y="4261437"/>
                  <a:pt x="4745977" y="4262766"/>
                  <a:pt x="4738416" y="4265355"/>
                </a:cubicBezTo>
                <a:cubicBezTo>
                  <a:pt x="4764694" y="4302719"/>
                  <a:pt x="4678447" y="4293536"/>
                  <a:pt x="4712007" y="4317892"/>
                </a:cubicBezTo>
                <a:cubicBezTo>
                  <a:pt x="4675039" y="4338619"/>
                  <a:pt x="4716682" y="4356361"/>
                  <a:pt x="4658930" y="4348041"/>
                </a:cubicBezTo>
                <a:cubicBezTo>
                  <a:pt x="4614182" y="4379702"/>
                  <a:pt x="4505053" y="4447283"/>
                  <a:pt x="4443526" y="4507851"/>
                </a:cubicBezTo>
                <a:cubicBezTo>
                  <a:pt x="4410144" y="4540439"/>
                  <a:pt x="4338540" y="4659677"/>
                  <a:pt x="4289766" y="4711450"/>
                </a:cubicBezTo>
                <a:cubicBezTo>
                  <a:pt x="4238344" y="4747694"/>
                  <a:pt x="4215457" y="4807131"/>
                  <a:pt x="4150870" y="4818480"/>
                </a:cubicBezTo>
                <a:cubicBezTo>
                  <a:pt x="4103683" y="4855538"/>
                  <a:pt x="4148748" y="4891762"/>
                  <a:pt x="4006639" y="4933815"/>
                </a:cubicBezTo>
                <a:cubicBezTo>
                  <a:pt x="3736045" y="4990755"/>
                  <a:pt x="3474704" y="5040115"/>
                  <a:pt x="3298210" y="5070790"/>
                </a:cubicBezTo>
                <a:cubicBezTo>
                  <a:pt x="3121717" y="5101466"/>
                  <a:pt x="3041810" y="5115566"/>
                  <a:pt x="2947678" y="5117869"/>
                </a:cubicBezTo>
                <a:cubicBezTo>
                  <a:pt x="2853544" y="5120174"/>
                  <a:pt x="2858560" y="5135060"/>
                  <a:pt x="2822169" y="5129396"/>
                </a:cubicBezTo>
                <a:lnTo>
                  <a:pt x="2538773" y="5313397"/>
                </a:lnTo>
                <a:cubicBezTo>
                  <a:pt x="2405817" y="5334661"/>
                  <a:pt x="2144167" y="5431620"/>
                  <a:pt x="2014500" y="5519744"/>
                </a:cubicBezTo>
                <a:cubicBezTo>
                  <a:pt x="1982084" y="5541774"/>
                  <a:pt x="1956346" y="5565847"/>
                  <a:pt x="1934391" y="5591335"/>
                </a:cubicBezTo>
                <a:lnTo>
                  <a:pt x="1892550" y="5649708"/>
                </a:lnTo>
                <a:lnTo>
                  <a:pt x="1854769" y="5647691"/>
                </a:lnTo>
                <a:cubicBezTo>
                  <a:pt x="1838936" y="5647705"/>
                  <a:pt x="1823701" y="5648312"/>
                  <a:pt x="1809461" y="5648628"/>
                </a:cubicBezTo>
                <a:cubicBezTo>
                  <a:pt x="1834147" y="5698228"/>
                  <a:pt x="1737274" y="5633540"/>
                  <a:pt x="1745150" y="5693879"/>
                </a:cubicBezTo>
                <a:cubicBezTo>
                  <a:pt x="1734532" y="5692199"/>
                  <a:pt x="1724002" y="5688669"/>
                  <a:pt x="1713375" y="5684672"/>
                </a:cubicBezTo>
                <a:lnTo>
                  <a:pt x="1707808" y="5682611"/>
                </a:lnTo>
                <a:lnTo>
                  <a:pt x="1679313" y="5672360"/>
                </a:lnTo>
                <a:lnTo>
                  <a:pt x="1646933" y="5666227"/>
                </a:lnTo>
                <a:cubicBezTo>
                  <a:pt x="1635170" y="5665926"/>
                  <a:pt x="1622939" y="5667937"/>
                  <a:pt x="1610055" y="5673643"/>
                </a:cubicBezTo>
                <a:cubicBezTo>
                  <a:pt x="1571890" y="5714775"/>
                  <a:pt x="1484024" y="5669440"/>
                  <a:pt x="1437641" y="5723266"/>
                </a:cubicBezTo>
                <a:cubicBezTo>
                  <a:pt x="1418992" y="5738521"/>
                  <a:pt x="1351540" y="5757985"/>
                  <a:pt x="1332869" y="5744752"/>
                </a:cubicBezTo>
                <a:cubicBezTo>
                  <a:pt x="1317589" y="5745326"/>
                  <a:pt x="1303391" y="5756388"/>
                  <a:pt x="1290525" y="5740036"/>
                </a:cubicBezTo>
                <a:cubicBezTo>
                  <a:pt x="1272146" y="5721242"/>
                  <a:pt x="1235243" y="5770261"/>
                  <a:pt x="1233107" y="5742106"/>
                </a:cubicBezTo>
                <a:lnTo>
                  <a:pt x="1214532" y="5753325"/>
                </a:lnTo>
                <a:lnTo>
                  <a:pt x="1199955" y="5744831"/>
                </a:lnTo>
                <a:cubicBezTo>
                  <a:pt x="1185016" y="5735734"/>
                  <a:pt x="1173414" y="5729861"/>
                  <a:pt x="1162337" y="5738048"/>
                </a:cubicBezTo>
                <a:cubicBezTo>
                  <a:pt x="1137920" y="5728689"/>
                  <a:pt x="1076212" y="5699490"/>
                  <a:pt x="1053457" y="5688676"/>
                </a:cubicBezTo>
                <a:cubicBezTo>
                  <a:pt x="1049315" y="5673592"/>
                  <a:pt x="1036434" y="5677184"/>
                  <a:pt x="1025798" y="5673166"/>
                </a:cubicBezTo>
                <a:cubicBezTo>
                  <a:pt x="1016787" y="5658576"/>
                  <a:pt x="965030" y="5652626"/>
                  <a:pt x="947900" y="5657848"/>
                </a:cubicBezTo>
                <a:cubicBezTo>
                  <a:pt x="900757" y="5681878"/>
                  <a:pt x="853518" y="5624981"/>
                  <a:pt x="815627" y="5642557"/>
                </a:cubicBezTo>
                <a:cubicBezTo>
                  <a:pt x="805172" y="5642805"/>
                  <a:pt x="796221" y="5640669"/>
                  <a:pt x="788251" y="5637065"/>
                </a:cubicBezTo>
                <a:lnTo>
                  <a:pt x="767822" y="5623450"/>
                </a:lnTo>
                <a:lnTo>
                  <a:pt x="765791" y="5612539"/>
                </a:lnTo>
                <a:lnTo>
                  <a:pt x="751230" y="5608092"/>
                </a:lnTo>
                <a:lnTo>
                  <a:pt x="748008" y="5605052"/>
                </a:lnTo>
                <a:cubicBezTo>
                  <a:pt x="741868" y="5599203"/>
                  <a:pt x="735661" y="5593704"/>
                  <a:pt x="728871" y="5589469"/>
                </a:cubicBezTo>
                <a:cubicBezTo>
                  <a:pt x="717035" y="5633700"/>
                  <a:pt x="669153" y="5560747"/>
                  <a:pt x="671898" y="5602363"/>
                </a:cubicBezTo>
                <a:cubicBezTo>
                  <a:pt x="632522" y="5586794"/>
                  <a:pt x="645467" y="5630489"/>
                  <a:pt x="615065" y="5580257"/>
                </a:cubicBezTo>
                <a:cubicBezTo>
                  <a:pt x="562379" y="5565593"/>
                  <a:pt x="441250" y="5523701"/>
                  <a:pt x="355785" y="5514383"/>
                </a:cubicBezTo>
                <a:cubicBezTo>
                  <a:pt x="309622" y="5509152"/>
                  <a:pt x="172894" y="5529342"/>
                  <a:pt x="102269" y="5524347"/>
                </a:cubicBezTo>
                <a:cubicBezTo>
                  <a:pt x="72050" y="5515878"/>
                  <a:pt x="41939" y="5516649"/>
                  <a:pt x="13160" y="5514159"/>
                </a:cubicBezTo>
                <a:lnTo>
                  <a:pt x="0" y="551173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84385E5-E92B-E970-35AD-78AE2D2B3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8891"/>
            <a:ext cx="4259731" cy="1985085"/>
          </a:xfrm>
        </p:spPr>
        <p:txBody>
          <a:bodyPr anchor="b">
            <a:normAutofit/>
          </a:bodyPr>
          <a:lstStyle/>
          <a:p>
            <a:pPr algn="ctr"/>
            <a:r>
              <a:rPr lang="fr-CH" dirty="0"/>
              <a:t>Locaux danger d’incendie</a:t>
            </a:r>
            <a:endParaRPr lang="fr-CH"/>
          </a:p>
        </p:txBody>
      </p:sp>
      <p:sp>
        <p:nvSpPr>
          <p:cNvPr id="9227" name="Freeform: Shape 9226">
            <a:extLst>
              <a:ext uri="{FF2B5EF4-FFF2-40B4-BE49-F238E27FC236}">
                <a16:creationId xmlns:a16="http://schemas.microsoft.com/office/drawing/2014/main" id="{CF93DC6C-1BFD-4414-BF23-471C8831C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664" y="3440576"/>
            <a:ext cx="4114800" cy="267505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218" name="Picture 2" descr="Comment réussir le rachat d'une entreprise de menuiserie ?">
            <a:extLst>
              <a:ext uri="{FF2B5EF4-FFF2-40B4-BE49-F238E27FC236}">
                <a16:creationId xmlns:a16="http://schemas.microsoft.com/office/drawing/2014/main" id="{F6954EAB-0FD2-F1C4-761D-B61346AF6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008"/>
          <a:stretch>
            <a:fillRect/>
          </a:stretch>
        </p:blipFill>
        <p:spPr bwMode="auto">
          <a:xfrm>
            <a:off x="1049617" y="3555468"/>
            <a:ext cx="3836894" cy="245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9" name="Rectangle 6">
            <a:extLst>
              <a:ext uri="{FF2B5EF4-FFF2-40B4-BE49-F238E27FC236}">
                <a16:creationId xmlns:a16="http://schemas.microsoft.com/office/drawing/2014/main" id="{001928A5-13A8-4372-8A77-BCAAE555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4189" y="5904203"/>
            <a:ext cx="1201506" cy="365125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95815C-9EF0-E638-63DD-A0E0C431C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6415" y="723153"/>
            <a:ext cx="4555782" cy="5392482"/>
          </a:xfrm>
        </p:spPr>
        <p:txBody>
          <a:bodyPr anchor="ctr">
            <a:normAutofit/>
          </a:bodyPr>
          <a:lstStyle/>
          <a:p>
            <a:r>
              <a:rPr lang="fr-CH" sz="1900" dirty="0"/>
              <a:t>les entreprises de transformation du bois</a:t>
            </a:r>
          </a:p>
          <a:p>
            <a:r>
              <a:rPr lang="fr-CH" sz="1900" dirty="0"/>
              <a:t>les fabriques de papier</a:t>
            </a:r>
          </a:p>
          <a:p>
            <a:r>
              <a:rPr lang="fr-CH" sz="1900" dirty="0"/>
              <a:t>les menuiseries</a:t>
            </a:r>
          </a:p>
          <a:p>
            <a:r>
              <a:rPr lang="fr-CH" sz="1900" dirty="0"/>
              <a:t>les filatures et tissages</a:t>
            </a:r>
          </a:p>
          <a:p>
            <a:r>
              <a:rPr lang="fr-CH" sz="1900" dirty="0"/>
              <a:t>les moulins</a:t>
            </a:r>
          </a:p>
          <a:p>
            <a:r>
              <a:rPr lang="fr-CH" sz="1900" dirty="0"/>
              <a:t>les exploitations agricoles</a:t>
            </a:r>
          </a:p>
          <a:p>
            <a:r>
              <a:rPr lang="fr-CH" sz="1900" dirty="0"/>
              <a:t>les corps de scène </a:t>
            </a:r>
          </a:p>
          <a:p>
            <a:r>
              <a:rPr lang="fr-CH" sz="1900" dirty="0"/>
              <a:t>les locaux ou parties de construction inflammables </a:t>
            </a:r>
          </a:p>
          <a:p>
            <a:r>
              <a:rPr lang="fr-CH" sz="1900" dirty="0"/>
              <a:t>les locaux ou emplacements présentant un risque pour des biens irremplaçables</a:t>
            </a:r>
          </a:p>
          <a:p>
            <a:endParaRPr lang="fr-CH" sz="1900" dirty="0"/>
          </a:p>
          <a:p>
            <a:pPr marL="0" indent="0">
              <a:buNone/>
            </a:pPr>
            <a:r>
              <a:rPr lang="fr-CH" sz="1900" dirty="0"/>
              <a:t>https://www.rts.ch/info/regions/fribourg/7955466-lincendie-dun-moulin-pres-de-payerne-perturbe-trafic-et-habitants.html</a:t>
            </a:r>
          </a:p>
        </p:txBody>
      </p:sp>
      <p:sp>
        <p:nvSpPr>
          <p:cNvPr id="4" name="Explosion : 8 points 3">
            <a:extLst>
              <a:ext uri="{FF2B5EF4-FFF2-40B4-BE49-F238E27FC236}">
                <a16:creationId xmlns:a16="http://schemas.microsoft.com/office/drawing/2014/main" id="{F269CDE8-8612-BABB-EE93-E156310E255F}"/>
              </a:ext>
            </a:extLst>
          </p:cNvPr>
          <p:cNvSpPr/>
          <p:nvPr/>
        </p:nvSpPr>
        <p:spPr>
          <a:xfrm>
            <a:off x="326485" y="191064"/>
            <a:ext cx="2641579" cy="1102601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600" dirty="0"/>
              <a:t>NIBT N4.2.2.1 p.125</a:t>
            </a:r>
          </a:p>
        </p:txBody>
      </p:sp>
    </p:spTree>
    <p:extLst>
      <p:ext uri="{BB962C8B-B14F-4D97-AF65-F5344CB8AC3E}">
        <p14:creationId xmlns:p14="http://schemas.microsoft.com/office/powerpoint/2010/main" val="276917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AED4FF-402A-2A76-1B62-96C71AB69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Installation électrique dans les voies d’évacuation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1CAFE0-E5E5-668A-65B3-7071FC510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les installations de câbles et de canalisations qui traversent les voies d’ évacuation et de secours ne sont pas autorisées à se trouver dans le volume d’ accessibilité au toucher.</a:t>
            </a:r>
          </a:p>
          <a:p>
            <a:endParaRPr lang="fr-CH" dirty="0"/>
          </a:p>
          <a:p>
            <a:pPr marL="0" indent="0">
              <a:buNone/>
            </a:pPr>
            <a:r>
              <a:rPr lang="fr-CH" dirty="0"/>
              <a:t>-&gt; Solution: Armoire et gaine technique</a:t>
            </a:r>
          </a:p>
        </p:txBody>
      </p:sp>
      <p:sp>
        <p:nvSpPr>
          <p:cNvPr id="4" name="Explosion : 8 points 3">
            <a:extLst>
              <a:ext uri="{FF2B5EF4-FFF2-40B4-BE49-F238E27FC236}">
                <a16:creationId xmlns:a16="http://schemas.microsoft.com/office/drawing/2014/main" id="{B790959C-9CAC-BAF0-42F3-A817C698339E}"/>
              </a:ext>
            </a:extLst>
          </p:cNvPr>
          <p:cNvSpPr/>
          <p:nvPr/>
        </p:nvSpPr>
        <p:spPr>
          <a:xfrm>
            <a:off x="9356458" y="104255"/>
            <a:ext cx="2641579" cy="1102601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600" dirty="0"/>
              <a:t>NIBT N4.2.2.2 p.126</a:t>
            </a:r>
          </a:p>
        </p:txBody>
      </p:sp>
    </p:spTree>
    <p:extLst>
      <p:ext uri="{BB962C8B-B14F-4D97-AF65-F5344CB8AC3E}">
        <p14:creationId xmlns:p14="http://schemas.microsoft.com/office/powerpoint/2010/main" val="1292218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F15556-BA12-688F-CEB6-2E8F43EBF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Armoire pour E.A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3F7F29-4416-1A78-FF21-A9A650B6C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/>
              <a:t>Dans le cas d’ une façade surface frontale de l’ enveloppe d’ une taille inférieure ou égale à 1,5 m2, il convient d’installer des ensembles d, appareillage dans une enveloppe possédant le degré de protection </a:t>
            </a:r>
            <a:r>
              <a:rPr lang="fr-CH" dirty="0">
                <a:solidFill>
                  <a:srgbClr val="FF0000"/>
                </a:solidFill>
              </a:rPr>
              <a:t>IP4X</a:t>
            </a:r>
            <a:r>
              <a:rPr lang="fr-CH" dirty="0"/>
              <a:t> et composée de matériaux de construction RF1 et dans un coffret de protection avec une résistance au feu de 30 minutes -&gt; </a:t>
            </a:r>
            <a:r>
              <a:rPr lang="fr-CH" dirty="0">
                <a:solidFill>
                  <a:srgbClr val="FF0000"/>
                </a:solidFill>
              </a:rPr>
              <a:t>EI30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1C82D29-618D-E7AB-7234-BB4264065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179" y="365125"/>
            <a:ext cx="4708170" cy="1386371"/>
          </a:xfrm>
          <a:prstGeom prst="rect">
            <a:avLst/>
          </a:prstGeom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E2FC9345-ED7B-FE2C-5612-F1487148B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77589"/>
            <a:ext cx="3800102" cy="253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rmoires univers">
            <a:extLst>
              <a:ext uri="{FF2B5EF4-FFF2-40B4-BE49-F238E27FC236}">
                <a16:creationId xmlns:a16="http://schemas.microsoft.com/office/drawing/2014/main" id="{4ADE6282-5FC7-0792-D6AE-3FAEFA9D5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897" y="3977589"/>
            <a:ext cx="18573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040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8E8685-C86A-88A5-8E91-4489CFF4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Laisser de la place pour le passage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01FF78F-1D62-3029-0533-EF3B75B59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1280" y="1758284"/>
            <a:ext cx="6027420" cy="3890835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0719981E-62D3-4D98-F4FF-84B7AF4098A1}"/>
                  </a:ext>
                </a:extLst>
              </p14:cNvPr>
              <p14:cNvContentPartPr/>
              <p14:nvPr/>
            </p14:nvContentPartPr>
            <p14:xfrm>
              <a:off x="3937140" y="2016180"/>
              <a:ext cx="179640" cy="75924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0719981E-62D3-4D98-F4FF-84B7AF4098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01140" y="1944180"/>
                <a:ext cx="251280" cy="90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020C1CE6-2435-D0F4-FED5-6E4D38391CDE}"/>
                  </a:ext>
                </a:extLst>
              </p14:cNvPr>
              <p14:cNvContentPartPr/>
              <p14:nvPr/>
            </p14:nvContentPartPr>
            <p14:xfrm>
              <a:off x="4084020" y="2316420"/>
              <a:ext cx="360" cy="360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020C1CE6-2435-D0F4-FED5-6E4D38391C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48020" y="2244420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2A992F74-C862-9C73-80F1-BD53D32B88B2}"/>
                  </a:ext>
                </a:extLst>
              </p14:cNvPr>
              <p14:cNvContentPartPr/>
              <p14:nvPr/>
            </p14:nvContentPartPr>
            <p14:xfrm>
              <a:off x="7299540" y="2010420"/>
              <a:ext cx="160920" cy="673200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2A992F74-C862-9C73-80F1-BD53D32B88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63540" y="1938420"/>
                <a:ext cx="232560" cy="81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e 13">
            <a:extLst>
              <a:ext uri="{FF2B5EF4-FFF2-40B4-BE49-F238E27FC236}">
                <a16:creationId xmlns:a16="http://schemas.microsoft.com/office/drawing/2014/main" id="{B9703021-09F1-A22F-447E-09AE8625ACA8}"/>
              </a:ext>
            </a:extLst>
          </p:cNvPr>
          <p:cNvGrpSpPr/>
          <p:nvPr/>
        </p:nvGrpSpPr>
        <p:grpSpPr>
          <a:xfrm>
            <a:off x="3374820" y="2750580"/>
            <a:ext cx="351360" cy="304920"/>
            <a:chOff x="3374820" y="2750580"/>
            <a:chExt cx="35136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37E898F9-2A1E-0C35-C5AD-4DCE4187CF75}"/>
                    </a:ext>
                  </a:extLst>
                </p14:cNvPr>
                <p14:cNvContentPartPr/>
                <p14:nvPr/>
              </p14:nvContentPartPr>
              <p14:xfrm>
                <a:off x="3427020" y="2775780"/>
                <a:ext cx="299160" cy="279720"/>
              </p14:xfrm>
            </p:contentPart>
          </mc:Choice>
          <mc:Fallback xmlns=""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37E898F9-2A1E-0C35-C5AD-4DCE4187CF7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418380" y="2766780"/>
                  <a:ext cx="3168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44DFAD94-A7EC-79F8-FA52-E7803443BF8D}"/>
                    </a:ext>
                  </a:extLst>
                </p14:cNvPr>
                <p14:cNvContentPartPr/>
                <p14:nvPr/>
              </p14:nvContentPartPr>
              <p14:xfrm>
                <a:off x="3374820" y="2750580"/>
                <a:ext cx="130320" cy="9828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44DFAD94-A7EC-79F8-FA52-E7803443BF8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366180" y="2741940"/>
                  <a:ext cx="14796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D83CBEAE-C031-3BC5-226A-BDE11FF90872}"/>
              </a:ext>
            </a:extLst>
          </p:cNvPr>
          <p:cNvGrpSpPr/>
          <p:nvPr/>
        </p:nvGrpSpPr>
        <p:grpSpPr>
          <a:xfrm>
            <a:off x="6071940" y="2247300"/>
            <a:ext cx="451080" cy="322560"/>
            <a:chOff x="6071940" y="2247300"/>
            <a:chExt cx="451080" cy="32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Encre 14">
                  <a:extLst>
                    <a:ext uri="{FF2B5EF4-FFF2-40B4-BE49-F238E27FC236}">
                      <a16:creationId xmlns:a16="http://schemas.microsoft.com/office/drawing/2014/main" id="{7A0ED807-6338-29F7-B62D-C9CE0466C44C}"/>
                    </a:ext>
                  </a:extLst>
                </p14:cNvPr>
                <p14:cNvContentPartPr/>
                <p14:nvPr/>
              </p14:nvContentPartPr>
              <p14:xfrm>
                <a:off x="6071940" y="2407500"/>
                <a:ext cx="178200" cy="162360"/>
              </p14:xfrm>
            </p:contentPart>
          </mc:Choice>
          <mc:Fallback xmlns="">
            <p:pic>
              <p:nvPicPr>
                <p:cNvPr id="15" name="Encre 14">
                  <a:extLst>
                    <a:ext uri="{FF2B5EF4-FFF2-40B4-BE49-F238E27FC236}">
                      <a16:creationId xmlns:a16="http://schemas.microsoft.com/office/drawing/2014/main" id="{7A0ED807-6338-29F7-B62D-C9CE0466C44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063300" y="2398500"/>
                  <a:ext cx="1958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Encre 15">
                  <a:extLst>
                    <a:ext uri="{FF2B5EF4-FFF2-40B4-BE49-F238E27FC236}">
                      <a16:creationId xmlns:a16="http://schemas.microsoft.com/office/drawing/2014/main" id="{6D0C9DB5-E7F8-1849-F14C-A4D466ACFF6F}"/>
                    </a:ext>
                  </a:extLst>
                </p14:cNvPr>
                <p14:cNvContentPartPr/>
                <p14:nvPr/>
              </p14:nvContentPartPr>
              <p14:xfrm>
                <a:off x="6184260" y="2247300"/>
                <a:ext cx="271080" cy="258480"/>
              </p14:xfrm>
            </p:contentPart>
          </mc:Choice>
          <mc:Fallback xmlns="">
            <p:pic>
              <p:nvPicPr>
                <p:cNvPr id="16" name="Encre 15">
                  <a:extLst>
                    <a:ext uri="{FF2B5EF4-FFF2-40B4-BE49-F238E27FC236}">
                      <a16:creationId xmlns:a16="http://schemas.microsoft.com/office/drawing/2014/main" id="{6D0C9DB5-E7F8-1849-F14C-A4D466ACFF6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75620" y="2238660"/>
                  <a:ext cx="2887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Encre 17">
                  <a:extLst>
                    <a:ext uri="{FF2B5EF4-FFF2-40B4-BE49-F238E27FC236}">
                      <a16:creationId xmlns:a16="http://schemas.microsoft.com/office/drawing/2014/main" id="{63C61272-36C7-8A26-2ADC-EB525FC65F1B}"/>
                    </a:ext>
                  </a:extLst>
                </p14:cNvPr>
                <p14:cNvContentPartPr/>
                <p14:nvPr/>
              </p14:nvContentPartPr>
              <p14:xfrm>
                <a:off x="6392700" y="2429100"/>
                <a:ext cx="76680" cy="75600"/>
              </p14:xfrm>
            </p:contentPart>
          </mc:Choice>
          <mc:Fallback xmlns="">
            <p:pic>
              <p:nvPicPr>
                <p:cNvPr id="18" name="Encre 17">
                  <a:extLst>
                    <a:ext uri="{FF2B5EF4-FFF2-40B4-BE49-F238E27FC236}">
                      <a16:creationId xmlns:a16="http://schemas.microsoft.com/office/drawing/2014/main" id="{63C61272-36C7-8A26-2ADC-EB525FC65F1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384060" y="2420460"/>
                  <a:ext cx="943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Encre 18">
                  <a:extLst>
                    <a:ext uri="{FF2B5EF4-FFF2-40B4-BE49-F238E27FC236}">
                      <a16:creationId xmlns:a16="http://schemas.microsoft.com/office/drawing/2014/main" id="{29DC2AF0-2FE7-B1DB-3326-6C73D0326C5C}"/>
                    </a:ext>
                  </a:extLst>
                </p14:cNvPr>
                <p14:cNvContentPartPr/>
                <p14:nvPr/>
              </p14:nvContentPartPr>
              <p14:xfrm>
                <a:off x="6451740" y="2438100"/>
                <a:ext cx="71280" cy="81360"/>
              </p14:xfrm>
            </p:contentPart>
          </mc:Choice>
          <mc:Fallback xmlns="">
            <p:pic>
              <p:nvPicPr>
                <p:cNvPr id="19" name="Encre 18">
                  <a:extLst>
                    <a:ext uri="{FF2B5EF4-FFF2-40B4-BE49-F238E27FC236}">
                      <a16:creationId xmlns:a16="http://schemas.microsoft.com/office/drawing/2014/main" id="{29DC2AF0-2FE7-B1DB-3326-6C73D0326C5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442740" y="2429460"/>
                  <a:ext cx="88920" cy="9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Encre 20">
                <a:extLst>
                  <a:ext uri="{FF2B5EF4-FFF2-40B4-BE49-F238E27FC236}">
                    <a16:creationId xmlns:a16="http://schemas.microsoft.com/office/drawing/2014/main" id="{5403FD1F-11D8-3C39-8DFD-D3B30C31FB26}"/>
                  </a:ext>
                </a:extLst>
              </p14:cNvPr>
              <p14:cNvContentPartPr/>
              <p14:nvPr/>
            </p14:nvContentPartPr>
            <p14:xfrm>
              <a:off x="7330140" y="4701060"/>
              <a:ext cx="360" cy="360"/>
            </p14:xfrm>
          </p:contentPart>
        </mc:Choice>
        <mc:Fallback xmlns="">
          <p:pic>
            <p:nvPicPr>
              <p:cNvPr id="21" name="Encre 20">
                <a:extLst>
                  <a:ext uri="{FF2B5EF4-FFF2-40B4-BE49-F238E27FC236}">
                    <a16:creationId xmlns:a16="http://schemas.microsoft.com/office/drawing/2014/main" id="{5403FD1F-11D8-3C39-8DFD-D3B30C31FB2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21500" y="469242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4339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57F10E-0EB7-823B-45C4-CB915783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60" y="327977"/>
            <a:ext cx="10515600" cy="1325563"/>
          </a:xfrm>
        </p:spPr>
        <p:txBody>
          <a:bodyPr/>
          <a:lstStyle/>
          <a:p>
            <a:r>
              <a:rPr lang="fr-CH" dirty="0"/>
              <a:t>Symboles lampes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0F704118-419E-C68D-8BC9-E62797C85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0290" y="1792366"/>
            <a:ext cx="414735" cy="372415"/>
          </a:xfr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80828C0-C2C4-6A3C-B66A-A62CFFA727A9}"/>
              </a:ext>
            </a:extLst>
          </p:cNvPr>
          <p:cNvSpPr txBox="1"/>
          <p:nvPr/>
        </p:nvSpPr>
        <p:spPr>
          <a:xfrm>
            <a:off x="810235" y="1564763"/>
            <a:ext cx="89458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Anciens symboles: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Pour poser sur les surfaces inflammables :</a:t>
            </a:r>
          </a:p>
          <a:p>
            <a:endParaRPr lang="fr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Luminaires à température superficielle : </a:t>
            </a:r>
          </a:p>
          <a:p>
            <a:endParaRPr lang="fr-CH" dirty="0"/>
          </a:p>
          <a:p>
            <a:r>
              <a:rPr lang="fr-CH" dirty="0"/>
              <a:t>Toutes les </a:t>
            </a:r>
            <a:r>
              <a:rPr lang="fr-CH" u="sng" dirty="0"/>
              <a:t>nouvelles</a:t>
            </a:r>
            <a:r>
              <a:rPr lang="fr-CH" dirty="0"/>
              <a:t> lampes qui ne comportent pas de symbole peuvent être installées </a:t>
            </a:r>
            <a:r>
              <a:rPr lang="fr-CH" b="1" dirty="0">
                <a:solidFill>
                  <a:srgbClr val="FF0000"/>
                </a:solidFill>
              </a:rPr>
              <a:t>n’importent où</a:t>
            </a:r>
            <a:r>
              <a:rPr lang="fr-CH" dirty="0">
                <a:solidFill>
                  <a:srgbClr val="FF0000"/>
                </a:solidFill>
              </a:rPr>
              <a:t>. (sauf restriction IP)</a:t>
            </a:r>
          </a:p>
          <a:p>
            <a:endParaRPr lang="fr-CH" dirty="0"/>
          </a:p>
          <a:p>
            <a:r>
              <a:rPr lang="fr-CH" dirty="0"/>
              <a:t>Nouveaux symboles (interdiction): </a:t>
            </a:r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r>
              <a:rPr lang="fr-CH" dirty="0"/>
              <a:t>Résumé TAB. p.281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3CDD8C9-A0CD-51E6-512C-8FF6F66F5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701" y="3616015"/>
            <a:ext cx="2624648" cy="318871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1B7F003-7C9B-53CB-80AE-E3878CEC6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207" y="2415019"/>
            <a:ext cx="440818" cy="372415"/>
          </a:xfrm>
          <a:prstGeom prst="rect">
            <a:avLst/>
          </a:prstGeom>
        </p:spPr>
      </p:pic>
      <p:sp>
        <p:nvSpPr>
          <p:cNvPr id="3" name="Explosion : 8 points 2">
            <a:extLst>
              <a:ext uri="{FF2B5EF4-FFF2-40B4-BE49-F238E27FC236}">
                <a16:creationId xmlns:a16="http://schemas.microsoft.com/office/drawing/2014/main" id="{D04956D1-587B-2DDF-0DDA-2CD9913F54F1}"/>
              </a:ext>
            </a:extLst>
          </p:cNvPr>
          <p:cNvSpPr/>
          <p:nvPr/>
        </p:nvSpPr>
        <p:spPr>
          <a:xfrm>
            <a:off x="9356458" y="104255"/>
            <a:ext cx="2641579" cy="1102601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600" dirty="0"/>
              <a:t>NIBT N4.2.2 Tab 3 p.131</a:t>
            </a:r>
          </a:p>
        </p:txBody>
      </p:sp>
    </p:spTree>
    <p:extLst>
      <p:ext uri="{BB962C8B-B14F-4D97-AF65-F5344CB8AC3E}">
        <p14:creationId xmlns:p14="http://schemas.microsoft.com/office/powerpoint/2010/main" val="509064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4DED52-E630-0974-DB8A-222DE453B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Autres matériels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E2B6C6-5E67-1446-63B0-6A6549588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Un matériel électrique tel que des appareils de chauffage ne doivent pas dépasser les températures suivantes:</a:t>
            </a:r>
          </a:p>
          <a:p>
            <a:pPr lvl="1"/>
            <a:r>
              <a:rPr lang="fr-CH" dirty="0"/>
              <a:t>90 ° C dans des conditions normales et</a:t>
            </a:r>
          </a:p>
          <a:p>
            <a:pPr lvl="1"/>
            <a:r>
              <a:rPr lang="fr-CH" dirty="0"/>
              <a:t>115 ° C dans des conditions de défaut.</a:t>
            </a:r>
          </a:p>
          <a:p>
            <a:endParaRPr lang="fr-CH" dirty="0"/>
          </a:p>
          <a:p>
            <a:r>
              <a:rPr lang="fr-CH" dirty="0"/>
              <a:t>Les canalisations traversant uniquement des ateliers où règne un risque d’ incendie sans les alimenter ne doivent pas présenter de bornes dans ces locaux.</a:t>
            </a:r>
          </a:p>
        </p:txBody>
      </p:sp>
    </p:spTree>
    <p:extLst>
      <p:ext uri="{BB962C8B-B14F-4D97-AF65-F5344CB8AC3E}">
        <p14:creationId xmlns:p14="http://schemas.microsoft.com/office/powerpoint/2010/main" val="1000018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8893E9-B228-4785-7ACE-62734A08A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836" y="738339"/>
            <a:ext cx="10515600" cy="1325563"/>
          </a:xfrm>
        </p:spPr>
        <p:txBody>
          <a:bodyPr/>
          <a:lstStyle/>
          <a:p>
            <a:r>
              <a:rPr lang="fr-CH" dirty="0"/>
              <a:t>FI/LS dans les locaux à danger d’incendie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EAD93A-A33A-B4BA-3CFC-60613A10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508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CH" dirty="0"/>
              <a:t>Courant différentiel:</a:t>
            </a:r>
          </a:p>
          <a:p>
            <a:r>
              <a:rPr lang="fr-CH" dirty="0"/>
              <a:t>min 300mA pour les circuits terminaux (raccordement fixe)</a:t>
            </a:r>
          </a:p>
          <a:p>
            <a:r>
              <a:rPr lang="fr-CH" dirty="0"/>
              <a:t>min 30mA pour les prises libres d’emploies avec In plus petit ou égale à 32A</a:t>
            </a:r>
          </a:p>
          <a:p>
            <a:pPr marL="0" indent="0">
              <a:buNone/>
            </a:pPr>
            <a:endParaRPr lang="fr-CH" dirty="0"/>
          </a:p>
        </p:txBody>
      </p:sp>
      <p:pic>
        <p:nvPicPr>
          <p:cNvPr id="1028" name="Picture 4" descr="Image du produit">
            <a:extLst>
              <a:ext uri="{FF2B5EF4-FFF2-40B4-BE49-F238E27FC236}">
                <a16:creationId xmlns:a16="http://schemas.microsoft.com/office/drawing/2014/main" id="{5B93E291-8D02-306A-F650-0C5DAB9BD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012" y="3783000"/>
            <a:ext cx="1694235" cy="268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on : 8 points 3">
            <a:extLst>
              <a:ext uri="{FF2B5EF4-FFF2-40B4-BE49-F238E27FC236}">
                <a16:creationId xmlns:a16="http://schemas.microsoft.com/office/drawing/2014/main" id="{0E34DDD6-FC87-1DCD-3719-1A5798CC1B2F}"/>
              </a:ext>
            </a:extLst>
          </p:cNvPr>
          <p:cNvSpPr/>
          <p:nvPr/>
        </p:nvSpPr>
        <p:spPr>
          <a:xfrm>
            <a:off x="9356458" y="104255"/>
            <a:ext cx="2641579" cy="1102601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600" dirty="0"/>
              <a:t>NIBT N4.2.2.3.9 p.131</a:t>
            </a:r>
          </a:p>
        </p:txBody>
      </p:sp>
    </p:spTree>
    <p:extLst>
      <p:ext uri="{BB962C8B-B14F-4D97-AF65-F5344CB8AC3E}">
        <p14:creationId xmlns:p14="http://schemas.microsoft.com/office/powerpoint/2010/main" val="1884254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A34A92-7FE1-0090-3249-DDC8A6AA6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Distance par rapport au dispositif de captage de la foudre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FE8952-6350-CF17-6E43-0F1FA7FDB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70142" cy="4351338"/>
          </a:xfrm>
        </p:spPr>
        <p:txBody>
          <a:bodyPr/>
          <a:lstStyle/>
          <a:p>
            <a:r>
              <a:rPr lang="fr-CH" dirty="0"/>
              <a:t>La distance s : 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Elle correspond a la </a:t>
            </a:r>
            <a:r>
              <a:rPr lang="fr-CH" dirty="0">
                <a:solidFill>
                  <a:srgbClr val="FF0000"/>
                </a:solidFill>
              </a:rPr>
              <a:t>distance de séparation </a:t>
            </a:r>
            <a:r>
              <a:rPr lang="fr-CH" dirty="0"/>
              <a:t>afin d’éviter la détérioration du matériel fixer en dessous. Cela pourrait aussi provoquer un incendie.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(Pas besoin de savoir la formule)</a:t>
            </a:r>
          </a:p>
          <a:p>
            <a:pPr marL="0" indent="0">
              <a:buNone/>
            </a:pPr>
            <a:endParaRPr lang="fr-CH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31A59C8-AC94-EEC6-B98A-6F81006C8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898" y="1690688"/>
            <a:ext cx="1571625" cy="6762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28FE982-A811-EFC1-B5AB-38A6722BF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549" y="2660143"/>
            <a:ext cx="4124325" cy="3333750"/>
          </a:xfrm>
          <a:prstGeom prst="rect">
            <a:avLst/>
          </a:prstGeom>
        </p:spPr>
      </p:pic>
      <p:sp>
        <p:nvSpPr>
          <p:cNvPr id="4" name="Explosion : 8 points 3">
            <a:extLst>
              <a:ext uri="{FF2B5EF4-FFF2-40B4-BE49-F238E27FC236}">
                <a16:creationId xmlns:a16="http://schemas.microsoft.com/office/drawing/2014/main" id="{18CFAC36-98CE-5BFC-C6F7-AEF7EEB2C2BC}"/>
              </a:ext>
            </a:extLst>
          </p:cNvPr>
          <p:cNvSpPr/>
          <p:nvPr/>
        </p:nvSpPr>
        <p:spPr>
          <a:xfrm>
            <a:off x="9439585" y="5024582"/>
            <a:ext cx="2641579" cy="1703681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600" dirty="0"/>
              <a:t>NIBT N4.2.2.3.11 p.132</a:t>
            </a:r>
          </a:p>
        </p:txBody>
      </p:sp>
    </p:spTree>
    <p:extLst>
      <p:ext uri="{BB962C8B-B14F-4D97-AF65-F5344CB8AC3E}">
        <p14:creationId xmlns:p14="http://schemas.microsoft.com/office/powerpoint/2010/main" val="324959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BED9A5-9BD4-9EE2-B11F-E70CCABBF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fr-CH" sz="4000"/>
              <a:t>Protection contre les effets thermiques 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FEE6C83F-2659-BB1F-6A58-E5BDA91BA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>
            <a:normAutofit/>
          </a:bodyPr>
          <a:lstStyle/>
          <a:p>
            <a:r>
              <a:rPr lang="en-US" sz="2000" dirty="0"/>
              <a:t>Pour rappel: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fr-CH" sz="2000" dirty="0"/>
              <a:t>Il faut 3 sources pour avoir un départ d’incendie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414D1B-FF3E-DEEE-A1D3-762080E060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1" r="2" b="2"/>
          <a:stretch/>
        </p:blipFill>
        <p:spPr bwMode="auto">
          <a:xfrm>
            <a:off x="5183500" y="1904282"/>
            <a:ext cx="6170299" cy="42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64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7B1CC0-FD88-E744-44DC-15ECFB76E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Chauffage à air pulsé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C0217E-CB60-CA86-DEDF-D8F6B88EE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dirty="0"/>
              <a:t>Pour des puissances caloriques supérieures à </a:t>
            </a:r>
            <a:r>
              <a:rPr lang="fr-CH" dirty="0">
                <a:solidFill>
                  <a:srgbClr val="FF0000"/>
                </a:solidFill>
              </a:rPr>
              <a:t>3 kW</a:t>
            </a:r>
            <a:r>
              <a:rPr lang="fr-CH" dirty="0"/>
              <a:t>, le ventilateur doit encore fonctionner pendant </a:t>
            </a:r>
            <a:r>
              <a:rPr lang="fr-CH" dirty="0">
                <a:solidFill>
                  <a:srgbClr val="FF0000"/>
                </a:solidFill>
              </a:rPr>
              <a:t>60 s</a:t>
            </a:r>
            <a:r>
              <a:rPr lang="fr-CH" dirty="0"/>
              <a:t> après la coupure du chauffage.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Pourquoi ?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Pas autorisé dans les locaux à risques d’incendie.</a:t>
            </a:r>
          </a:p>
        </p:txBody>
      </p:sp>
      <p:pic>
        <p:nvPicPr>
          <p:cNvPr id="2050" name="Picture 2" descr="Chauffage à air pulsé électrique avec fonction de refroidissement - 0 à 40 °C - 15 000 W">
            <a:extLst>
              <a:ext uri="{FF2B5EF4-FFF2-40B4-BE49-F238E27FC236}">
                <a16:creationId xmlns:a16="http://schemas.microsoft.com/office/drawing/2014/main" id="{0F4C1C8C-B602-8948-56A3-A57CFE4C2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123" y="2787588"/>
            <a:ext cx="2628898" cy="262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339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813F48-372A-8BA9-096F-A138AEE91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Chauffe-eau / Boiler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CAE196-4CE4-3AC4-A1B6-B5C026242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06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CH" dirty="0"/>
              <a:t>Un régulateur de température et un limiteur de température fonctionnant de façon totalement indépendante l’un de l’autre sont considérés comme dispositifs de limitation de la température indépendants. On dit aussi </a:t>
            </a:r>
            <a:r>
              <a:rPr lang="fr-CH" dirty="0">
                <a:solidFill>
                  <a:srgbClr val="FF0000"/>
                </a:solidFill>
              </a:rPr>
              <a:t>thermostat de réglage </a:t>
            </a:r>
            <a:r>
              <a:rPr lang="fr-CH" dirty="0"/>
              <a:t>et le </a:t>
            </a:r>
            <a:r>
              <a:rPr lang="fr-CH" dirty="0">
                <a:solidFill>
                  <a:srgbClr val="FF0000"/>
                </a:solidFill>
              </a:rPr>
              <a:t>thermostat de sécurité.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Les deux combinés :  F</a:t>
            </a:r>
          </a:p>
          <a:p>
            <a:pPr marL="0" indent="0">
              <a:buNone/>
            </a:pPr>
            <a:endParaRPr lang="fr-C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6F5849-70AC-7228-6230-1B4BB436089F}"/>
              </a:ext>
            </a:extLst>
          </p:cNvPr>
          <p:cNvSpPr/>
          <p:nvPr/>
        </p:nvSpPr>
        <p:spPr>
          <a:xfrm>
            <a:off x="3964820" y="4438839"/>
            <a:ext cx="337351" cy="3462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05852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73E76D-A877-4D5E-BC3E-96ECB4537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Sécurité sanitaire du chauffe-eau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83D2C6-5841-E65D-4BBE-B0C66AD77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61607"/>
            <a:ext cx="10515600" cy="415355"/>
          </a:xfrm>
        </p:spPr>
        <p:txBody>
          <a:bodyPr>
            <a:normAutofit fontScale="92500" lnSpcReduction="20000"/>
          </a:bodyPr>
          <a:lstStyle/>
          <a:p>
            <a:r>
              <a:rPr lang="fr-CH" dirty="0"/>
              <a:t>Vous avez </a:t>
            </a:r>
            <a:r>
              <a:rPr lang="fr-CH" dirty="0">
                <a:solidFill>
                  <a:srgbClr val="FF0000"/>
                </a:solidFill>
              </a:rPr>
              <a:t>la responsabilité </a:t>
            </a:r>
            <a:r>
              <a:rPr lang="fr-CH" dirty="0"/>
              <a:t>de contrôler avant de mettre en service !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3106D79-7935-5618-2051-3976D7DDC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814" y="1366862"/>
            <a:ext cx="3574372" cy="4124275"/>
          </a:xfrm>
          <a:prstGeom prst="rect">
            <a:avLst/>
          </a:prstGeom>
        </p:spPr>
      </p:pic>
      <p:sp>
        <p:nvSpPr>
          <p:cNvPr id="4" name="Explosion : 8 points 3">
            <a:extLst>
              <a:ext uri="{FF2B5EF4-FFF2-40B4-BE49-F238E27FC236}">
                <a16:creationId xmlns:a16="http://schemas.microsoft.com/office/drawing/2014/main" id="{D1968236-0740-5F21-AD5B-CDB9101FB58C}"/>
              </a:ext>
            </a:extLst>
          </p:cNvPr>
          <p:cNvSpPr/>
          <p:nvPr/>
        </p:nvSpPr>
        <p:spPr>
          <a:xfrm>
            <a:off x="9356458" y="104255"/>
            <a:ext cx="2641579" cy="1102601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600" dirty="0"/>
              <a:t>NIBT N4.2.4.2.2 p.136</a:t>
            </a:r>
          </a:p>
        </p:txBody>
      </p:sp>
    </p:spTree>
    <p:extLst>
      <p:ext uri="{BB962C8B-B14F-4D97-AF65-F5344CB8AC3E}">
        <p14:creationId xmlns:p14="http://schemas.microsoft.com/office/powerpoint/2010/main" val="3494151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529230-9CB6-42F1-A0E0-3AEB69B3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Sources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6270F6-E2A4-44DF-A407-B4CC4C45D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NIBT 2025, </a:t>
            </a:r>
            <a:r>
              <a:rPr lang="fr-CH" i="1" dirty="0"/>
              <a:t>Electro suisse</a:t>
            </a:r>
          </a:p>
          <a:p>
            <a:r>
              <a:rPr lang="fr-CH" dirty="0"/>
              <a:t>PowerPoint 2020, </a:t>
            </a:r>
            <a:r>
              <a:rPr lang="fr-CH" i="1" dirty="0"/>
              <a:t>Groupe E, GESA, IB-</a:t>
            </a:r>
            <a:r>
              <a:rPr lang="fr-CH" i="1" dirty="0" err="1"/>
              <a:t>murten</a:t>
            </a:r>
            <a:r>
              <a:rPr lang="fr-CH" i="1" dirty="0"/>
              <a:t>, ECAB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5115341-7435-43B5-8F44-63ED6A179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395" y="1825625"/>
            <a:ext cx="1461635" cy="4721080"/>
          </a:xfrm>
          <a:prstGeom prst="rect">
            <a:avLst/>
          </a:prstGeom>
        </p:spPr>
      </p:pic>
      <p:pic>
        <p:nvPicPr>
          <p:cNvPr id="2052" name="Picture 4" descr="Résultat de recherche d'images pour &quot;electrosuisse&quot;">
            <a:extLst>
              <a:ext uri="{FF2B5EF4-FFF2-40B4-BE49-F238E27FC236}">
                <a16:creationId xmlns:a16="http://schemas.microsoft.com/office/drawing/2014/main" id="{637D070C-45A8-42F4-B8DD-DD424174D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164" y="24996"/>
            <a:ext cx="2146300" cy="152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500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94842B0-684D-44CC-B4BC-D13331CF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1099D6-E60F-4AF1-B5C2-AA11B509D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fr-CH" sz="6100" dirty="0"/>
              <a:t>Causes des effets thermiques</a:t>
            </a:r>
          </a:p>
        </p:txBody>
      </p:sp>
      <p:sp>
        <p:nvSpPr>
          <p:cNvPr id="75" name="sketch line">
            <a:extLst>
              <a:ext uri="{FF2B5EF4-FFF2-40B4-BE49-F238E27FC236}">
                <a16:creationId xmlns:a16="http://schemas.microsoft.com/office/drawing/2014/main" id="{4C2A3DC3-F495-4B99-9FF3-3FB30D632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5AE772-0405-4847-BD24-F62DDE42D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fr-CH" sz="2000" dirty="0"/>
              <a:t>Accumulation de chaleur</a:t>
            </a:r>
          </a:p>
          <a:p>
            <a:r>
              <a:rPr lang="fr-CH" sz="2000" dirty="0"/>
              <a:t>Disjoncteur</a:t>
            </a:r>
          </a:p>
          <a:p>
            <a:r>
              <a:rPr lang="fr-CH" sz="2000" dirty="0"/>
              <a:t>Surcharge / Court-circuit </a:t>
            </a:r>
          </a:p>
          <a:p>
            <a:pPr marL="0" indent="0">
              <a:buNone/>
            </a:pPr>
            <a:r>
              <a:rPr lang="fr-CH" sz="1400" dirty="0">
                <a:hlinkClick r:id="rId2"/>
              </a:rPr>
              <a:t>En Vidéos on observe une Surcharge puis un </a:t>
            </a:r>
            <a:r>
              <a:rPr lang="fr-CH" sz="1400" dirty="0" err="1">
                <a:hlinkClick r:id="rId2"/>
              </a:rPr>
              <a:t>Court-CircuiT</a:t>
            </a:r>
            <a:r>
              <a:rPr lang="fr-CH" sz="1400" dirty="0">
                <a:hlinkClick r:id="rId2"/>
              </a:rPr>
              <a:t> (</a:t>
            </a:r>
            <a:r>
              <a:rPr lang="fr-CH" sz="1400" dirty="0" err="1">
                <a:hlinkClick r:id="rId2"/>
              </a:rPr>
              <a:t>cct</a:t>
            </a:r>
            <a:r>
              <a:rPr lang="fr-CH" sz="1400" dirty="0">
                <a:hlinkClick r:id="rId2"/>
              </a:rPr>
              <a:t>) (tecnipass.com)</a:t>
            </a:r>
            <a:endParaRPr lang="fr-CH" sz="1400" dirty="0"/>
          </a:p>
          <a:p>
            <a:r>
              <a:rPr lang="fr-CH" sz="2000" dirty="0"/>
              <a:t>La foudre</a:t>
            </a:r>
          </a:p>
          <a:p>
            <a:r>
              <a:rPr lang="fr-CH" sz="2000" dirty="0"/>
              <a:t>Choix du matériel </a:t>
            </a:r>
          </a:p>
          <a:p>
            <a:r>
              <a:rPr lang="fr-CH" sz="2000" dirty="0"/>
              <a:t>Respect des instructions</a:t>
            </a:r>
          </a:p>
          <a:p>
            <a:r>
              <a:rPr lang="fr-CH" sz="2000" dirty="0"/>
              <a:t>Mauvais serrage	</a:t>
            </a:r>
          </a:p>
        </p:txBody>
      </p:sp>
      <p:pic>
        <p:nvPicPr>
          <p:cNvPr id="2052" name="Picture 4" descr="Foudre attention aux risque d'incendie">
            <a:extLst>
              <a:ext uri="{FF2B5EF4-FFF2-40B4-BE49-F238E27FC236}">
                <a16:creationId xmlns:a16="http://schemas.microsoft.com/office/drawing/2014/main" id="{54554A8D-F9BD-AE4D-554B-958321F86D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0" r="15875" b="-3"/>
          <a:stretch/>
        </p:blipFill>
        <p:spPr bwMode="auto">
          <a:xfrm>
            <a:off x="8156454" y="-7"/>
            <a:ext cx="4035547" cy="4178808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ncendie domestique : conseils pour limiter les risques">
            <a:extLst>
              <a:ext uri="{FF2B5EF4-FFF2-40B4-BE49-F238E27FC236}">
                <a16:creationId xmlns:a16="http://schemas.microsoft.com/office/drawing/2014/main" id="{EDDD91A3-DF16-1327-F3E7-2E4741947F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6" r="-1" b="1580"/>
          <a:stretch/>
        </p:blipFill>
        <p:spPr bwMode="auto">
          <a:xfrm>
            <a:off x="8144356" y="4267201"/>
            <a:ext cx="4047645" cy="2590808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196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74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76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Divers] Disjoncteur qui a brûlé">
            <a:extLst>
              <a:ext uri="{FF2B5EF4-FFF2-40B4-BE49-F238E27FC236}">
                <a16:creationId xmlns:a16="http://schemas.microsoft.com/office/drawing/2014/main" id="{76E1C503-DBEE-6F0E-75FF-BC9E68BC9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549" y="1007093"/>
            <a:ext cx="3122143" cy="17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isjoncteur qui brule - 14 messages">
            <a:extLst>
              <a:ext uri="{FF2B5EF4-FFF2-40B4-BE49-F238E27FC236}">
                <a16:creationId xmlns:a16="http://schemas.microsoft.com/office/drawing/2014/main" id="{2F54A643-C87A-BFC4-EDA1-FB35E1100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9352" y="3748194"/>
            <a:ext cx="1851337" cy="247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6" name="Rectangle 80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AFE4701-AE80-17A8-6920-8061E624E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676" y="1256250"/>
            <a:ext cx="3252903" cy="4359560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524" y="487090"/>
            <a:ext cx="3588174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Thermique] Disjoncteur différentiel cramé par chauffe eau ?">
            <a:extLst>
              <a:ext uri="{FF2B5EF4-FFF2-40B4-BE49-F238E27FC236}">
                <a16:creationId xmlns:a16="http://schemas.microsoft.com/office/drawing/2014/main" id="{2AA6B571-1C5F-E4B3-8AF3-A171EF4F9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3518" y="1264633"/>
            <a:ext cx="3252903" cy="434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203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3F9B16-CD48-4196-7ADC-6008C7627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Instruction de montage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B1C88C-312F-ED4A-8A0B-6880BF4F6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H" dirty="0"/>
              <a:t>Il faut également respecter les instructions de montage du fabricant ainsi que les contraintes fixées par les autorités cantonales de protection incendie.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Par exemple: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Dans la norme on dit que pour ce type de radiateur une distance de </a:t>
            </a:r>
            <a:r>
              <a:rPr lang="fr-CH" dirty="0">
                <a:solidFill>
                  <a:srgbClr val="FF0000"/>
                </a:solidFill>
              </a:rPr>
              <a:t>2m</a:t>
            </a:r>
            <a:r>
              <a:rPr lang="fr-CH" dirty="0"/>
              <a:t> est considérée comme suffisante.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E064E6D-A210-D6F0-16C8-F73696F6A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3429000"/>
            <a:ext cx="9239250" cy="1466850"/>
          </a:xfrm>
          <a:prstGeom prst="rect">
            <a:avLst/>
          </a:prstGeom>
        </p:spPr>
      </p:pic>
      <p:sp>
        <p:nvSpPr>
          <p:cNvPr id="6" name="AutoShape 2" descr="EUROM QH1203 Chauffage de salle de bain Instruction Manual - Manuals+">
            <a:extLst>
              <a:ext uri="{FF2B5EF4-FFF2-40B4-BE49-F238E27FC236}">
                <a16:creationId xmlns:a16="http://schemas.microsoft.com/office/drawing/2014/main" id="{EDEF9B07-333F-8F7A-5396-8E4B6A465E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1B4D329-FADA-F286-B2B8-3A32A71C5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554" y="220653"/>
            <a:ext cx="2827908" cy="1537503"/>
          </a:xfrm>
          <a:prstGeom prst="rect">
            <a:avLst/>
          </a:prstGeom>
        </p:spPr>
      </p:pic>
      <p:sp>
        <p:nvSpPr>
          <p:cNvPr id="4" name="Explosion : 8 points 3">
            <a:extLst>
              <a:ext uri="{FF2B5EF4-FFF2-40B4-BE49-F238E27FC236}">
                <a16:creationId xmlns:a16="http://schemas.microsoft.com/office/drawing/2014/main" id="{37C49521-AF1C-35CF-1A3D-3EF2A615D1E5}"/>
              </a:ext>
            </a:extLst>
          </p:cNvPr>
          <p:cNvSpPr/>
          <p:nvPr/>
        </p:nvSpPr>
        <p:spPr>
          <a:xfrm>
            <a:off x="9550421" y="0"/>
            <a:ext cx="2641579" cy="1102601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600" dirty="0"/>
              <a:t>NIBT N4.2.1.2 p.123</a:t>
            </a:r>
          </a:p>
        </p:txBody>
      </p:sp>
    </p:spTree>
    <p:extLst>
      <p:ext uri="{BB962C8B-B14F-4D97-AF65-F5344CB8AC3E}">
        <p14:creationId xmlns:p14="http://schemas.microsoft.com/office/powerpoint/2010/main" val="2006581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CD9BED-7EF0-0A5C-A453-C5D81F925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Attention à bien se renseigner pour les appareils chauffants 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23E412-3E74-075D-FAA9-C25D09D92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H" dirty="0"/>
              <a:t>Radiateur</a:t>
            </a:r>
          </a:p>
          <a:p>
            <a:r>
              <a:rPr lang="fr-CH" dirty="0"/>
              <a:t>Radiateur à convection</a:t>
            </a:r>
          </a:p>
          <a:p>
            <a:r>
              <a:rPr lang="fr-CH" dirty="0"/>
              <a:t>Selfs</a:t>
            </a:r>
          </a:p>
          <a:p>
            <a:r>
              <a:rPr lang="fr-CH" dirty="0"/>
              <a:t>Résistances</a:t>
            </a:r>
          </a:p>
          <a:p>
            <a:r>
              <a:rPr lang="fr-CH" dirty="0"/>
              <a:t>Condensateur </a:t>
            </a:r>
          </a:p>
          <a:p>
            <a:r>
              <a:rPr lang="fr-CH" dirty="0"/>
              <a:t>Chauffe-eau </a:t>
            </a:r>
          </a:p>
          <a:p>
            <a:r>
              <a:rPr lang="fr-CH" dirty="0"/>
              <a:t>Porte-serviette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>
                <a:solidFill>
                  <a:srgbClr val="FF0000"/>
                </a:solidFill>
              </a:rPr>
              <a:t>les matériels sont montés à une distance suffisante, de manière qu’ une dissipation sûre de la chaleur soit garantie.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E353D30-4A5A-D52A-4755-0D4A38344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060" y="2010569"/>
            <a:ext cx="22955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80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1DA692-07A4-760F-ECE5-6C32FB62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Matériaux incombustible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5EED1D-EBC4-8C5C-5303-628C6BCF8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Pour contrer les échauffements permanents, on peut le fixer sur des matériaux incombustibles</a:t>
            </a:r>
          </a:p>
          <a:p>
            <a:endParaRPr lang="fr-CH" dirty="0"/>
          </a:p>
          <a:p>
            <a:endParaRPr lang="fr-CH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A92F3F5-0223-B076-A526-6C16FEAB5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12220"/>
            <a:ext cx="4625424" cy="2811532"/>
          </a:xfrm>
          <a:prstGeom prst="rect">
            <a:avLst/>
          </a:prstGeom>
        </p:spPr>
      </p:pic>
      <p:pic>
        <p:nvPicPr>
          <p:cNvPr id="5122" name="Picture 2" descr="90 60 30 EI 120">
            <a:extLst>
              <a:ext uri="{FF2B5EF4-FFF2-40B4-BE49-F238E27FC236}">
                <a16:creationId xmlns:a16="http://schemas.microsoft.com/office/drawing/2014/main" id="{DC672666-A59C-5482-6C54-138C94EF2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62" y="3868075"/>
            <a:ext cx="31623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on : 8 points 3">
            <a:extLst>
              <a:ext uri="{FF2B5EF4-FFF2-40B4-BE49-F238E27FC236}">
                <a16:creationId xmlns:a16="http://schemas.microsoft.com/office/drawing/2014/main" id="{4E049670-0D68-29C8-CB4B-8C102E43F454}"/>
              </a:ext>
            </a:extLst>
          </p:cNvPr>
          <p:cNvSpPr/>
          <p:nvPr/>
        </p:nvSpPr>
        <p:spPr>
          <a:xfrm>
            <a:off x="9550421" y="0"/>
            <a:ext cx="2641579" cy="1102601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600" dirty="0"/>
              <a:t>NIBT N4.2.1.6 p.126</a:t>
            </a:r>
          </a:p>
        </p:txBody>
      </p:sp>
    </p:spTree>
    <p:extLst>
      <p:ext uri="{BB962C8B-B14F-4D97-AF65-F5344CB8AC3E}">
        <p14:creationId xmlns:p14="http://schemas.microsoft.com/office/powerpoint/2010/main" val="3340437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07B487-305C-FF4E-D1BD-445E5399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74819"/>
            <a:ext cx="4826795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AFDD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9528B4-8F80-1B25-70E5-128027C4F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4" y="4414180"/>
            <a:ext cx="4830283" cy="1594507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fr-CH" sz="2400" dirty="0">
                <a:solidFill>
                  <a:schemeClr val="bg1"/>
                </a:solidFill>
              </a:rPr>
              <a:t>Ce sont des détecteurs d’arcs électriques.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CH" sz="2400" dirty="0">
                <a:solidFill>
                  <a:schemeClr val="bg1"/>
                </a:solidFill>
              </a:rPr>
              <a:t>https://www.youtube.com/watch?v=ZWIRekEBOow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146" name="Picture 2" descr="AFDD tester | Customer solutions | FCT/ICT Testers | Products | UNITES  Systems a.s.">
            <a:extLst>
              <a:ext uri="{FF2B5EF4-FFF2-40B4-BE49-F238E27FC236}">
                <a16:creationId xmlns:a16="http://schemas.microsoft.com/office/drawing/2014/main" id="{780399F0-9EDC-3BFC-EB2E-FB12AA7C98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3" r="1403"/>
          <a:stretch/>
        </p:blipFill>
        <p:spPr bwMode="auto">
          <a:xfrm>
            <a:off x="7429129" y="2092393"/>
            <a:ext cx="2594715" cy="2321787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86A5CBB-E03B-4019-8BCD-78975D39E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94993204-9792-4E61-A83C-73D4379E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Explosion : 8 points 3">
            <a:extLst>
              <a:ext uri="{FF2B5EF4-FFF2-40B4-BE49-F238E27FC236}">
                <a16:creationId xmlns:a16="http://schemas.microsoft.com/office/drawing/2014/main" id="{E080CF5F-8F14-4869-E952-2E17FC72E273}"/>
              </a:ext>
            </a:extLst>
          </p:cNvPr>
          <p:cNvSpPr/>
          <p:nvPr/>
        </p:nvSpPr>
        <p:spPr>
          <a:xfrm>
            <a:off x="9550421" y="0"/>
            <a:ext cx="2641579" cy="1102601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1600" dirty="0"/>
              <a:t>NIBT N4.2.1.7 p.124</a:t>
            </a:r>
          </a:p>
        </p:txBody>
      </p:sp>
    </p:spTree>
    <p:extLst>
      <p:ext uri="{BB962C8B-B14F-4D97-AF65-F5344CB8AC3E}">
        <p14:creationId xmlns:p14="http://schemas.microsoft.com/office/powerpoint/2010/main" val="941792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FE8368E-CE20-D5D6-5F2D-035AFF11F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CH" sz="5400" dirty="0"/>
              <a:t>Inconvénients des AFDD 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AAEA25-87C9-CD41-FFC4-A35CD9E08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fr-CH" sz="2200" dirty="0"/>
              <a:t>Déclenchements intempestifs:</a:t>
            </a:r>
          </a:p>
          <a:p>
            <a:pPr marL="0" indent="0">
              <a:buNone/>
            </a:pPr>
            <a:endParaRPr lang="fr-CH" sz="2200" dirty="0"/>
          </a:p>
          <a:p>
            <a:pPr lvl="1"/>
            <a:r>
              <a:rPr lang="fr-CH" sz="2200" dirty="0"/>
              <a:t>Tirer la prise de son laptop</a:t>
            </a:r>
          </a:p>
          <a:p>
            <a:pPr lvl="1"/>
            <a:r>
              <a:rPr lang="fr-CH" sz="2200" dirty="0"/>
              <a:t>Ancien interrupteur à bascule</a:t>
            </a:r>
          </a:p>
          <a:p>
            <a:pPr lvl="1"/>
            <a:r>
              <a:rPr lang="fr-CH" sz="2200" dirty="0"/>
              <a:t>Electronique avec condensateur</a:t>
            </a:r>
          </a:p>
          <a:p>
            <a:pPr marL="457200" lvl="1" indent="0">
              <a:buNone/>
            </a:pPr>
            <a:endParaRPr lang="fr-CH" sz="2200" dirty="0"/>
          </a:p>
        </p:txBody>
      </p:sp>
    </p:spTree>
    <p:extLst>
      <p:ext uri="{BB962C8B-B14F-4D97-AF65-F5344CB8AC3E}">
        <p14:creationId xmlns:p14="http://schemas.microsoft.com/office/powerpoint/2010/main" val="429002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FB8BF1253B4847A22376EFCE9D7A31" ma:contentTypeVersion="13" ma:contentTypeDescription="Crée un document." ma:contentTypeScope="" ma:versionID="294d40afb1b59c9df11d418aeb789970">
  <xsd:schema xmlns:xsd="http://www.w3.org/2001/XMLSchema" xmlns:xs="http://www.w3.org/2001/XMLSchema" xmlns:p="http://schemas.microsoft.com/office/2006/metadata/properties" xmlns:ns3="3f5aaf00-5e08-467b-8ed6-05c6302b08c6" xmlns:ns4="38cb5498-d582-4c13-9914-4fcd48091daf" targetNamespace="http://schemas.microsoft.com/office/2006/metadata/properties" ma:root="true" ma:fieldsID="40c63083112ef74db40abffefe32c406" ns3:_="" ns4:_="">
    <xsd:import namespace="3f5aaf00-5e08-467b-8ed6-05c6302b08c6"/>
    <xsd:import namespace="38cb5498-d582-4c13-9914-4fcd48091d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aaf00-5e08-467b-8ed6-05c6302b08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cb5498-d582-4c13-9914-4fcd48091d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605C6B-C711-4710-AD70-C1EBD67B7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5aaf00-5e08-467b-8ed6-05c6302b08c6"/>
    <ds:schemaRef ds:uri="38cb5498-d582-4c13-9914-4fcd48091d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E921D3-653F-4143-8EEC-E0F280742782}">
  <ds:schemaRefs>
    <ds:schemaRef ds:uri="3f5aaf00-5e08-467b-8ed6-05c6302b08c6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38cb5498-d582-4c13-9914-4fcd48091daf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4D0A8EF-A13D-469C-944C-E4C70CE448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842</Words>
  <Application>Microsoft Office PowerPoint</Application>
  <PresentationFormat>Grand écran</PresentationFormat>
  <Paragraphs>136</Paragraphs>
  <Slides>23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Thème Office</vt:lpstr>
      <vt:lpstr>Chapitre N4.2</vt:lpstr>
      <vt:lpstr>Protection contre les effets thermiques </vt:lpstr>
      <vt:lpstr>Causes des effets thermiques</vt:lpstr>
      <vt:lpstr>Présentation PowerPoint</vt:lpstr>
      <vt:lpstr>Instruction de montage</vt:lpstr>
      <vt:lpstr>Attention à bien se renseigner pour les appareils chauffants !</vt:lpstr>
      <vt:lpstr>Matériaux incombustible</vt:lpstr>
      <vt:lpstr>AFDD</vt:lpstr>
      <vt:lpstr>Inconvénients des AFDD ?</vt:lpstr>
      <vt:lpstr>Température MAX sur le bois !</vt:lpstr>
      <vt:lpstr>Luminaire</vt:lpstr>
      <vt:lpstr>Locaux danger d’incendie</vt:lpstr>
      <vt:lpstr>Installation électrique dans les voies d’évacuation </vt:lpstr>
      <vt:lpstr>Armoire pour E.A</vt:lpstr>
      <vt:lpstr>Laisser de la place pour le passage </vt:lpstr>
      <vt:lpstr>Symboles lampes</vt:lpstr>
      <vt:lpstr>Autres matériels</vt:lpstr>
      <vt:lpstr>FI/LS dans les locaux à danger d’incendie</vt:lpstr>
      <vt:lpstr>Distance par rapport au dispositif de captage de la foudre</vt:lpstr>
      <vt:lpstr>Chauffage à air pulsé</vt:lpstr>
      <vt:lpstr>Chauffe-eau / Boiler</vt:lpstr>
      <vt:lpstr>Sécurité sanitaire du chauffe-eau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OIBT Introduction</dc:title>
  <dc:creator>Baechler Jonathan</dc:creator>
  <cp:lastModifiedBy>Baechler Jonathan</cp:lastModifiedBy>
  <cp:revision>1</cp:revision>
  <dcterms:created xsi:type="dcterms:W3CDTF">2020-08-24T06:13:09Z</dcterms:created>
  <dcterms:modified xsi:type="dcterms:W3CDTF">2026-03-25T21:14:10Z</dcterms:modified>
</cp:coreProperties>
</file>