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8"/>
  </p:notesMasterIdLst>
  <p:sldIdLst>
    <p:sldId id="284" r:id="rId5"/>
    <p:sldId id="283" r:id="rId6"/>
    <p:sldId id="302" r:id="rId7"/>
    <p:sldId id="286" r:id="rId8"/>
    <p:sldId id="295" r:id="rId9"/>
    <p:sldId id="285" r:id="rId10"/>
    <p:sldId id="287" r:id="rId11"/>
    <p:sldId id="288" r:id="rId12"/>
    <p:sldId id="290" r:id="rId13"/>
    <p:sldId id="289" r:id="rId14"/>
    <p:sldId id="291" r:id="rId15"/>
    <p:sldId id="293" r:id="rId16"/>
    <p:sldId id="292" r:id="rId17"/>
    <p:sldId id="294" r:id="rId18"/>
    <p:sldId id="296" r:id="rId19"/>
    <p:sldId id="298" r:id="rId20"/>
    <p:sldId id="299" r:id="rId21"/>
    <p:sldId id="297" r:id="rId22"/>
    <p:sldId id="300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2" r:id="rId32"/>
    <p:sldId id="311" r:id="rId33"/>
    <p:sldId id="313" r:id="rId34"/>
    <p:sldId id="314" r:id="rId35"/>
    <p:sldId id="316" r:id="rId36"/>
    <p:sldId id="315" r:id="rId37"/>
    <p:sldId id="317" r:id="rId38"/>
    <p:sldId id="318" r:id="rId39"/>
    <p:sldId id="319" r:id="rId40"/>
    <p:sldId id="320" r:id="rId41"/>
    <p:sldId id="322" r:id="rId42"/>
    <p:sldId id="323" r:id="rId43"/>
    <p:sldId id="324" r:id="rId44"/>
    <p:sldId id="325" r:id="rId45"/>
    <p:sldId id="326" r:id="rId46"/>
    <p:sldId id="328" r:id="rId47"/>
    <p:sldId id="329" r:id="rId48"/>
    <p:sldId id="327" r:id="rId49"/>
    <p:sldId id="330" r:id="rId50"/>
    <p:sldId id="331" r:id="rId51"/>
    <p:sldId id="332" r:id="rId52"/>
    <p:sldId id="333" r:id="rId53"/>
    <p:sldId id="334" r:id="rId54"/>
    <p:sldId id="337" r:id="rId55"/>
    <p:sldId id="335" r:id="rId56"/>
    <p:sldId id="336" r:id="rId5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echler Jonathan, N/NB/NBL/NBLE" initials="BJN" lastIdx="2" clrIdx="0">
    <p:extLst>
      <p:ext uri="{19B8F6BF-5375-455C-9EA6-DF929625EA0E}">
        <p15:presenceInfo xmlns:p15="http://schemas.microsoft.com/office/powerpoint/2012/main" userId="S-1-5-21-3144422677-1507823506-1695946136-145085" providerId="AD"/>
      </p:ext>
    </p:extLst>
  </p:cmAuthor>
  <p:cmAuthor id="2" name="Baechler Jonathan" initials="BJ" lastIdx="5" clrIdx="1">
    <p:extLst>
      <p:ext uri="{19B8F6BF-5375-455C-9EA6-DF929625EA0E}">
        <p15:presenceInfo xmlns:p15="http://schemas.microsoft.com/office/powerpoint/2012/main" userId="Baechler Jonathan" providerId="None"/>
      </p:ext>
    </p:extLst>
  </p:cmAuthor>
  <p:cmAuthor id="3" name="Baechler Jonathan" initials="BJ [2]" lastIdx="2" clrIdx="2">
    <p:extLst>
      <p:ext uri="{19B8F6BF-5375-455C-9EA6-DF929625EA0E}">
        <p15:presenceInfo xmlns:p15="http://schemas.microsoft.com/office/powerpoint/2012/main" userId="S::BaechlerJ@edufr.ch::864bdf7e-a37c-47b0-9041-94832e3e9f2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503A24-D1E2-47F7-AEE9-4BA6DF29C91A}" v="8" dt="2025-12-05T07:45:48.0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chler Jonathan" userId="864bdf7e-a37c-47b0-9041-94832e3e9f2f" providerId="ADAL" clId="{D8103970-4853-44D1-B1A6-27FC829C63F8}"/>
    <pc:docChg chg="undo redo custSel mod addSld delSld modSld sldOrd">
      <pc:chgData name="Baechler Jonathan" userId="864bdf7e-a37c-47b0-9041-94832e3e9f2f" providerId="ADAL" clId="{D8103970-4853-44D1-B1A6-27FC829C63F8}" dt="2020-09-17T20:08:44.450" v="3457" actId="20578"/>
      <pc:docMkLst>
        <pc:docMk/>
      </pc:docMkLst>
      <pc:sldChg chg="del">
        <pc:chgData name="Baechler Jonathan" userId="864bdf7e-a37c-47b0-9041-94832e3e9f2f" providerId="ADAL" clId="{D8103970-4853-44D1-B1A6-27FC829C63F8}" dt="2020-09-03T07:40:26.528" v="741" actId="47"/>
        <pc:sldMkLst>
          <pc:docMk/>
          <pc:sldMk cId="1917215164" sldId="256"/>
        </pc:sldMkLst>
      </pc:sldChg>
      <pc:sldChg chg="del">
        <pc:chgData name="Baechler Jonathan" userId="864bdf7e-a37c-47b0-9041-94832e3e9f2f" providerId="ADAL" clId="{D8103970-4853-44D1-B1A6-27FC829C63F8}" dt="2020-09-03T07:40:26.559" v="742" actId="47"/>
        <pc:sldMkLst>
          <pc:docMk/>
          <pc:sldMk cId="811886331" sldId="257"/>
        </pc:sldMkLst>
      </pc:sldChg>
      <pc:sldChg chg="del">
        <pc:chgData name="Baechler Jonathan" userId="864bdf7e-a37c-47b0-9041-94832e3e9f2f" providerId="ADAL" clId="{D8103970-4853-44D1-B1A6-27FC829C63F8}" dt="2020-09-03T07:40:26.600" v="743" actId="47"/>
        <pc:sldMkLst>
          <pc:docMk/>
          <pc:sldMk cId="1049985556" sldId="258"/>
        </pc:sldMkLst>
      </pc:sldChg>
      <pc:sldChg chg="del">
        <pc:chgData name="Baechler Jonathan" userId="864bdf7e-a37c-47b0-9041-94832e3e9f2f" providerId="ADAL" clId="{D8103970-4853-44D1-B1A6-27FC829C63F8}" dt="2020-09-03T07:40:26.706" v="744" actId="47"/>
        <pc:sldMkLst>
          <pc:docMk/>
          <pc:sldMk cId="2435987289" sldId="259"/>
        </pc:sldMkLst>
      </pc:sldChg>
      <pc:sldChg chg="del">
        <pc:chgData name="Baechler Jonathan" userId="864bdf7e-a37c-47b0-9041-94832e3e9f2f" providerId="ADAL" clId="{D8103970-4853-44D1-B1A6-27FC829C63F8}" dt="2020-09-03T07:40:26.725" v="745" actId="47"/>
        <pc:sldMkLst>
          <pc:docMk/>
          <pc:sldMk cId="3284826141" sldId="260"/>
        </pc:sldMkLst>
      </pc:sldChg>
      <pc:sldChg chg="del">
        <pc:chgData name="Baechler Jonathan" userId="864bdf7e-a37c-47b0-9041-94832e3e9f2f" providerId="ADAL" clId="{D8103970-4853-44D1-B1A6-27FC829C63F8}" dt="2020-09-03T07:40:26.752" v="746" actId="47"/>
        <pc:sldMkLst>
          <pc:docMk/>
          <pc:sldMk cId="2929535167" sldId="261"/>
        </pc:sldMkLst>
      </pc:sldChg>
      <pc:sldChg chg="del">
        <pc:chgData name="Baechler Jonathan" userId="864bdf7e-a37c-47b0-9041-94832e3e9f2f" providerId="ADAL" clId="{D8103970-4853-44D1-B1A6-27FC829C63F8}" dt="2020-09-03T07:40:26.839" v="747" actId="47"/>
        <pc:sldMkLst>
          <pc:docMk/>
          <pc:sldMk cId="3705680312" sldId="262"/>
        </pc:sldMkLst>
      </pc:sldChg>
      <pc:sldChg chg="del">
        <pc:chgData name="Baechler Jonathan" userId="864bdf7e-a37c-47b0-9041-94832e3e9f2f" providerId="ADAL" clId="{D8103970-4853-44D1-B1A6-27FC829C63F8}" dt="2020-09-03T07:40:26.866" v="748" actId="47"/>
        <pc:sldMkLst>
          <pc:docMk/>
          <pc:sldMk cId="3776075486" sldId="264"/>
        </pc:sldMkLst>
      </pc:sldChg>
      <pc:sldChg chg="del">
        <pc:chgData name="Baechler Jonathan" userId="864bdf7e-a37c-47b0-9041-94832e3e9f2f" providerId="ADAL" clId="{D8103970-4853-44D1-B1A6-27FC829C63F8}" dt="2020-09-03T07:40:26.899" v="749" actId="47"/>
        <pc:sldMkLst>
          <pc:docMk/>
          <pc:sldMk cId="1083761358" sldId="265"/>
        </pc:sldMkLst>
      </pc:sldChg>
      <pc:sldChg chg="del">
        <pc:chgData name="Baechler Jonathan" userId="864bdf7e-a37c-47b0-9041-94832e3e9f2f" providerId="ADAL" clId="{D8103970-4853-44D1-B1A6-27FC829C63F8}" dt="2020-09-03T07:40:26.920" v="750" actId="47"/>
        <pc:sldMkLst>
          <pc:docMk/>
          <pc:sldMk cId="1250007204" sldId="266"/>
        </pc:sldMkLst>
      </pc:sldChg>
      <pc:sldChg chg="del">
        <pc:chgData name="Baechler Jonathan" userId="864bdf7e-a37c-47b0-9041-94832e3e9f2f" providerId="ADAL" clId="{D8103970-4853-44D1-B1A6-27FC829C63F8}" dt="2020-09-03T07:40:26.966" v="751" actId="47"/>
        <pc:sldMkLst>
          <pc:docMk/>
          <pc:sldMk cId="2163860303" sldId="268"/>
        </pc:sldMkLst>
      </pc:sldChg>
      <pc:sldChg chg="del">
        <pc:chgData name="Baechler Jonathan" userId="864bdf7e-a37c-47b0-9041-94832e3e9f2f" providerId="ADAL" clId="{D8103970-4853-44D1-B1A6-27FC829C63F8}" dt="2020-09-03T07:40:26.989" v="752" actId="47"/>
        <pc:sldMkLst>
          <pc:docMk/>
          <pc:sldMk cId="3604642946" sldId="269"/>
        </pc:sldMkLst>
      </pc:sldChg>
      <pc:sldChg chg="del">
        <pc:chgData name="Baechler Jonathan" userId="864bdf7e-a37c-47b0-9041-94832e3e9f2f" providerId="ADAL" clId="{D8103970-4853-44D1-B1A6-27FC829C63F8}" dt="2020-09-03T07:40:27.024" v="753" actId="47"/>
        <pc:sldMkLst>
          <pc:docMk/>
          <pc:sldMk cId="3616587280" sldId="270"/>
        </pc:sldMkLst>
      </pc:sldChg>
      <pc:sldChg chg="del">
        <pc:chgData name="Baechler Jonathan" userId="864bdf7e-a37c-47b0-9041-94832e3e9f2f" providerId="ADAL" clId="{D8103970-4853-44D1-B1A6-27FC829C63F8}" dt="2020-09-03T07:40:27.043" v="754" actId="47"/>
        <pc:sldMkLst>
          <pc:docMk/>
          <pc:sldMk cId="3976074045" sldId="271"/>
        </pc:sldMkLst>
      </pc:sldChg>
      <pc:sldChg chg="del">
        <pc:chgData name="Baechler Jonathan" userId="864bdf7e-a37c-47b0-9041-94832e3e9f2f" providerId="ADAL" clId="{D8103970-4853-44D1-B1A6-27FC829C63F8}" dt="2020-09-03T07:40:27.115" v="755" actId="47"/>
        <pc:sldMkLst>
          <pc:docMk/>
          <pc:sldMk cId="1772395589" sldId="272"/>
        </pc:sldMkLst>
      </pc:sldChg>
      <pc:sldChg chg="del">
        <pc:chgData name="Baechler Jonathan" userId="864bdf7e-a37c-47b0-9041-94832e3e9f2f" providerId="ADAL" clId="{D8103970-4853-44D1-B1A6-27FC829C63F8}" dt="2020-09-03T07:40:27.159" v="756" actId="47"/>
        <pc:sldMkLst>
          <pc:docMk/>
          <pc:sldMk cId="825711266" sldId="273"/>
        </pc:sldMkLst>
      </pc:sldChg>
      <pc:sldChg chg="del">
        <pc:chgData name="Baechler Jonathan" userId="864bdf7e-a37c-47b0-9041-94832e3e9f2f" providerId="ADAL" clId="{D8103970-4853-44D1-B1A6-27FC829C63F8}" dt="2020-09-03T07:40:27.187" v="757" actId="47"/>
        <pc:sldMkLst>
          <pc:docMk/>
          <pc:sldMk cId="3339853707" sldId="274"/>
        </pc:sldMkLst>
      </pc:sldChg>
      <pc:sldChg chg="del">
        <pc:chgData name="Baechler Jonathan" userId="864bdf7e-a37c-47b0-9041-94832e3e9f2f" providerId="ADAL" clId="{D8103970-4853-44D1-B1A6-27FC829C63F8}" dt="2020-09-03T07:40:27.303" v="758" actId="47"/>
        <pc:sldMkLst>
          <pc:docMk/>
          <pc:sldMk cId="3251323279" sldId="275"/>
        </pc:sldMkLst>
      </pc:sldChg>
      <pc:sldChg chg="del">
        <pc:chgData name="Baechler Jonathan" userId="864bdf7e-a37c-47b0-9041-94832e3e9f2f" providerId="ADAL" clId="{D8103970-4853-44D1-B1A6-27FC829C63F8}" dt="2020-09-03T07:40:27.327" v="759" actId="47"/>
        <pc:sldMkLst>
          <pc:docMk/>
          <pc:sldMk cId="3490205909" sldId="276"/>
        </pc:sldMkLst>
      </pc:sldChg>
      <pc:sldChg chg="del">
        <pc:chgData name="Baechler Jonathan" userId="864bdf7e-a37c-47b0-9041-94832e3e9f2f" providerId="ADAL" clId="{D8103970-4853-44D1-B1A6-27FC829C63F8}" dt="2020-09-03T07:40:27.454" v="760" actId="47"/>
        <pc:sldMkLst>
          <pc:docMk/>
          <pc:sldMk cId="1327964463" sldId="277"/>
        </pc:sldMkLst>
      </pc:sldChg>
      <pc:sldChg chg="del">
        <pc:chgData name="Baechler Jonathan" userId="864bdf7e-a37c-47b0-9041-94832e3e9f2f" providerId="ADAL" clId="{D8103970-4853-44D1-B1A6-27FC829C63F8}" dt="2020-09-03T07:40:27.485" v="761" actId="47"/>
        <pc:sldMkLst>
          <pc:docMk/>
          <pc:sldMk cId="99869252" sldId="278"/>
        </pc:sldMkLst>
      </pc:sldChg>
      <pc:sldChg chg="del">
        <pc:chgData name="Baechler Jonathan" userId="864bdf7e-a37c-47b0-9041-94832e3e9f2f" providerId="ADAL" clId="{D8103970-4853-44D1-B1A6-27FC829C63F8}" dt="2020-09-03T07:40:27.506" v="762" actId="47"/>
        <pc:sldMkLst>
          <pc:docMk/>
          <pc:sldMk cId="1775534613" sldId="279"/>
        </pc:sldMkLst>
      </pc:sldChg>
      <pc:sldChg chg="add del">
        <pc:chgData name="Baechler Jonathan" userId="864bdf7e-a37c-47b0-9041-94832e3e9f2f" providerId="ADAL" clId="{D8103970-4853-44D1-B1A6-27FC829C63F8}" dt="2020-09-03T07:40:35.774" v="777" actId="47"/>
        <pc:sldMkLst>
          <pc:docMk/>
          <pc:sldMk cId="80127794" sldId="280"/>
        </pc:sldMkLst>
      </pc:sldChg>
      <pc:sldChg chg="add del">
        <pc:chgData name="Baechler Jonathan" userId="864bdf7e-a37c-47b0-9041-94832e3e9f2f" providerId="ADAL" clId="{D8103970-4853-44D1-B1A6-27FC829C63F8}" dt="2020-09-03T07:40:36.773" v="778" actId="47"/>
        <pc:sldMkLst>
          <pc:docMk/>
          <pc:sldMk cId="3402642503" sldId="281"/>
        </pc:sldMkLst>
      </pc:sldChg>
      <pc:sldChg chg="del">
        <pc:chgData name="Baechler Jonathan" userId="864bdf7e-a37c-47b0-9041-94832e3e9f2f" providerId="ADAL" clId="{D8103970-4853-44D1-B1A6-27FC829C63F8}" dt="2020-09-03T07:40:05.763" v="715" actId="47"/>
        <pc:sldMkLst>
          <pc:docMk/>
          <pc:sldMk cId="2242882885" sldId="282"/>
        </pc:sldMkLst>
      </pc:sldChg>
      <pc:sldChg chg="modSp add del mod">
        <pc:chgData name="Baechler Jonathan" userId="864bdf7e-a37c-47b0-9041-94832e3e9f2f" providerId="ADAL" clId="{D8103970-4853-44D1-B1A6-27FC829C63F8}" dt="2020-09-03T07:40:30.939" v="771" actId="47"/>
        <pc:sldMkLst>
          <pc:docMk/>
          <pc:sldMk cId="1086942488" sldId="283"/>
        </pc:sldMkLst>
      </pc:sldChg>
      <pc:sldChg chg="modSp add del mod ord">
        <pc:chgData name="Baechler Jonathan" userId="864bdf7e-a37c-47b0-9041-94832e3e9f2f" providerId="ADAL" clId="{D8103970-4853-44D1-B1A6-27FC829C63F8}" dt="2020-09-17T20:08:44.450" v="3457" actId="20578"/>
        <pc:sldMkLst>
          <pc:docMk/>
          <pc:sldMk cId="3209799926" sldId="284"/>
        </pc:sldMkLst>
      </pc:sldChg>
      <pc:sldChg chg="del">
        <pc:chgData name="Baechler Jonathan" userId="864bdf7e-a37c-47b0-9041-94832e3e9f2f" providerId="ADAL" clId="{D8103970-4853-44D1-B1A6-27FC829C63F8}" dt="2020-09-03T06:55:16.768" v="18" actId="47"/>
        <pc:sldMkLst>
          <pc:docMk/>
          <pc:sldMk cId="1655486303" sldId="285"/>
        </pc:sldMkLst>
      </pc:sldChg>
      <pc:sldChg chg="del">
        <pc:chgData name="Baechler Jonathan" userId="864bdf7e-a37c-47b0-9041-94832e3e9f2f" providerId="ADAL" clId="{D8103970-4853-44D1-B1A6-27FC829C63F8}" dt="2020-09-03T07:40:08.741" v="717" actId="47"/>
        <pc:sldMkLst>
          <pc:docMk/>
          <pc:sldMk cId="1979867114" sldId="286"/>
        </pc:sldMkLst>
      </pc:sldChg>
      <pc:sldChg chg="del">
        <pc:chgData name="Baechler Jonathan" userId="864bdf7e-a37c-47b0-9041-94832e3e9f2f" providerId="ADAL" clId="{D8103970-4853-44D1-B1A6-27FC829C63F8}" dt="2020-09-03T07:40:16.743" v="718" actId="47"/>
        <pc:sldMkLst>
          <pc:docMk/>
          <pc:sldMk cId="506832896" sldId="288"/>
        </pc:sldMkLst>
      </pc:sldChg>
      <pc:sldChg chg="del">
        <pc:chgData name="Baechler Jonathan" userId="864bdf7e-a37c-47b0-9041-94832e3e9f2f" providerId="ADAL" clId="{D8103970-4853-44D1-B1A6-27FC829C63F8}" dt="2020-09-03T07:40:07.425" v="716" actId="47"/>
        <pc:sldMkLst>
          <pc:docMk/>
          <pc:sldMk cId="3014505276" sldId="289"/>
        </pc:sldMkLst>
      </pc:sldChg>
      <pc:sldChg chg="del">
        <pc:chgData name="Baechler Jonathan" userId="864bdf7e-a37c-47b0-9041-94832e3e9f2f" providerId="ADAL" clId="{D8103970-4853-44D1-B1A6-27FC829C63F8}" dt="2020-09-03T07:40:16.743" v="718" actId="47"/>
        <pc:sldMkLst>
          <pc:docMk/>
          <pc:sldMk cId="217551331" sldId="290"/>
        </pc:sldMkLst>
      </pc:sldChg>
      <pc:sldChg chg="del">
        <pc:chgData name="Baechler Jonathan" userId="864bdf7e-a37c-47b0-9041-94832e3e9f2f" providerId="ADAL" clId="{D8103970-4853-44D1-B1A6-27FC829C63F8}" dt="2020-09-03T07:40:16.743" v="718" actId="47"/>
        <pc:sldMkLst>
          <pc:docMk/>
          <pc:sldMk cId="175767748" sldId="291"/>
        </pc:sldMkLst>
      </pc:sldChg>
      <pc:sldChg chg="del">
        <pc:chgData name="Baechler Jonathan" userId="864bdf7e-a37c-47b0-9041-94832e3e9f2f" providerId="ADAL" clId="{D8103970-4853-44D1-B1A6-27FC829C63F8}" dt="2020-09-03T07:40:16.743" v="718" actId="47"/>
        <pc:sldMkLst>
          <pc:docMk/>
          <pc:sldMk cId="1469312718" sldId="292"/>
        </pc:sldMkLst>
      </pc:sldChg>
      <pc:sldChg chg="del">
        <pc:chgData name="Baechler Jonathan" userId="864bdf7e-a37c-47b0-9041-94832e3e9f2f" providerId="ADAL" clId="{D8103970-4853-44D1-B1A6-27FC829C63F8}" dt="2020-09-03T07:40:19.936" v="719" actId="47"/>
        <pc:sldMkLst>
          <pc:docMk/>
          <pc:sldMk cId="2226601655" sldId="293"/>
        </pc:sldMkLst>
      </pc:sldChg>
      <pc:sldChg chg="del">
        <pc:chgData name="Baechler Jonathan" userId="864bdf7e-a37c-47b0-9041-94832e3e9f2f" providerId="ADAL" clId="{D8103970-4853-44D1-B1A6-27FC829C63F8}" dt="2020-09-03T07:40:21.176" v="720" actId="47"/>
        <pc:sldMkLst>
          <pc:docMk/>
          <pc:sldMk cId="889358634" sldId="294"/>
        </pc:sldMkLst>
      </pc:sldChg>
      <pc:sldChg chg="del">
        <pc:chgData name="Baechler Jonathan" userId="864bdf7e-a37c-47b0-9041-94832e3e9f2f" providerId="ADAL" clId="{D8103970-4853-44D1-B1A6-27FC829C63F8}" dt="2020-09-03T07:40:22.133" v="721" actId="47"/>
        <pc:sldMkLst>
          <pc:docMk/>
          <pc:sldMk cId="1617312210" sldId="295"/>
        </pc:sldMkLst>
      </pc:sldChg>
      <pc:sldChg chg="del">
        <pc:chgData name="Baechler Jonathan" userId="864bdf7e-a37c-47b0-9041-94832e3e9f2f" providerId="ADAL" clId="{D8103970-4853-44D1-B1A6-27FC829C63F8}" dt="2020-09-03T07:40:23.449" v="722" actId="47"/>
        <pc:sldMkLst>
          <pc:docMk/>
          <pc:sldMk cId="2885006883" sldId="298"/>
        </pc:sldMkLst>
      </pc:sldChg>
      <pc:sldChg chg="del">
        <pc:chgData name="Baechler Jonathan" userId="864bdf7e-a37c-47b0-9041-94832e3e9f2f" providerId="ADAL" clId="{D8103970-4853-44D1-B1A6-27FC829C63F8}" dt="2020-09-03T07:40:24.090" v="723" actId="47"/>
        <pc:sldMkLst>
          <pc:docMk/>
          <pc:sldMk cId="1667889046" sldId="299"/>
        </pc:sldMkLst>
      </pc:sldChg>
      <pc:sldChg chg="del">
        <pc:chgData name="Baechler Jonathan" userId="864bdf7e-a37c-47b0-9041-94832e3e9f2f" providerId="ADAL" clId="{D8103970-4853-44D1-B1A6-27FC829C63F8}" dt="2020-09-03T07:40:24.812" v="724" actId="47"/>
        <pc:sldMkLst>
          <pc:docMk/>
          <pc:sldMk cId="3898855607" sldId="300"/>
        </pc:sldMkLst>
      </pc:sldChg>
      <pc:sldChg chg="del">
        <pc:chgData name="Baechler Jonathan" userId="864bdf7e-a37c-47b0-9041-94832e3e9f2f" providerId="ADAL" clId="{D8103970-4853-44D1-B1A6-27FC829C63F8}" dt="2020-09-03T07:40:25.123" v="725" actId="47"/>
        <pc:sldMkLst>
          <pc:docMk/>
          <pc:sldMk cId="430506222" sldId="302"/>
        </pc:sldMkLst>
      </pc:sldChg>
      <pc:sldChg chg="del">
        <pc:chgData name="Baechler Jonathan" userId="864bdf7e-a37c-47b0-9041-94832e3e9f2f" providerId="ADAL" clId="{D8103970-4853-44D1-B1A6-27FC829C63F8}" dt="2020-09-03T07:40:25.296" v="726" actId="47"/>
        <pc:sldMkLst>
          <pc:docMk/>
          <pc:sldMk cId="2638024504" sldId="303"/>
        </pc:sldMkLst>
      </pc:sldChg>
      <pc:sldChg chg="del">
        <pc:chgData name="Baechler Jonathan" userId="864bdf7e-a37c-47b0-9041-94832e3e9f2f" providerId="ADAL" clId="{D8103970-4853-44D1-B1A6-27FC829C63F8}" dt="2020-09-03T07:40:25.471" v="727" actId="47"/>
        <pc:sldMkLst>
          <pc:docMk/>
          <pc:sldMk cId="3803027412" sldId="304"/>
        </pc:sldMkLst>
      </pc:sldChg>
      <pc:sldChg chg="del">
        <pc:chgData name="Baechler Jonathan" userId="864bdf7e-a37c-47b0-9041-94832e3e9f2f" providerId="ADAL" clId="{D8103970-4853-44D1-B1A6-27FC829C63F8}" dt="2020-09-03T07:40:16.743" v="718" actId="47"/>
        <pc:sldMkLst>
          <pc:docMk/>
          <pc:sldMk cId="4138817688" sldId="305"/>
        </pc:sldMkLst>
      </pc:sldChg>
      <pc:sldChg chg="del">
        <pc:chgData name="Baechler Jonathan" userId="864bdf7e-a37c-47b0-9041-94832e3e9f2f" providerId="ADAL" clId="{D8103970-4853-44D1-B1A6-27FC829C63F8}" dt="2020-09-03T07:40:25.626" v="728" actId="47"/>
        <pc:sldMkLst>
          <pc:docMk/>
          <pc:sldMk cId="255805602" sldId="306"/>
        </pc:sldMkLst>
      </pc:sldChg>
      <pc:sldChg chg="del">
        <pc:chgData name="Baechler Jonathan" userId="864bdf7e-a37c-47b0-9041-94832e3e9f2f" providerId="ADAL" clId="{D8103970-4853-44D1-B1A6-27FC829C63F8}" dt="2020-09-03T07:40:26.129" v="729" actId="47"/>
        <pc:sldMkLst>
          <pc:docMk/>
          <pc:sldMk cId="4237931271" sldId="307"/>
        </pc:sldMkLst>
      </pc:sldChg>
      <pc:sldChg chg="del">
        <pc:chgData name="Baechler Jonathan" userId="864bdf7e-a37c-47b0-9041-94832e3e9f2f" providerId="ADAL" clId="{D8103970-4853-44D1-B1A6-27FC829C63F8}" dt="2020-09-03T07:40:26.155" v="730" actId="47"/>
        <pc:sldMkLst>
          <pc:docMk/>
          <pc:sldMk cId="573565587" sldId="308"/>
        </pc:sldMkLst>
      </pc:sldChg>
      <pc:sldChg chg="del">
        <pc:chgData name="Baechler Jonathan" userId="864bdf7e-a37c-47b0-9041-94832e3e9f2f" providerId="ADAL" clId="{D8103970-4853-44D1-B1A6-27FC829C63F8}" dt="2020-09-03T07:40:26.193" v="731" actId="47"/>
        <pc:sldMkLst>
          <pc:docMk/>
          <pc:sldMk cId="23058949" sldId="309"/>
        </pc:sldMkLst>
      </pc:sldChg>
      <pc:sldChg chg="del">
        <pc:chgData name="Baechler Jonathan" userId="864bdf7e-a37c-47b0-9041-94832e3e9f2f" providerId="ADAL" clId="{D8103970-4853-44D1-B1A6-27FC829C63F8}" dt="2020-09-03T07:40:26.234" v="732" actId="47"/>
        <pc:sldMkLst>
          <pc:docMk/>
          <pc:sldMk cId="1215938433" sldId="310"/>
        </pc:sldMkLst>
      </pc:sldChg>
      <pc:sldChg chg="del">
        <pc:chgData name="Baechler Jonathan" userId="864bdf7e-a37c-47b0-9041-94832e3e9f2f" providerId="ADAL" clId="{D8103970-4853-44D1-B1A6-27FC829C63F8}" dt="2020-09-03T07:40:26.273" v="733" actId="47"/>
        <pc:sldMkLst>
          <pc:docMk/>
          <pc:sldMk cId="4260356522" sldId="311"/>
        </pc:sldMkLst>
      </pc:sldChg>
      <pc:sldChg chg="del">
        <pc:chgData name="Baechler Jonathan" userId="864bdf7e-a37c-47b0-9041-94832e3e9f2f" providerId="ADAL" clId="{D8103970-4853-44D1-B1A6-27FC829C63F8}" dt="2020-09-03T07:40:26.320" v="734" actId="47"/>
        <pc:sldMkLst>
          <pc:docMk/>
          <pc:sldMk cId="2003668294" sldId="312"/>
        </pc:sldMkLst>
      </pc:sldChg>
      <pc:sldChg chg="del">
        <pc:chgData name="Baechler Jonathan" userId="864bdf7e-a37c-47b0-9041-94832e3e9f2f" providerId="ADAL" clId="{D8103970-4853-44D1-B1A6-27FC829C63F8}" dt="2020-09-03T07:40:26.356" v="735" actId="47"/>
        <pc:sldMkLst>
          <pc:docMk/>
          <pc:sldMk cId="2477032290" sldId="313"/>
        </pc:sldMkLst>
      </pc:sldChg>
      <pc:sldChg chg="del">
        <pc:chgData name="Baechler Jonathan" userId="864bdf7e-a37c-47b0-9041-94832e3e9f2f" providerId="ADAL" clId="{D8103970-4853-44D1-B1A6-27FC829C63F8}" dt="2020-09-03T07:40:26.393" v="736" actId="47"/>
        <pc:sldMkLst>
          <pc:docMk/>
          <pc:sldMk cId="874441373" sldId="314"/>
        </pc:sldMkLst>
      </pc:sldChg>
      <pc:sldChg chg="del">
        <pc:chgData name="Baechler Jonathan" userId="864bdf7e-a37c-47b0-9041-94832e3e9f2f" providerId="ADAL" clId="{D8103970-4853-44D1-B1A6-27FC829C63F8}" dt="2020-09-03T07:40:26.420" v="737" actId="47"/>
        <pc:sldMkLst>
          <pc:docMk/>
          <pc:sldMk cId="3825325151" sldId="315"/>
        </pc:sldMkLst>
      </pc:sldChg>
      <pc:sldChg chg="del">
        <pc:chgData name="Baechler Jonathan" userId="864bdf7e-a37c-47b0-9041-94832e3e9f2f" providerId="ADAL" clId="{D8103970-4853-44D1-B1A6-27FC829C63F8}" dt="2020-09-03T07:40:26.454" v="738" actId="47"/>
        <pc:sldMkLst>
          <pc:docMk/>
          <pc:sldMk cId="640721729" sldId="316"/>
        </pc:sldMkLst>
      </pc:sldChg>
      <pc:sldChg chg="del">
        <pc:chgData name="Baechler Jonathan" userId="864bdf7e-a37c-47b0-9041-94832e3e9f2f" providerId="ADAL" clId="{D8103970-4853-44D1-B1A6-27FC829C63F8}" dt="2020-09-03T07:40:26.475" v="739" actId="47"/>
        <pc:sldMkLst>
          <pc:docMk/>
          <pc:sldMk cId="4210777711" sldId="317"/>
        </pc:sldMkLst>
      </pc:sldChg>
      <pc:sldChg chg="del">
        <pc:chgData name="Baechler Jonathan" userId="864bdf7e-a37c-47b0-9041-94832e3e9f2f" providerId="ADAL" clId="{D8103970-4853-44D1-B1A6-27FC829C63F8}" dt="2020-09-03T07:40:26.502" v="740" actId="47"/>
        <pc:sldMkLst>
          <pc:docMk/>
          <pc:sldMk cId="589398780" sldId="318"/>
        </pc:sldMkLst>
      </pc:sldChg>
      <pc:sldChg chg="addSp delSp modSp new add del mod setBg modAnim">
        <pc:chgData name="Baechler Jonathan" userId="864bdf7e-a37c-47b0-9041-94832e3e9f2f" providerId="ADAL" clId="{D8103970-4853-44D1-B1A6-27FC829C63F8}" dt="2020-09-03T19:46:07.762" v="2971" actId="26606"/>
        <pc:sldMkLst>
          <pc:docMk/>
          <pc:sldMk cId="1802740431" sldId="319"/>
        </pc:sldMkLst>
      </pc:sldChg>
      <pc:sldChg chg="modSp new add del mod modAnim">
        <pc:chgData name="Baechler Jonathan" userId="864bdf7e-a37c-47b0-9041-94832e3e9f2f" providerId="ADAL" clId="{D8103970-4853-44D1-B1A6-27FC829C63F8}" dt="2020-09-03T19:15:48.690" v="2345" actId="27636"/>
        <pc:sldMkLst>
          <pc:docMk/>
          <pc:sldMk cId="1529863644" sldId="320"/>
        </pc:sldMkLst>
      </pc:sldChg>
      <pc:sldChg chg="addSp delSp modSp new add del mod modAnim">
        <pc:chgData name="Baechler Jonathan" userId="864bdf7e-a37c-47b0-9041-94832e3e9f2f" providerId="ADAL" clId="{D8103970-4853-44D1-B1A6-27FC829C63F8}" dt="2020-09-03T07:40:32.473" v="774" actId="47"/>
        <pc:sldMkLst>
          <pc:docMk/>
          <pc:sldMk cId="793852745" sldId="321"/>
        </pc:sldMkLst>
      </pc:sldChg>
      <pc:sldChg chg="addSp delSp modSp new mod setBg modAnim">
        <pc:chgData name="Baechler Jonathan" userId="864bdf7e-a37c-47b0-9041-94832e3e9f2f" providerId="ADAL" clId="{D8103970-4853-44D1-B1A6-27FC829C63F8}" dt="2020-09-03T19:46:45.543" v="2972" actId="26606"/>
        <pc:sldMkLst>
          <pc:docMk/>
          <pc:sldMk cId="59873361" sldId="322"/>
        </pc:sldMkLst>
      </pc:sldChg>
      <pc:sldChg chg="addSp delSp modSp new mod addCm delCm">
        <pc:chgData name="Baechler Jonathan" userId="864bdf7e-a37c-47b0-9041-94832e3e9f2f" providerId="ADAL" clId="{D8103970-4853-44D1-B1A6-27FC829C63F8}" dt="2020-09-03T07:56:46.586" v="1511" actId="1076"/>
        <pc:sldMkLst>
          <pc:docMk/>
          <pc:sldMk cId="1848564968" sldId="323"/>
        </pc:sldMkLst>
      </pc:sldChg>
      <pc:sldChg chg="addSp delSp modSp new mod delAnim modAnim">
        <pc:chgData name="Baechler Jonathan" userId="864bdf7e-a37c-47b0-9041-94832e3e9f2f" providerId="ADAL" clId="{D8103970-4853-44D1-B1A6-27FC829C63F8}" dt="2020-09-10T18:47:17.098" v="3215" actId="478"/>
        <pc:sldMkLst>
          <pc:docMk/>
          <pc:sldMk cId="1586498989" sldId="324"/>
        </pc:sldMkLst>
      </pc:sldChg>
      <pc:sldChg chg="new del">
        <pc:chgData name="Baechler Jonathan" userId="864bdf7e-a37c-47b0-9041-94832e3e9f2f" providerId="ADAL" clId="{D8103970-4853-44D1-B1A6-27FC829C63F8}" dt="2020-09-03T08:23:59.819" v="1682" actId="47"/>
        <pc:sldMkLst>
          <pc:docMk/>
          <pc:sldMk cId="231872346" sldId="325"/>
        </pc:sldMkLst>
      </pc:sldChg>
      <pc:sldChg chg="addSp delSp modSp new mod">
        <pc:chgData name="Baechler Jonathan" userId="864bdf7e-a37c-47b0-9041-94832e3e9f2f" providerId="ADAL" clId="{D8103970-4853-44D1-B1A6-27FC829C63F8}" dt="2020-09-03T08:23:50.756" v="1681" actId="20577"/>
        <pc:sldMkLst>
          <pc:docMk/>
          <pc:sldMk cId="1003652414" sldId="326"/>
        </pc:sldMkLst>
      </pc:sldChg>
      <pc:sldChg chg="addSp delSp modSp new mod">
        <pc:chgData name="Baechler Jonathan" userId="864bdf7e-a37c-47b0-9041-94832e3e9f2f" providerId="ADAL" clId="{D8103970-4853-44D1-B1A6-27FC829C63F8}" dt="2020-09-10T18:59:47.914" v="3278" actId="6549"/>
        <pc:sldMkLst>
          <pc:docMk/>
          <pc:sldMk cId="2613452469" sldId="327"/>
        </pc:sldMkLst>
      </pc:sldChg>
      <pc:sldChg chg="modSp new mod modAnim">
        <pc:chgData name="Baechler Jonathan" userId="864bdf7e-a37c-47b0-9041-94832e3e9f2f" providerId="ADAL" clId="{D8103970-4853-44D1-B1A6-27FC829C63F8}" dt="2020-09-03T19:26:20.074" v="2502" actId="20577"/>
        <pc:sldMkLst>
          <pc:docMk/>
          <pc:sldMk cId="3960538040" sldId="328"/>
        </pc:sldMkLst>
      </pc:sldChg>
      <pc:sldChg chg="addSp delSp modSp new mod setBg">
        <pc:chgData name="Baechler Jonathan" userId="864bdf7e-a37c-47b0-9041-94832e3e9f2f" providerId="ADAL" clId="{D8103970-4853-44D1-B1A6-27FC829C63F8}" dt="2020-09-03T19:46:59.688" v="2974" actId="26606"/>
        <pc:sldMkLst>
          <pc:docMk/>
          <pc:sldMk cId="2901246353" sldId="329"/>
        </pc:sldMkLst>
      </pc:sldChg>
      <pc:sldChg chg="addSp delSp modSp new mod setBg">
        <pc:chgData name="Baechler Jonathan" userId="864bdf7e-a37c-47b0-9041-94832e3e9f2f" providerId="ADAL" clId="{D8103970-4853-44D1-B1A6-27FC829C63F8}" dt="2020-09-03T20:08:24.788" v="3210" actId="20577"/>
        <pc:sldMkLst>
          <pc:docMk/>
          <pc:sldMk cId="465743156" sldId="330"/>
        </pc:sldMkLst>
      </pc:sldChg>
      <pc:sldChg chg="addSp delSp modSp new add del mod addCm modCm">
        <pc:chgData name="Baechler Jonathan" userId="864bdf7e-a37c-47b0-9041-94832e3e9f2f" providerId="ADAL" clId="{D8103970-4853-44D1-B1A6-27FC829C63F8}" dt="2020-09-10T19:18:43.153" v="3289" actId="1076"/>
        <pc:sldMkLst>
          <pc:docMk/>
          <pc:sldMk cId="2827645725" sldId="331"/>
        </pc:sldMkLst>
      </pc:sldChg>
      <pc:sldChg chg="addSp delSp modSp new mod">
        <pc:chgData name="Baechler Jonathan" userId="864bdf7e-a37c-47b0-9041-94832e3e9f2f" providerId="ADAL" clId="{D8103970-4853-44D1-B1A6-27FC829C63F8}" dt="2020-09-10T19:39:47.059" v="3388" actId="20577"/>
        <pc:sldMkLst>
          <pc:docMk/>
          <pc:sldMk cId="1498154701" sldId="332"/>
        </pc:sldMkLst>
      </pc:sldChg>
      <pc:sldChg chg="addSp delSp modSp new mod">
        <pc:chgData name="Baechler Jonathan" userId="864bdf7e-a37c-47b0-9041-94832e3e9f2f" providerId="ADAL" clId="{D8103970-4853-44D1-B1A6-27FC829C63F8}" dt="2020-09-10T20:12:24.799" v="3456" actId="403"/>
        <pc:sldMkLst>
          <pc:docMk/>
          <pc:sldMk cId="588898537" sldId="333"/>
        </pc:sldMkLst>
      </pc:sldChg>
    </pc:docChg>
  </pc:docChgLst>
  <pc:docChgLst>
    <pc:chgData name="Baechler Jonathan" userId="47f0ae59-e29e-4ab1-be6f-043bae60ed99" providerId="ADAL" clId="{CE3965E8-5FA8-4261-99B5-39F5C54BD4B3}"/>
    <pc:docChg chg="undo redo custSel mod addSld delSld modSld sldOrd">
      <pc:chgData name="Baechler Jonathan" userId="47f0ae59-e29e-4ab1-be6f-043bae60ed99" providerId="ADAL" clId="{CE3965E8-5FA8-4261-99B5-39F5C54BD4B3}" dt="2020-12-03T19:52:38.833" v="7023" actId="20577"/>
      <pc:docMkLst>
        <pc:docMk/>
      </pc:docMkLst>
      <pc:sldChg chg="modSp add del mod">
        <pc:chgData name="Baechler Jonathan" userId="47f0ae59-e29e-4ab1-be6f-043bae60ed99" providerId="ADAL" clId="{CE3965E8-5FA8-4261-99B5-39F5C54BD4B3}" dt="2020-11-26T08:24:45.177" v="1497" actId="313"/>
        <pc:sldMkLst>
          <pc:docMk/>
          <pc:sldMk cId="1086942488" sldId="283"/>
        </pc:sldMkLst>
      </pc:sldChg>
      <pc:sldChg chg="new">
        <pc:chgData name="Baechler Jonathan" userId="47f0ae59-e29e-4ab1-be6f-043bae60ed99" providerId="ADAL" clId="{CE3965E8-5FA8-4261-99B5-39F5C54BD4B3}" dt="2020-11-18T21:45:00.784" v="52" actId="680"/>
        <pc:sldMkLst>
          <pc:docMk/>
          <pc:sldMk cId="3396004455" sldId="285"/>
        </pc:sldMkLst>
      </pc:sldChg>
      <pc:sldChg chg="modSp mod">
        <pc:chgData name="Baechler Jonathan" userId="47f0ae59-e29e-4ab1-be6f-043bae60ed99" providerId="ADAL" clId="{CE3965E8-5FA8-4261-99B5-39F5C54BD4B3}" dt="2020-11-19T16:40:21.660" v="189" actId="20577"/>
        <pc:sldMkLst>
          <pc:docMk/>
          <pc:sldMk cId="3936352686" sldId="288"/>
        </pc:sldMkLst>
      </pc:sldChg>
      <pc:sldChg chg="addSp modSp new mod modAnim">
        <pc:chgData name="Baechler Jonathan" userId="47f0ae59-e29e-4ab1-be6f-043bae60ed99" providerId="ADAL" clId="{CE3965E8-5FA8-4261-99B5-39F5C54BD4B3}" dt="2020-11-19T16:43:27.929" v="205"/>
        <pc:sldMkLst>
          <pc:docMk/>
          <pc:sldMk cId="4290016916" sldId="289"/>
        </pc:sldMkLst>
      </pc:sldChg>
      <pc:sldChg chg="addSp delSp modSp new mod">
        <pc:chgData name="Baechler Jonathan" userId="47f0ae59-e29e-4ab1-be6f-043bae60ed99" providerId="ADAL" clId="{CE3965E8-5FA8-4261-99B5-39F5C54BD4B3}" dt="2020-11-19T16:45:51.517" v="231" actId="14100"/>
        <pc:sldMkLst>
          <pc:docMk/>
          <pc:sldMk cId="192684020" sldId="290"/>
        </pc:sldMkLst>
      </pc:sldChg>
      <pc:sldChg chg="addSp delSp modSp new mod">
        <pc:chgData name="Baechler Jonathan" userId="47f0ae59-e29e-4ab1-be6f-043bae60ed99" providerId="ADAL" clId="{CE3965E8-5FA8-4261-99B5-39F5C54BD4B3}" dt="2020-11-19T17:25:52.157" v="1135" actId="478"/>
        <pc:sldMkLst>
          <pc:docMk/>
          <pc:sldMk cId="3761938553" sldId="291"/>
        </pc:sldMkLst>
      </pc:sldChg>
      <pc:sldChg chg="addSp delSp modSp new mod">
        <pc:chgData name="Baechler Jonathan" userId="47f0ae59-e29e-4ab1-be6f-043bae60ed99" providerId="ADAL" clId="{CE3965E8-5FA8-4261-99B5-39F5C54BD4B3}" dt="2020-11-19T17:02:55.077" v="645" actId="20577"/>
        <pc:sldMkLst>
          <pc:docMk/>
          <pc:sldMk cId="197644591" sldId="292"/>
        </pc:sldMkLst>
      </pc:sldChg>
      <pc:sldChg chg="addSp delSp modSp new mod">
        <pc:chgData name="Baechler Jonathan" userId="47f0ae59-e29e-4ab1-be6f-043bae60ed99" providerId="ADAL" clId="{CE3965E8-5FA8-4261-99B5-39F5C54BD4B3}" dt="2020-11-19T17:13:21.990" v="940" actId="20577"/>
        <pc:sldMkLst>
          <pc:docMk/>
          <pc:sldMk cId="2019965363" sldId="293"/>
        </pc:sldMkLst>
      </pc:sldChg>
      <pc:sldChg chg="addSp delSp modSp new mod">
        <pc:chgData name="Baechler Jonathan" userId="47f0ae59-e29e-4ab1-be6f-043bae60ed99" providerId="ADAL" clId="{CE3965E8-5FA8-4261-99B5-39F5C54BD4B3}" dt="2020-11-19T17:20:32.469" v="1071" actId="13926"/>
        <pc:sldMkLst>
          <pc:docMk/>
          <pc:sldMk cId="68530217" sldId="294"/>
        </pc:sldMkLst>
      </pc:sldChg>
      <pc:sldChg chg="addSp delSp modSp new mod modAnim">
        <pc:chgData name="Baechler Jonathan" userId="47f0ae59-e29e-4ab1-be6f-043bae60ed99" providerId="ADAL" clId="{CE3965E8-5FA8-4261-99B5-39F5C54BD4B3}" dt="2020-11-19T17:11:09.391" v="936"/>
        <pc:sldMkLst>
          <pc:docMk/>
          <pc:sldMk cId="341857962" sldId="295"/>
        </pc:sldMkLst>
      </pc:sldChg>
      <pc:sldChg chg="addSp modSp new mod">
        <pc:chgData name="Baechler Jonathan" userId="47f0ae59-e29e-4ab1-be6f-043bae60ed99" providerId="ADAL" clId="{CE3965E8-5FA8-4261-99B5-39F5C54BD4B3}" dt="2020-11-19T17:32:18.994" v="1348" actId="13926"/>
        <pc:sldMkLst>
          <pc:docMk/>
          <pc:sldMk cId="1375668257" sldId="296"/>
        </pc:sldMkLst>
      </pc:sldChg>
      <pc:sldChg chg="addSp delSp modSp new mod">
        <pc:chgData name="Baechler Jonathan" userId="47f0ae59-e29e-4ab1-be6f-043bae60ed99" providerId="ADAL" clId="{CE3965E8-5FA8-4261-99B5-39F5C54BD4B3}" dt="2020-11-19T17:34:03.200" v="1371" actId="13926"/>
        <pc:sldMkLst>
          <pc:docMk/>
          <pc:sldMk cId="2152953536" sldId="297"/>
        </pc:sldMkLst>
      </pc:sldChg>
      <pc:sldChg chg="addSp modSp new mod">
        <pc:chgData name="Baechler Jonathan" userId="47f0ae59-e29e-4ab1-be6f-043bae60ed99" providerId="ADAL" clId="{CE3965E8-5FA8-4261-99B5-39F5C54BD4B3}" dt="2020-11-19T17:33:47.615" v="1367" actId="13926"/>
        <pc:sldMkLst>
          <pc:docMk/>
          <pc:sldMk cId="1426898557" sldId="298"/>
        </pc:sldMkLst>
      </pc:sldChg>
      <pc:sldChg chg="addSp delSp modSp new mod">
        <pc:chgData name="Baechler Jonathan" userId="47f0ae59-e29e-4ab1-be6f-043bae60ed99" providerId="ADAL" clId="{CE3965E8-5FA8-4261-99B5-39F5C54BD4B3}" dt="2020-11-19T17:35:03.151" v="1380" actId="20577"/>
        <pc:sldMkLst>
          <pc:docMk/>
          <pc:sldMk cId="4119533674" sldId="299"/>
        </pc:sldMkLst>
      </pc:sldChg>
      <pc:sldChg chg="modSp new mod">
        <pc:chgData name="Baechler Jonathan" userId="47f0ae59-e29e-4ab1-be6f-043bae60ed99" providerId="ADAL" clId="{CE3965E8-5FA8-4261-99B5-39F5C54BD4B3}" dt="2020-11-19T17:35:56.433" v="1404" actId="20577"/>
        <pc:sldMkLst>
          <pc:docMk/>
          <pc:sldMk cId="2703881313" sldId="300"/>
        </pc:sldMkLst>
      </pc:sldChg>
      <pc:sldChg chg="new del">
        <pc:chgData name="Baechler Jonathan" userId="47f0ae59-e29e-4ab1-be6f-043bae60ed99" providerId="ADAL" clId="{CE3965E8-5FA8-4261-99B5-39F5C54BD4B3}" dt="2020-11-26T08:27:13.265" v="1518" actId="47"/>
        <pc:sldMkLst>
          <pc:docMk/>
          <pc:sldMk cId="1946054833" sldId="301"/>
        </pc:sldMkLst>
      </pc:sldChg>
      <pc:sldChg chg="modSp add mod">
        <pc:chgData name="Baechler Jonathan" userId="47f0ae59-e29e-4ab1-be6f-043bae60ed99" providerId="ADAL" clId="{CE3965E8-5FA8-4261-99B5-39F5C54BD4B3}" dt="2020-11-26T08:26:26.395" v="1514" actId="6549"/>
        <pc:sldMkLst>
          <pc:docMk/>
          <pc:sldMk cId="2478338794" sldId="302"/>
        </pc:sldMkLst>
      </pc:sldChg>
      <pc:sldChg chg="delSp add del setBg delDesignElem">
        <pc:chgData name="Baechler Jonathan" userId="47f0ae59-e29e-4ab1-be6f-043bae60ed99" providerId="ADAL" clId="{CE3965E8-5FA8-4261-99B5-39F5C54BD4B3}" dt="2020-11-26T08:25:58.853" v="1501" actId="47"/>
        <pc:sldMkLst>
          <pc:docMk/>
          <pc:sldMk cId="2520520179" sldId="302"/>
        </pc:sldMkLst>
      </pc:sldChg>
      <pc:sldChg chg="modSp add mod ord">
        <pc:chgData name="Baechler Jonathan" userId="47f0ae59-e29e-4ab1-be6f-043bae60ed99" providerId="ADAL" clId="{CE3965E8-5FA8-4261-99B5-39F5C54BD4B3}" dt="2020-11-26T08:27:52.409" v="1592" actId="20577"/>
        <pc:sldMkLst>
          <pc:docMk/>
          <pc:sldMk cId="362541315" sldId="303"/>
        </pc:sldMkLst>
      </pc:sldChg>
      <pc:sldChg chg="addSp delSp modSp new mod setBg">
        <pc:chgData name="Baechler Jonathan" userId="47f0ae59-e29e-4ab1-be6f-043bae60ed99" providerId="ADAL" clId="{CE3965E8-5FA8-4261-99B5-39F5C54BD4B3}" dt="2020-11-26T08:38:11.211" v="1679" actId="403"/>
        <pc:sldMkLst>
          <pc:docMk/>
          <pc:sldMk cId="1737487965" sldId="304"/>
        </pc:sldMkLst>
      </pc:sldChg>
      <pc:sldChg chg="addSp delSp modSp new mod">
        <pc:chgData name="Baechler Jonathan" userId="47f0ae59-e29e-4ab1-be6f-043bae60ed99" providerId="ADAL" clId="{CE3965E8-5FA8-4261-99B5-39F5C54BD4B3}" dt="2020-11-26T08:44:44.683" v="1809" actId="1076"/>
        <pc:sldMkLst>
          <pc:docMk/>
          <pc:sldMk cId="2640934977" sldId="305"/>
        </pc:sldMkLst>
      </pc:sldChg>
      <pc:sldChg chg="addSp delSp modSp new mod setBg">
        <pc:chgData name="Baechler Jonathan" userId="47f0ae59-e29e-4ab1-be6f-043bae60ed99" providerId="ADAL" clId="{CE3965E8-5FA8-4261-99B5-39F5C54BD4B3}" dt="2020-11-26T08:44:57.892" v="1821" actId="20577"/>
        <pc:sldMkLst>
          <pc:docMk/>
          <pc:sldMk cId="1443461647" sldId="306"/>
        </pc:sldMkLst>
      </pc:sldChg>
      <pc:sldChg chg="modSp new mod">
        <pc:chgData name="Baechler Jonathan" userId="47f0ae59-e29e-4ab1-be6f-043bae60ed99" providerId="ADAL" clId="{CE3965E8-5FA8-4261-99B5-39F5C54BD4B3}" dt="2020-11-26T08:48:38.865" v="1862" actId="6549"/>
        <pc:sldMkLst>
          <pc:docMk/>
          <pc:sldMk cId="1566146410" sldId="307"/>
        </pc:sldMkLst>
      </pc:sldChg>
      <pc:sldChg chg="addSp modSp new mod">
        <pc:chgData name="Baechler Jonathan" userId="47f0ae59-e29e-4ab1-be6f-043bae60ed99" providerId="ADAL" clId="{CE3965E8-5FA8-4261-99B5-39F5C54BD4B3}" dt="2020-11-26T08:59:38.108" v="1971" actId="1076"/>
        <pc:sldMkLst>
          <pc:docMk/>
          <pc:sldMk cId="81291280" sldId="308"/>
        </pc:sldMkLst>
      </pc:sldChg>
      <pc:sldChg chg="addSp delSp modSp new mod">
        <pc:chgData name="Baechler Jonathan" userId="47f0ae59-e29e-4ab1-be6f-043bae60ed99" providerId="ADAL" clId="{CE3965E8-5FA8-4261-99B5-39F5C54BD4B3}" dt="2020-11-26T09:30:57.866" v="2330" actId="1076"/>
        <pc:sldMkLst>
          <pc:docMk/>
          <pc:sldMk cId="3197198162" sldId="309"/>
        </pc:sldMkLst>
      </pc:sldChg>
      <pc:sldChg chg="addSp delSp modSp new mod">
        <pc:chgData name="Baechler Jonathan" userId="47f0ae59-e29e-4ab1-be6f-043bae60ed99" providerId="ADAL" clId="{CE3965E8-5FA8-4261-99B5-39F5C54BD4B3}" dt="2020-11-26T09:27:55.290" v="2319" actId="1076"/>
        <pc:sldMkLst>
          <pc:docMk/>
          <pc:sldMk cId="3517816028" sldId="310"/>
        </pc:sldMkLst>
      </pc:sldChg>
      <pc:sldChg chg="addSp delSp modSp new mod ord">
        <pc:chgData name="Baechler Jonathan" userId="47f0ae59-e29e-4ab1-be6f-043bae60ed99" providerId="ADAL" clId="{CE3965E8-5FA8-4261-99B5-39F5C54BD4B3}" dt="2020-11-26T10:25:41.102" v="2466" actId="1076"/>
        <pc:sldMkLst>
          <pc:docMk/>
          <pc:sldMk cId="4066909158" sldId="311"/>
        </pc:sldMkLst>
      </pc:sldChg>
      <pc:sldChg chg="modSp add mod ord">
        <pc:chgData name="Baechler Jonathan" userId="47f0ae59-e29e-4ab1-be6f-043bae60ed99" providerId="ADAL" clId="{CE3965E8-5FA8-4261-99B5-39F5C54BD4B3}" dt="2020-11-26T09:41:12.338" v="2422" actId="20577"/>
        <pc:sldMkLst>
          <pc:docMk/>
          <pc:sldMk cId="1812455262" sldId="312"/>
        </pc:sldMkLst>
      </pc:sldChg>
      <pc:sldChg chg="modSp add mod ord">
        <pc:chgData name="Baechler Jonathan" userId="47f0ae59-e29e-4ab1-be6f-043bae60ed99" providerId="ADAL" clId="{CE3965E8-5FA8-4261-99B5-39F5C54BD4B3}" dt="2020-11-26T17:27:18.026" v="2624" actId="121"/>
        <pc:sldMkLst>
          <pc:docMk/>
          <pc:sldMk cId="1722665146" sldId="313"/>
        </pc:sldMkLst>
      </pc:sldChg>
      <pc:sldChg chg="addSp delSp modSp new mod">
        <pc:chgData name="Baechler Jonathan" userId="47f0ae59-e29e-4ab1-be6f-043bae60ed99" providerId="ADAL" clId="{CE3965E8-5FA8-4261-99B5-39F5C54BD4B3}" dt="2020-11-26T10:29:57.979" v="2592" actId="1076"/>
        <pc:sldMkLst>
          <pc:docMk/>
          <pc:sldMk cId="1517405119" sldId="314"/>
        </pc:sldMkLst>
      </pc:sldChg>
      <pc:sldChg chg="addSp modSp new mod">
        <pc:chgData name="Baechler Jonathan" userId="47f0ae59-e29e-4ab1-be6f-043bae60ed99" providerId="ADAL" clId="{CE3965E8-5FA8-4261-99B5-39F5C54BD4B3}" dt="2020-11-26T17:36:43.764" v="3288" actId="1076"/>
        <pc:sldMkLst>
          <pc:docMk/>
          <pc:sldMk cId="2941629982" sldId="315"/>
        </pc:sldMkLst>
      </pc:sldChg>
      <pc:sldChg chg="modSp add mod ord">
        <pc:chgData name="Baechler Jonathan" userId="47f0ae59-e29e-4ab1-be6f-043bae60ed99" providerId="ADAL" clId="{CE3965E8-5FA8-4261-99B5-39F5C54BD4B3}" dt="2020-11-26T17:35:41.666" v="3184" actId="6549"/>
        <pc:sldMkLst>
          <pc:docMk/>
          <pc:sldMk cId="3921460571" sldId="316"/>
        </pc:sldMkLst>
      </pc:sldChg>
      <pc:sldChg chg="addSp delSp modSp add mod modAnim">
        <pc:chgData name="Baechler Jonathan" userId="47f0ae59-e29e-4ab1-be6f-043bae60ed99" providerId="ADAL" clId="{CE3965E8-5FA8-4261-99B5-39F5C54BD4B3}" dt="2020-11-26T17:53:16.993" v="3782" actId="20577"/>
        <pc:sldMkLst>
          <pc:docMk/>
          <pc:sldMk cId="3701418720" sldId="317"/>
        </pc:sldMkLst>
      </pc:sldChg>
      <pc:sldChg chg="addSp delSp modSp new mod addCm delCm">
        <pc:chgData name="Baechler Jonathan" userId="47f0ae59-e29e-4ab1-be6f-043bae60ed99" providerId="ADAL" clId="{CE3965E8-5FA8-4261-99B5-39F5C54BD4B3}" dt="2020-11-26T18:12:52.419" v="4112" actId="1076"/>
        <pc:sldMkLst>
          <pc:docMk/>
          <pc:sldMk cId="456404708" sldId="318"/>
        </pc:sldMkLst>
      </pc:sldChg>
      <pc:sldChg chg="modSp new mod">
        <pc:chgData name="Baechler Jonathan" userId="47f0ae59-e29e-4ab1-be6f-043bae60ed99" providerId="ADAL" clId="{CE3965E8-5FA8-4261-99B5-39F5C54BD4B3}" dt="2020-11-26T17:59:58.917" v="3924" actId="20577"/>
        <pc:sldMkLst>
          <pc:docMk/>
          <pc:sldMk cId="1285957020" sldId="319"/>
        </pc:sldMkLst>
      </pc:sldChg>
      <pc:sldChg chg="addSp delSp modSp add mod">
        <pc:chgData name="Baechler Jonathan" userId="47f0ae59-e29e-4ab1-be6f-043bae60ed99" providerId="ADAL" clId="{CE3965E8-5FA8-4261-99B5-39F5C54BD4B3}" dt="2020-11-26T18:46:51.134" v="4118" actId="1036"/>
        <pc:sldMkLst>
          <pc:docMk/>
          <pc:sldMk cId="1342295271" sldId="320"/>
        </pc:sldMkLst>
      </pc:sldChg>
      <pc:sldChg chg="add del">
        <pc:chgData name="Baechler Jonathan" userId="47f0ae59-e29e-4ab1-be6f-043bae60ed99" providerId="ADAL" clId="{CE3965E8-5FA8-4261-99B5-39F5C54BD4B3}" dt="2020-11-18T21:44:55.555" v="41" actId="47"/>
        <pc:sldMkLst>
          <pc:docMk/>
          <pc:sldMk cId="1529863644" sldId="320"/>
        </pc:sldMkLst>
      </pc:sldChg>
      <pc:sldChg chg="add del">
        <pc:chgData name="Baechler Jonathan" userId="47f0ae59-e29e-4ab1-be6f-043bae60ed99" providerId="ADAL" clId="{CE3965E8-5FA8-4261-99B5-39F5C54BD4B3}" dt="2020-11-18T21:44:55.589" v="42" actId="47"/>
        <pc:sldMkLst>
          <pc:docMk/>
          <pc:sldMk cId="643828554" sldId="321"/>
        </pc:sldMkLst>
      </pc:sldChg>
      <pc:sldChg chg="delSp modSp add del mod">
        <pc:chgData name="Baechler Jonathan" userId="47f0ae59-e29e-4ab1-be6f-043bae60ed99" providerId="ADAL" clId="{CE3965E8-5FA8-4261-99B5-39F5C54BD4B3}" dt="2020-11-26T18:46:59.280" v="4119" actId="47"/>
        <pc:sldMkLst>
          <pc:docMk/>
          <pc:sldMk cId="803766085" sldId="321"/>
        </pc:sldMkLst>
      </pc:sldChg>
      <pc:sldChg chg="add del">
        <pc:chgData name="Baechler Jonathan" userId="47f0ae59-e29e-4ab1-be6f-043bae60ed99" providerId="ADAL" clId="{CE3965E8-5FA8-4261-99B5-39F5C54BD4B3}" dt="2020-11-18T21:44:55.625" v="43" actId="47"/>
        <pc:sldMkLst>
          <pc:docMk/>
          <pc:sldMk cId="375797229" sldId="322"/>
        </pc:sldMkLst>
      </pc:sldChg>
      <pc:sldChg chg="modSp new mod">
        <pc:chgData name="Baechler Jonathan" userId="47f0ae59-e29e-4ab1-be6f-043bae60ed99" providerId="ADAL" clId="{CE3965E8-5FA8-4261-99B5-39F5C54BD4B3}" dt="2020-11-26T18:54:18.976" v="4484" actId="20577"/>
        <pc:sldMkLst>
          <pc:docMk/>
          <pc:sldMk cId="800748859" sldId="322"/>
        </pc:sldMkLst>
      </pc:sldChg>
      <pc:sldChg chg="add del">
        <pc:chgData name="Baechler Jonathan" userId="47f0ae59-e29e-4ab1-be6f-043bae60ed99" providerId="ADAL" clId="{CE3965E8-5FA8-4261-99B5-39F5C54BD4B3}" dt="2020-11-18T21:44:55.723" v="44" actId="47"/>
        <pc:sldMkLst>
          <pc:docMk/>
          <pc:sldMk cId="1472279824" sldId="323"/>
        </pc:sldMkLst>
      </pc:sldChg>
      <pc:sldChg chg="modSp add mod ord">
        <pc:chgData name="Baechler Jonathan" userId="47f0ae59-e29e-4ab1-be6f-043bae60ed99" providerId="ADAL" clId="{CE3965E8-5FA8-4261-99B5-39F5C54BD4B3}" dt="2020-12-03T17:34:42.562" v="4526" actId="20577"/>
        <pc:sldMkLst>
          <pc:docMk/>
          <pc:sldMk cId="3062974307" sldId="323"/>
        </pc:sldMkLst>
      </pc:sldChg>
      <pc:sldChg chg="new del">
        <pc:chgData name="Baechler Jonathan" userId="47f0ae59-e29e-4ab1-be6f-043bae60ed99" providerId="ADAL" clId="{CE3965E8-5FA8-4261-99B5-39F5C54BD4B3}" dt="2020-12-03T17:28:58.896" v="4488" actId="47"/>
        <pc:sldMkLst>
          <pc:docMk/>
          <pc:sldMk cId="3651634929" sldId="323"/>
        </pc:sldMkLst>
      </pc:sldChg>
      <pc:sldChg chg="delSp add del setBg delDesignElem">
        <pc:chgData name="Baechler Jonathan" userId="47f0ae59-e29e-4ab1-be6f-043bae60ed99" providerId="ADAL" clId="{CE3965E8-5FA8-4261-99B5-39F5C54BD4B3}" dt="2020-12-03T17:29:00.008" v="4489" actId="47"/>
        <pc:sldMkLst>
          <pc:docMk/>
          <pc:sldMk cId="1501758119" sldId="324"/>
        </pc:sldMkLst>
      </pc:sldChg>
      <pc:sldChg chg="add del">
        <pc:chgData name="Baechler Jonathan" userId="47f0ae59-e29e-4ab1-be6f-043bae60ed99" providerId="ADAL" clId="{CE3965E8-5FA8-4261-99B5-39F5C54BD4B3}" dt="2020-11-18T21:44:55.979" v="45" actId="47"/>
        <pc:sldMkLst>
          <pc:docMk/>
          <pc:sldMk cId="2243541159" sldId="324"/>
        </pc:sldMkLst>
      </pc:sldChg>
      <pc:sldChg chg="addSp delSp modSp new mod modAnim addCm delCm">
        <pc:chgData name="Baechler Jonathan" userId="47f0ae59-e29e-4ab1-be6f-043bae60ed99" providerId="ADAL" clId="{CE3965E8-5FA8-4261-99B5-39F5C54BD4B3}" dt="2020-12-03T17:49:10.966" v="5019" actId="5793"/>
        <pc:sldMkLst>
          <pc:docMk/>
          <pc:sldMk cId="2785474176" sldId="324"/>
        </pc:sldMkLst>
      </pc:sldChg>
      <pc:sldChg chg="new del">
        <pc:chgData name="Baechler Jonathan" userId="47f0ae59-e29e-4ab1-be6f-043bae60ed99" providerId="ADAL" clId="{CE3965E8-5FA8-4261-99B5-39F5C54BD4B3}" dt="2020-12-03T17:36:51.122" v="4587" actId="680"/>
        <pc:sldMkLst>
          <pc:docMk/>
          <pc:sldMk cId="2251645017" sldId="325"/>
        </pc:sldMkLst>
      </pc:sldChg>
      <pc:sldChg chg="addSp modSp new mod">
        <pc:chgData name="Baechler Jonathan" userId="47f0ae59-e29e-4ab1-be6f-043bae60ed99" providerId="ADAL" clId="{CE3965E8-5FA8-4261-99B5-39F5C54BD4B3}" dt="2020-12-03T17:54:51.832" v="5380" actId="20577"/>
        <pc:sldMkLst>
          <pc:docMk/>
          <pc:sldMk cId="2709066960" sldId="325"/>
        </pc:sldMkLst>
      </pc:sldChg>
      <pc:sldChg chg="add del">
        <pc:chgData name="Baechler Jonathan" userId="47f0ae59-e29e-4ab1-be6f-043bae60ed99" providerId="ADAL" clId="{CE3965E8-5FA8-4261-99B5-39F5C54BD4B3}" dt="2020-11-18T21:44:56.195" v="46" actId="47"/>
        <pc:sldMkLst>
          <pc:docMk/>
          <pc:sldMk cId="2777464003" sldId="325"/>
        </pc:sldMkLst>
      </pc:sldChg>
      <pc:sldChg chg="add del">
        <pc:chgData name="Baechler Jonathan" userId="47f0ae59-e29e-4ab1-be6f-043bae60ed99" providerId="ADAL" clId="{CE3965E8-5FA8-4261-99B5-39F5C54BD4B3}" dt="2020-11-18T21:44:56.436" v="47" actId="47"/>
        <pc:sldMkLst>
          <pc:docMk/>
          <pc:sldMk cId="2401412621" sldId="326"/>
        </pc:sldMkLst>
      </pc:sldChg>
      <pc:sldChg chg="addSp delSp modSp new mod">
        <pc:chgData name="Baechler Jonathan" userId="47f0ae59-e29e-4ab1-be6f-043bae60ed99" providerId="ADAL" clId="{CE3965E8-5FA8-4261-99B5-39F5C54BD4B3}" dt="2020-12-03T17:57:30.451" v="5565" actId="1076"/>
        <pc:sldMkLst>
          <pc:docMk/>
          <pc:sldMk cId="3062649408" sldId="326"/>
        </pc:sldMkLst>
      </pc:sldChg>
      <pc:sldChg chg="addSp modSp new mod">
        <pc:chgData name="Baechler Jonathan" userId="47f0ae59-e29e-4ab1-be6f-043bae60ed99" providerId="ADAL" clId="{CE3965E8-5FA8-4261-99B5-39F5C54BD4B3}" dt="2020-12-03T19:19:22.761" v="6185" actId="20577"/>
        <pc:sldMkLst>
          <pc:docMk/>
          <pc:sldMk cId="1489575084" sldId="327"/>
        </pc:sldMkLst>
      </pc:sldChg>
      <pc:sldChg chg="add del">
        <pc:chgData name="Baechler Jonathan" userId="47f0ae59-e29e-4ab1-be6f-043bae60ed99" providerId="ADAL" clId="{CE3965E8-5FA8-4261-99B5-39F5C54BD4B3}" dt="2020-11-18T21:44:56.630" v="48" actId="47"/>
        <pc:sldMkLst>
          <pc:docMk/>
          <pc:sldMk cId="2850469983" sldId="327"/>
        </pc:sldMkLst>
      </pc:sldChg>
      <pc:sldChg chg="add del">
        <pc:chgData name="Baechler Jonathan" userId="47f0ae59-e29e-4ab1-be6f-043bae60ed99" providerId="ADAL" clId="{CE3965E8-5FA8-4261-99B5-39F5C54BD4B3}" dt="2020-11-18T21:44:56.842" v="49" actId="47"/>
        <pc:sldMkLst>
          <pc:docMk/>
          <pc:sldMk cId="903502514" sldId="328"/>
        </pc:sldMkLst>
      </pc:sldChg>
      <pc:sldChg chg="addSp delSp modSp new mod setBg">
        <pc:chgData name="Baechler Jonathan" userId="47f0ae59-e29e-4ab1-be6f-043bae60ed99" providerId="ADAL" clId="{CE3965E8-5FA8-4261-99B5-39F5C54BD4B3}" dt="2020-12-03T19:05:32.618" v="5958" actId="20577"/>
        <pc:sldMkLst>
          <pc:docMk/>
          <pc:sldMk cId="3259527245" sldId="328"/>
        </pc:sldMkLst>
      </pc:sldChg>
      <pc:sldChg chg="modSp add mod ord">
        <pc:chgData name="Baechler Jonathan" userId="47f0ae59-e29e-4ab1-be6f-043bae60ed99" providerId="ADAL" clId="{CE3965E8-5FA8-4261-99B5-39F5C54BD4B3}" dt="2020-12-03T19:08:08.848" v="5997" actId="6549"/>
        <pc:sldMkLst>
          <pc:docMk/>
          <pc:sldMk cId="2479457262" sldId="329"/>
        </pc:sldMkLst>
      </pc:sldChg>
      <pc:sldChg chg="delSp add del mod">
        <pc:chgData name="Baechler Jonathan" userId="47f0ae59-e29e-4ab1-be6f-043bae60ed99" providerId="ADAL" clId="{CE3965E8-5FA8-4261-99B5-39F5C54BD4B3}" dt="2020-11-18T21:44:58.012" v="51" actId="47"/>
        <pc:sldMkLst>
          <pc:docMk/>
          <pc:sldMk cId="4274717030" sldId="329"/>
        </pc:sldMkLst>
      </pc:sldChg>
      <pc:sldChg chg="add del">
        <pc:chgData name="Baechler Jonathan" userId="47f0ae59-e29e-4ab1-be6f-043bae60ed99" providerId="ADAL" clId="{CE3965E8-5FA8-4261-99B5-39F5C54BD4B3}" dt="2020-11-18T21:44:57.224" v="50" actId="47"/>
        <pc:sldMkLst>
          <pc:docMk/>
          <pc:sldMk cId="2689657780" sldId="330"/>
        </pc:sldMkLst>
      </pc:sldChg>
      <pc:sldChg chg="addSp delSp modSp new mod modAnim">
        <pc:chgData name="Baechler Jonathan" userId="47f0ae59-e29e-4ab1-be6f-043bae60ed99" providerId="ADAL" clId="{CE3965E8-5FA8-4261-99B5-39F5C54BD4B3}" dt="2020-12-03T19:24:05.609" v="6198"/>
        <pc:sldMkLst>
          <pc:docMk/>
          <pc:sldMk cId="3224413832" sldId="330"/>
        </pc:sldMkLst>
      </pc:sldChg>
      <pc:sldChg chg="new del">
        <pc:chgData name="Baechler Jonathan" userId="47f0ae59-e29e-4ab1-be6f-043bae60ed99" providerId="ADAL" clId="{CE3965E8-5FA8-4261-99B5-39F5C54BD4B3}" dt="2020-12-03T19:24:23.247" v="6200" actId="680"/>
        <pc:sldMkLst>
          <pc:docMk/>
          <pc:sldMk cId="950377432" sldId="331"/>
        </pc:sldMkLst>
      </pc:sldChg>
      <pc:sldChg chg="modSp add mod ord">
        <pc:chgData name="Baechler Jonathan" userId="47f0ae59-e29e-4ab1-be6f-043bae60ed99" providerId="ADAL" clId="{CE3965E8-5FA8-4261-99B5-39F5C54BD4B3}" dt="2020-12-03T19:25:17.772" v="6262" actId="20577"/>
        <pc:sldMkLst>
          <pc:docMk/>
          <pc:sldMk cId="3023518885" sldId="331"/>
        </pc:sldMkLst>
      </pc:sldChg>
      <pc:sldChg chg="addSp modSp new mod">
        <pc:chgData name="Baechler Jonathan" userId="47f0ae59-e29e-4ab1-be6f-043bae60ed99" providerId="ADAL" clId="{CE3965E8-5FA8-4261-99B5-39F5C54BD4B3}" dt="2020-12-03T19:45:24.591" v="6791" actId="1076"/>
        <pc:sldMkLst>
          <pc:docMk/>
          <pc:sldMk cId="2772713465" sldId="332"/>
        </pc:sldMkLst>
      </pc:sldChg>
      <pc:sldChg chg="addSp delSp modSp new mod">
        <pc:chgData name="Baechler Jonathan" userId="47f0ae59-e29e-4ab1-be6f-043bae60ed99" providerId="ADAL" clId="{CE3965E8-5FA8-4261-99B5-39F5C54BD4B3}" dt="2020-12-03T19:51:22.852" v="6973" actId="20577"/>
        <pc:sldMkLst>
          <pc:docMk/>
          <pc:sldMk cId="290656227" sldId="333"/>
        </pc:sldMkLst>
      </pc:sldChg>
      <pc:sldChg chg="addSp delSp modSp new mod">
        <pc:chgData name="Baechler Jonathan" userId="47f0ae59-e29e-4ab1-be6f-043bae60ed99" providerId="ADAL" clId="{CE3965E8-5FA8-4261-99B5-39F5C54BD4B3}" dt="2020-12-03T19:44:33.304" v="6747" actId="1076"/>
        <pc:sldMkLst>
          <pc:docMk/>
          <pc:sldMk cId="3059622494" sldId="334"/>
        </pc:sldMkLst>
      </pc:sldChg>
      <pc:sldChg chg="addSp delSp modSp new mod">
        <pc:chgData name="Baechler Jonathan" userId="47f0ae59-e29e-4ab1-be6f-043bae60ed99" providerId="ADAL" clId="{CE3965E8-5FA8-4261-99B5-39F5C54BD4B3}" dt="2020-12-03T19:52:38.833" v="7023" actId="20577"/>
        <pc:sldMkLst>
          <pc:docMk/>
          <pc:sldMk cId="1441145054" sldId="335"/>
        </pc:sldMkLst>
      </pc:sldChg>
    </pc:docChg>
  </pc:docChgLst>
  <pc:docChgLst>
    <pc:chgData name="Baechler Jonathan" userId="47f0ae59-e29e-4ab1-be6f-043bae60ed99" providerId="ADAL" clId="{E1482CD2-05A8-47CB-BE46-E4ECD4B4B8BC}"/>
    <pc:docChg chg="undo custSel mod addSld modSld">
      <pc:chgData name="Baechler Jonathan" userId="47f0ae59-e29e-4ab1-be6f-043bae60ed99" providerId="ADAL" clId="{E1482CD2-05A8-47CB-BE46-E4ECD4B4B8BC}" dt="2020-12-07T07:40:04.609" v="459" actId="478"/>
      <pc:docMkLst>
        <pc:docMk/>
      </pc:docMkLst>
      <pc:sldChg chg="modSp mod">
        <pc:chgData name="Baechler Jonathan" userId="47f0ae59-e29e-4ab1-be6f-043bae60ed99" providerId="ADAL" clId="{E1482CD2-05A8-47CB-BE46-E4ECD4B4B8BC}" dt="2020-11-19T10:19:24.271" v="136" actId="20577"/>
        <pc:sldMkLst>
          <pc:docMk/>
          <pc:sldMk cId="1086942488" sldId="283"/>
        </pc:sldMkLst>
      </pc:sldChg>
      <pc:sldChg chg="addSp delSp modSp mod">
        <pc:chgData name="Baechler Jonathan" userId="47f0ae59-e29e-4ab1-be6f-043bae60ed99" providerId="ADAL" clId="{E1482CD2-05A8-47CB-BE46-E4ECD4B4B8BC}" dt="2020-11-19T10:14:56.202" v="133" actId="20577"/>
        <pc:sldMkLst>
          <pc:docMk/>
          <pc:sldMk cId="3396004455" sldId="285"/>
        </pc:sldMkLst>
      </pc:sldChg>
      <pc:sldChg chg="addSp delSp modSp new mod setBg">
        <pc:chgData name="Baechler Jonathan" userId="47f0ae59-e29e-4ab1-be6f-043bae60ed99" providerId="ADAL" clId="{E1482CD2-05A8-47CB-BE46-E4ECD4B4B8BC}" dt="2020-11-19T10:29:41.019" v="217" actId="1076"/>
        <pc:sldMkLst>
          <pc:docMk/>
          <pc:sldMk cId="3895406402" sldId="286"/>
        </pc:sldMkLst>
      </pc:sldChg>
      <pc:sldChg chg="addSp delSp modSp new mod">
        <pc:chgData name="Baechler Jonathan" userId="47f0ae59-e29e-4ab1-be6f-043bae60ed99" providerId="ADAL" clId="{E1482CD2-05A8-47CB-BE46-E4ECD4B4B8BC}" dt="2020-11-19T10:40:45.291" v="458" actId="478"/>
        <pc:sldMkLst>
          <pc:docMk/>
          <pc:sldMk cId="1018695384" sldId="287"/>
        </pc:sldMkLst>
      </pc:sldChg>
      <pc:sldChg chg="modSp new mod">
        <pc:chgData name="Baechler Jonathan" userId="47f0ae59-e29e-4ab1-be6f-043bae60ed99" providerId="ADAL" clId="{E1482CD2-05A8-47CB-BE46-E4ECD4B4B8BC}" dt="2020-11-19T10:40:15.310" v="456" actId="14100"/>
        <pc:sldMkLst>
          <pc:docMk/>
          <pc:sldMk cId="3936352686" sldId="288"/>
        </pc:sldMkLst>
      </pc:sldChg>
      <pc:sldChg chg="delSp modAnim">
        <pc:chgData name="Baechler Jonathan" userId="47f0ae59-e29e-4ab1-be6f-043bae60ed99" providerId="ADAL" clId="{E1482CD2-05A8-47CB-BE46-E4ECD4B4B8BC}" dt="2020-12-07T07:40:04.609" v="459" actId="478"/>
        <pc:sldMkLst>
          <pc:docMk/>
          <pc:sldMk cId="3701418720" sldId="317"/>
        </pc:sldMkLst>
      </pc:sldChg>
    </pc:docChg>
  </pc:docChgLst>
  <pc:docChgLst>
    <pc:chgData name="Jonathan" userId="47f0ae59-e29e-4ab1-be6f-043bae60ed99" providerId="ADAL" clId="{F1E9D321-2A74-498A-AFE2-E654E9AF64D3}"/>
    <pc:docChg chg="modSld">
      <pc:chgData name="Jonathan" userId="47f0ae59-e29e-4ab1-be6f-043bae60ed99" providerId="ADAL" clId="{F1E9D321-2A74-498A-AFE2-E654E9AF64D3}" dt="2020-11-13T10:21:09.709" v="0" actId="27309"/>
      <pc:docMkLst>
        <pc:docMk/>
      </pc:docMkLst>
      <pc:sldChg chg="addSp modSp mod">
        <pc:chgData name="Jonathan" userId="47f0ae59-e29e-4ab1-be6f-043bae60ed99" providerId="ADAL" clId="{F1E9D321-2A74-498A-AFE2-E654E9AF64D3}" dt="2020-11-13T10:21:09.709" v="0" actId="27309"/>
        <pc:sldMkLst>
          <pc:docMk/>
          <pc:sldMk cId="4274717030" sldId="329"/>
        </pc:sldMkLst>
      </pc:sldChg>
    </pc:docChg>
  </pc:docChgLst>
  <pc:docChgLst>
    <pc:chgData name="Baechler Jonathan" userId="864bdf7e-a37c-47b0-9041-94832e3e9f2f" providerId="ADAL" clId="{1DE48A05-134A-4F9E-AF1C-6895CB7C38AA}"/>
    <pc:docChg chg="undo custSel mod addSld delSld modSld sldOrd">
      <pc:chgData name="Baechler Jonathan" userId="864bdf7e-a37c-47b0-9041-94832e3e9f2f" providerId="ADAL" clId="{1DE48A05-134A-4F9E-AF1C-6895CB7C38AA}" dt="2020-10-15T20:38:04.942" v="7378" actId="313"/>
      <pc:docMkLst>
        <pc:docMk/>
      </pc:docMkLst>
      <pc:sldChg chg="modSp add del mod">
        <pc:chgData name="Baechler Jonathan" userId="864bdf7e-a37c-47b0-9041-94832e3e9f2f" providerId="ADAL" clId="{1DE48A05-134A-4F9E-AF1C-6895CB7C38AA}" dt="2020-10-08T08:10:06.971" v="5374" actId="2696"/>
        <pc:sldMkLst>
          <pc:docMk/>
          <pc:sldMk cId="1086942488" sldId="283"/>
        </pc:sldMkLst>
      </pc:sldChg>
      <pc:sldChg chg="addSp delSp add del setBg delDesignElem">
        <pc:chgData name="Baechler Jonathan" userId="864bdf7e-a37c-47b0-9041-94832e3e9f2f" providerId="ADAL" clId="{1DE48A05-134A-4F9E-AF1C-6895CB7C38AA}" dt="2020-10-08T08:10:01.218" v="5373"/>
        <pc:sldMkLst>
          <pc:docMk/>
          <pc:sldMk cId="1851556389" sldId="283"/>
        </pc:sldMkLst>
      </pc:sldChg>
      <pc:sldChg chg="addSp delSp modSp mod modAnim">
        <pc:chgData name="Baechler Jonathan" userId="864bdf7e-a37c-47b0-9041-94832e3e9f2f" providerId="ADAL" clId="{1DE48A05-134A-4F9E-AF1C-6895CB7C38AA}" dt="2020-09-25T05:04:34.030" v="1415" actId="1076"/>
        <pc:sldMkLst>
          <pc:docMk/>
          <pc:sldMk cId="1802740431" sldId="319"/>
        </pc:sldMkLst>
      </pc:sldChg>
      <pc:sldChg chg="modSp mod modAnim">
        <pc:chgData name="Baechler Jonathan" userId="864bdf7e-a37c-47b0-9041-94832e3e9f2f" providerId="ADAL" clId="{1DE48A05-134A-4F9E-AF1C-6895CB7C38AA}" dt="2020-09-17T20:14:11.466" v="229"/>
        <pc:sldMkLst>
          <pc:docMk/>
          <pc:sldMk cId="1529863644" sldId="320"/>
        </pc:sldMkLst>
      </pc:sldChg>
      <pc:sldChg chg="addSp delSp modSp mod ord delAnim">
        <pc:chgData name="Baechler Jonathan" userId="864bdf7e-a37c-47b0-9041-94832e3e9f2f" providerId="ADAL" clId="{1DE48A05-134A-4F9E-AF1C-6895CB7C38AA}" dt="2020-09-25T04:57:06.204" v="1405"/>
        <pc:sldMkLst>
          <pc:docMk/>
          <pc:sldMk cId="793852745" sldId="321"/>
        </pc:sldMkLst>
      </pc:sldChg>
      <pc:sldChg chg="del">
        <pc:chgData name="Baechler Jonathan" userId="864bdf7e-a37c-47b0-9041-94832e3e9f2f" providerId="ADAL" clId="{1DE48A05-134A-4F9E-AF1C-6895CB7C38AA}" dt="2020-09-17T20:36:04.376" v="1062" actId="47"/>
        <pc:sldMkLst>
          <pc:docMk/>
          <pc:sldMk cId="59873361" sldId="322"/>
        </pc:sldMkLst>
      </pc:sldChg>
      <pc:sldChg chg="modSp new mod">
        <pc:chgData name="Baechler Jonathan" userId="864bdf7e-a37c-47b0-9041-94832e3e9f2f" providerId="ADAL" clId="{1DE48A05-134A-4F9E-AF1C-6895CB7C38AA}" dt="2020-09-17T20:37:36.014" v="1158" actId="20577"/>
        <pc:sldMkLst>
          <pc:docMk/>
          <pc:sldMk cId="2842484276" sldId="322"/>
        </pc:sldMkLst>
      </pc:sldChg>
      <pc:sldChg chg="modSp new mod">
        <pc:chgData name="Baechler Jonathan" userId="864bdf7e-a37c-47b0-9041-94832e3e9f2f" providerId="ADAL" clId="{1DE48A05-134A-4F9E-AF1C-6895CB7C38AA}" dt="2020-09-25T05:20:26.980" v="2144" actId="27636"/>
        <pc:sldMkLst>
          <pc:docMk/>
          <pc:sldMk cId="1046654370" sldId="323"/>
        </pc:sldMkLst>
      </pc:sldChg>
      <pc:sldChg chg="del">
        <pc:chgData name="Baechler Jonathan" userId="864bdf7e-a37c-47b0-9041-94832e3e9f2f" providerId="ADAL" clId="{1DE48A05-134A-4F9E-AF1C-6895CB7C38AA}" dt="2020-09-17T20:36:00.606" v="1058" actId="47"/>
        <pc:sldMkLst>
          <pc:docMk/>
          <pc:sldMk cId="1848564968" sldId="323"/>
        </pc:sldMkLst>
      </pc:sldChg>
      <pc:sldChg chg="del">
        <pc:chgData name="Baechler Jonathan" userId="864bdf7e-a37c-47b0-9041-94832e3e9f2f" providerId="ADAL" clId="{1DE48A05-134A-4F9E-AF1C-6895CB7C38AA}" dt="2020-09-17T20:36:01.611" v="1059" actId="47"/>
        <pc:sldMkLst>
          <pc:docMk/>
          <pc:sldMk cId="1586498989" sldId="324"/>
        </pc:sldMkLst>
      </pc:sldChg>
      <pc:sldChg chg="addSp delSp modSp new mod setBg">
        <pc:chgData name="Baechler Jonathan" userId="864bdf7e-a37c-47b0-9041-94832e3e9f2f" providerId="ADAL" clId="{1DE48A05-134A-4F9E-AF1C-6895CB7C38AA}" dt="2020-09-25T05:32:13.380" v="2368" actId="20577"/>
        <pc:sldMkLst>
          <pc:docMk/>
          <pc:sldMk cId="1825008910" sldId="324"/>
        </pc:sldMkLst>
      </pc:sldChg>
      <pc:sldChg chg="addSp modSp new mod addCm delCm">
        <pc:chgData name="Baechler Jonathan" userId="864bdf7e-a37c-47b0-9041-94832e3e9f2f" providerId="ADAL" clId="{1DE48A05-134A-4F9E-AF1C-6895CB7C38AA}" dt="2020-09-25T05:39:38.131" v="2594" actId="14100"/>
        <pc:sldMkLst>
          <pc:docMk/>
          <pc:sldMk cId="4248554819" sldId="325"/>
        </pc:sldMkLst>
      </pc:sldChg>
      <pc:sldChg chg="addSp modSp new mod">
        <pc:chgData name="Baechler Jonathan" userId="864bdf7e-a37c-47b0-9041-94832e3e9f2f" providerId="ADAL" clId="{1DE48A05-134A-4F9E-AF1C-6895CB7C38AA}" dt="2020-09-25T05:47:00.658" v="2781" actId="1076"/>
        <pc:sldMkLst>
          <pc:docMk/>
          <pc:sldMk cId="656103734" sldId="326"/>
        </pc:sldMkLst>
      </pc:sldChg>
      <pc:sldChg chg="del">
        <pc:chgData name="Baechler Jonathan" userId="864bdf7e-a37c-47b0-9041-94832e3e9f2f" providerId="ADAL" clId="{1DE48A05-134A-4F9E-AF1C-6895CB7C38AA}" dt="2020-09-17T20:36:02.556" v="1060" actId="47"/>
        <pc:sldMkLst>
          <pc:docMk/>
          <pc:sldMk cId="1003652414" sldId="326"/>
        </pc:sldMkLst>
      </pc:sldChg>
      <pc:sldChg chg="addSp delSp modSp new mod">
        <pc:chgData name="Baechler Jonathan" userId="864bdf7e-a37c-47b0-9041-94832e3e9f2f" providerId="ADAL" clId="{1DE48A05-134A-4F9E-AF1C-6895CB7C38AA}" dt="2020-09-25T05:51:35.105" v="2919" actId="403"/>
        <pc:sldMkLst>
          <pc:docMk/>
          <pc:sldMk cId="1490295753" sldId="327"/>
        </pc:sldMkLst>
      </pc:sldChg>
      <pc:sldChg chg="del">
        <pc:chgData name="Baechler Jonathan" userId="864bdf7e-a37c-47b0-9041-94832e3e9f2f" providerId="ADAL" clId="{1DE48A05-134A-4F9E-AF1C-6895CB7C38AA}" dt="2020-09-17T20:36:03.396" v="1061" actId="47"/>
        <pc:sldMkLst>
          <pc:docMk/>
          <pc:sldMk cId="2613452469" sldId="327"/>
        </pc:sldMkLst>
      </pc:sldChg>
      <pc:sldChg chg="del">
        <pc:chgData name="Baechler Jonathan" userId="864bdf7e-a37c-47b0-9041-94832e3e9f2f" providerId="ADAL" clId="{1DE48A05-134A-4F9E-AF1C-6895CB7C38AA}" dt="2020-09-17T20:36:05.281" v="1063" actId="47"/>
        <pc:sldMkLst>
          <pc:docMk/>
          <pc:sldMk cId="3960538040" sldId="328"/>
        </pc:sldMkLst>
      </pc:sldChg>
      <pc:sldChg chg="delSp modSp mod">
        <pc:chgData name="Baechler Jonathan" userId="864bdf7e-a37c-47b0-9041-94832e3e9f2f" providerId="ADAL" clId="{1DE48A05-134A-4F9E-AF1C-6895CB7C38AA}" dt="2020-10-08T07:22:46.266" v="4549" actId="6549"/>
        <pc:sldMkLst>
          <pc:docMk/>
          <pc:sldMk cId="4238549916" sldId="328"/>
        </pc:sldMkLst>
      </pc:sldChg>
      <pc:sldChg chg="del">
        <pc:chgData name="Baechler Jonathan" userId="864bdf7e-a37c-47b0-9041-94832e3e9f2f" providerId="ADAL" clId="{1DE48A05-134A-4F9E-AF1C-6895CB7C38AA}" dt="2020-09-17T20:36:06.146" v="1064" actId="47"/>
        <pc:sldMkLst>
          <pc:docMk/>
          <pc:sldMk cId="2901246353" sldId="329"/>
        </pc:sldMkLst>
      </pc:sldChg>
      <pc:sldChg chg="del">
        <pc:chgData name="Baechler Jonathan" userId="864bdf7e-a37c-47b0-9041-94832e3e9f2f" providerId="ADAL" clId="{1DE48A05-134A-4F9E-AF1C-6895CB7C38AA}" dt="2020-09-17T20:36:06.946" v="1065" actId="47"/>
        <pc:sldMkLst>
          <pc:docMk/>
          <pc:sldMk cId="465743156" sldId="330"/>
        </pc:sldMkLst>
      </pc:sldChg>
      <pc:sldChg chg="addSp delSp modSp mod">
        <pc:chgData name="Baechler Jonathan" userId="864bdf7e-a37c-47b0-9041-94832e3e9f2f" providerId="ADAL" clId="{1DE48A05-134A-4F9E-AF1C-6895CB7C38AA}" dt="2020-10-08T08:46:42.643" v="5431" actId="20577"/>
        <pc:sldMkLst>
          <pc:docMk/>
          <pc:sldMk cId="1045527059" sldId="331"/>
        </pc:sldMkLst>
      </pc:sldChg>
      <pc:sldChg chg="del">
        <pc:chgData name="Baechler Jonathan" userId="864bdf7e-a37c-47b0-9041-94832e3e9f2f" providerId="ADAL" clId="{1DE48A05-134A-4F9E-AF1C-6895CB7C38AA}" dt="2020-09-17T20:36:08.662" v="1067" actId="47"/>
        <pc:sldMkLst>
          <pc:docMk/>
          <pc:sldMk cId="2827645725" sldId="331"/>
        </pc:sldMkLst>
      </pc:sldChg>
      <pc:sldChg chg="del">
        <pc:chgData name="Baechler Jonathan" userId="864bdf7e-a37c-47b0-9041-94832e3e9f2f" providerId="ADAL" clId="{1DE48A05-134A-4F9E-AF1C-6895CB7C38AA}" dt="2020-09-17T20:36:07.820" v="1066" actId="47"/>
        <pc:sldMkLst>
          <pc:docMk/>
          <pc:sldMk cId="1498154701" sldId="332"/>
        </pc:sldMkLst>
      </pc:sldChg>
      <pc:sldChg chg="del">
        <pc:chgData name="Baechler Jonathan" userId="864bdf7e-a37c-47b0-9041-94832e3e9f2f" providerId="ADAL" clId="{1DE48A05-134A-4F9E-AF1C-6895CB7C38AA}" dt="2020-09-17T20:36:09.456" v="1068" actId="47"/>
        <pc:sldMkLst>
          <pc:docMk/>
          <pc:sldMk cId="588898537" sldId="333"/>
        </pc:sldMkLst>
      </pc:sldChg>
      <pc:sldChg chg="modSp mod ord">
        <pc:chgData name="Baechler Jonathan" userId="864bdf7e-a37c-47b0-9041-94832e3e9f2f" providerId="ADAL" clId="{1DE48A05-134A-4F9E-AF1C-6895CB7C38AA}" dt="2020-10-08T06:13:12.386" v="2929" actId="20577"/>
        <pc:sldMkLst>
          <pc:docMk/>
          <pc:sldMk cId="262025910" sldId="336"/>
        </pc:sldMkLst>
      </pc:sldChg>
      <pc:sldChg chg="modSp mod">
        <pc:chgData name="Baechler Jonathan" userId="864bdf7e-a37c-47b0-9041-94832e3e9f2f" providerId="ADAL" clId="{1DE48A05-134A-4F9E-AF1C-6895CB7C38AA}" dt="2020-10-08T07:31:50.704" v="4759" actId="14100"/>
        <pc:sldMkLst>
          <pc:docMk/>
          <pc:sldMk cId="3933069693" sldId="337"/>
        </pc:sldMkLst>
      </pc:sldChg>
      <pc:sldChg chg="addSp modSp new mod">
        <pc:chgData name="Baechler Jonathan" userId="864bdf7e-a37c-47b0-9041-94832e3e9f2f" providerId="ADAL" clId="{1DE48A05-134A-4F9E-AF1C-6895CB7C38AA}" dt="2020-10-08T06:16:43.536" v="3223" actId="1076"/>
        <pc:sldMkLst>
          <pc:docMk/>
          <pc:sldMk cId="3760146459" sldId="338"/>
        </pc:sldMkLst>
      </pc:sldChg>
      <pc:sldChg chg="addSp delSp modSp new mod">
        <pc:chgData name="Baechler Jonathan" userId="864bdf7e-a37c-47b0-9041-94832e3e9f2f" providerId="ADAL" clId="{1DE48A05-134A-4F9E-AF1C-6895CB7C38AA}" dt="2020-10-08T06:22:43.520" v="3252" actId="1076"/>
        <pc:sldMkLst>
          <pc:docMk/>
          <pc:sldMk cId="1954678838" sldId="339"/>
        </pc:sldMkLst>
      </pc:sldChg>
      <pc:sldChg chg="addSp delSp modSp new mod">
        <pc:chgData name="Baechler Jonathan" userId="864bdf7e-a37c-47b0-9041-94832e3e9f2f" providerId="ADAL" clId="{1DE48A05-134A-4F9E-AF1C-6895CB7C38AA}" dt="2020-10-08T06:24:09.109" v="3276" actId="1076"/>
        <pc:sldMkLst>
          <pc:docMk/>
          <pc:sldMk cId="3937355831" sldId="340"/>
        </pc:sldMkLst>
      </pc:sldChg>
      <pc:sldChg chg="addSp delSp modSp new mod">
        <pc:chgData name="Baechler Jonathan" userId="864bdf7e-a37c-47b0-9041-94832e3e9f2f" providerId="ADAL" clId="{1DE48A05-134A-4F9E-AF1C-6895CB7C38AA}" dt="2020-10-08T06:25:36.967" v="3349" actId="14100"/>
        <pc:sldMkLst>
          <pc:docMk/>
          <pc:sldMk cId="649191721" sldId="341"/>
        </pc:sldMkLst>
      </pc:sldChg>
      <pc:sldChg chg="addSp delSp modSp new mod">
        <pc:chgData name="Baechler Jonathan" userId="864bdf7e-a37c-47b0-9041-94832e3e9f2f" providerId="ADAL" clId="{1DE48A05-134A-4F9E-AF1C-6895CB7C38AA}" dt="2020-10-08T06:33:17.727" v="3487" actId="20577"/>
        <pc:sldMkLst>
          <pc:docMk/>
          <pc:sldMk cId="327612616" sldId="342"/>
        </pc:sldMkLst>
      </pc:sldChg>
      <pc:sldChg chg="addSp delSp modSp new mod">
        <pc:chgData name="Baechler Jonathan" userId="864bdf7e-a37c-47b0-9041-94832e3e9f2f" providerId="ADAL" clId="{1DE48A05-134A-4F9E-AF1C-6895CB7C38AA}" dt="2020-10-08T06:40:44.658" v="3712" actId="20577"/>
        <pc:sldMkLst>
          <pc:docMk/>
          <pc:sldMk cId="3209166226" sldId="343"/>
        </pc:sldMkLst>
      </pc:sldChg>
      <pc:sldChg chg="new del">
        <pc:chgData name="Baechler Jonathan" userId="864bdf7e-a37c-47b0-9041-94832e3e9f2f" providerId="ADAL" clId="{1DE48A05-134A-4F9E-AF1C-6895CB7C38AA}" dt="2020-10-08T06:40:51.995" v="3714" actId="47"/>
        <pc:sldMkLst>
          <pc:docMk/>
          <pc:sldMk cId="609943737" sldId="344"/>
        </pc:sldMkLst>
      </pc:sldChg>
      <pc:sldChg chg="addSp delSp modSp add mod">
        <pc:chgData name="Baechler Jonathan" userId="864bdf7e-a37c-47b0-9041-94832e3e9f2f" providerId="ADAL" clId="{1DE48A05-134A-4F9E-AF1C-6895CB7C38AA}" dt="2020-10-08T06:41:45.207" v="3727" actId="14100"/>
        <pc:sldMkLst>
          <pc:docMk/>
          <pc:sldMk cId="3518573190" sldId="345"/>
        </pc:sldMkLst>
      </pc:sldChg>
      <pc:sldChg chg="addSp modSp new mod modAnim">
        <pc:chgData name="Baechler Jonathan" userId="864bdf7e-a37c-47b0-9041-94832e3e9f2f" providerId="ADAL" clId="{1DE48A05-134A-4F9E-AF1C-6895CB7C38AA}" dt="2020-10-08T07:29:23.175" v="4705" actId="1076"/>
        <pc:sldMkLst>
          <pc:docMk/>
          <pc:sldMk cId="742882260" sldId="346"/>
        </pc:sldMkLst>
      </pc:sldChg>
      <pc:sldChg chg="modSp new mod ord">
        <pc:chgData name="Baechler Jonathan" userId="864bdf7e-a37c-47b0-9041-94832e3e9f2f" providerId="ADAL" clId="{1DE48A05-134A-4F9E-AF1C-6895CB7C38AA}" dt="2020-10-08T07:32:24.865" v="4761"/>
        <pc:sldMkLst>
          <pc:docMk/>
          <pc:sldMk cId="2763153553" sldId="347"/>
        </pc:sldMkLst>
      </pc:sldChg>
      <pc:sldChg chg="addSp delSp modSp new mod">
        <pc:chgData name="Baechler Jonathan" userId="864bdf7e-a37c-47b0-9041-94832e3e9f2f" providerId="ADAL" clId="{1DE48A05-134A-4F9E-AF1C-6895CB7C38AA}" dt="2020-10-08T07:31:25.664" v="4758" actId="1076"/>
        <pc:sldMkLst>
          <pc:docMk/>
          <pc:sldMk cId="2288994402" sldId="348"/>
        </pc:sldMkLst>
      </pc:sldChg>
      <pc:sldChg chg="addSp delSp modSp new mod">
        <pc:chgData name="Baechler Jonathan" userId="864bdf7e-a37c-47b0-9041-94832e3e9f2f" providerId="ADAL" clId="{1DE48A05-134A-4F9E-AF1C-6895CB7C38AA}" dt="2020-10-08T07:35:22.917" v="4857" actId="1076"/>
        <pc:sldMkLst>
          <pc:docMk/>
          <pc:sldMk cId="2688506063" sldId="349"/>
        </pc:sldMkLst>
      </pc:sldChg>
      <pc:sldChg chg="addSp delSp modSp new mod">
        <pc:chgData name="Baechler Jonathan" userId="864bdf7e-a37c-47b0-9041-94832e3e9f2f" providerId="ADAL" clId="{1DE48A05-134A-4F9E-AF1C-6895CB7C38AA}" dt="2020-10-08T07:36:35.667" v="4863" actId="1076"/>
        <pc:sldMkLst>
          <pc:docMk/>
          <pc:sldMk cId="2759195185" sldId="350"/>
        </pc:sldMkLst>
      </pc:sldChg>
      <pc:sldChg chg="addSp delSp modSp new mod">
        <pc:chgData name="Baechler Jonathan" userId="864bdf7e-a37c-47b0-9041-94832e3e9f2f" providerId="ADAL" clId="{1DE48A05-134A-4F9E-AF1C-6895CB7C38AA}" dt="2020-10-08T07:52:24.944" v="4999" actId="14100"/>
        <pc:sldMkLst>
          <pc:docMk/>
          <pc:sldMk cId="903633175" sldId="351"/>
        </pc:sldMkLst>
      </pc:sldChg>
      <pc:sldChg chg="modSp new mod">
        <pc:chgData name="Baechler Jonathan" userId="864bdf7e-a37c-47b0-9041-94832e3e9f2f" providerId="ADAL" clId="{1DE48A05-134A-4F9E-AF1C-6895CB7C38AA}" dt="2020-10-08T08:04:53.914" v="5333" actId="20577"/>
        <pc:sldMkLst>
          <pc:docMk/>
          <pc:sldMk cId="513563310" sldId="352"/>
        </pc:sldMkLst>
      </pc:sldChg>
      <pc:sldChg chg="modSp new del mod">
        <pc:chgData name="Baechler Jonathan" userId="864bdf7e-a37c-47b0-9041-94832e3e9f2f" providerId="ADAL" clId="{1DE48A05-134A-4F9E-AF1C-6895CB7C38AA}" dt="2020-10-15T16:04:45.382" v="5439" actId="47"/>
        <pc:sldMkLst>
          <pc:docMk/>
          <pc:sldMk cId="402266280" sldId="353"/>
        </pc:sldMkLst>
      </pc:sldChg>
      <pc:sldChg chg="delSp add del setBg delDesignElem">
        <pc:chgData name="Baechler Jonathan" userId="864bdf7e-a37c-47b0-9041-94832e3e9f2f" providerId="ADAL" clId="{1DE48A05-134A-4F9E-AF1C-6895CB7C38AA}" dt="2020-10-08T08:07:22.643" v="5338" actId="47"/>
        <pc:sldMkLst>
          <pc:docMk/>
          <pc:sldMk cId="3448655273" sldId="353"/>
        </pc:sldMkLst>
      </pc:sldChg>
      <pc:sldChg chg="addSp delSp modSp add mod setBg delDesignElem">
        <pc:chgData name="Baechler Jonathan" userId="864bdf7e-a37c-47b0-9041-94832e3e9f2f" providerId="ADAL" clId="{1DE48A05-134A-4F9E-AF1C-6895CB7C38AA}" dt="2020-10-08T08:11:54.784" v="5405" actId="20577"/>
        <pc:sldMkLst>
          <pc:docMk/>
          <pc:sldMk cId="3123574367" sldId="354"/>
        </pc:sldMkLst>
      </pc:sldChg>
      <pc:sldChg chg="delSp add del setBg delDesignElem">
        <pc:chgData name="Baechler Jonathan" userId="864bdf7e-a37c-47b0-9041-94832e3e9f2f" providerId="ADAL" clId="{1DE48A05-134A-4F9E-AF1C-6895CB7C38AA}" dt="2020-10-08T08:07:23.535" v="5339" actId="47"/>
        <pc:sldMkLst>
          <pc:docMk/>
          <pc:sldMk cId="4153352438" sldId="354"/>
        </pc:sldMkLst>
      </pc:sldChg>
      <pc:sldChg chg="addSp delSp modSp new mod">
        <pc:chgData name="Baechler Jonathan" userId="864bdf7e-a37c-47b0-9041-94832e3e9f2f" providerId="ADAL" clId="{1DE48A05-134A-4F9E-AF1C-6895CB7C38AA}" dt="2020-10-08T08:47:40.644" v="5438" actId="1076"/>
        <pc:sldMkLst>
          <pc:docMk/>
          <pc:sldMk cId="2718342434" sldId="355"/>
        </pc:sldMkLst>
      </pc:sldChg>
      <pc:sldChg chg="addSp modSp new mod setBg">
        <pc:chgData name="Baechler Jonathan" userId="864bdf7e-a37c-47b0-9041-94832e3e9f2f" providerId="ADAL" clId="{1DE48A05-134A-4F9E-AF1C-6895CB7C38AA}" dt="2020-10-15T19:55:26.742" v="5602" actId="20577"/>
        <pc:sldMkLst>
          <pc:docMk/>
          <pc:sldMk cId="2615601000" sldId="356"/>
        </pc:sldMkLst>
      </pc:sldChg>
      <pc:sldChg chg="addSp modSp new mod">
        <pc:chgData name="Baechler Jonathan" userId="864bdf7e-a37c-47b0-9041-94832e3e9f2f" providerId="ADAL" clId="{1DE48A05-134A-4F9E-AF1C-6895CB7C38AA}" dt="2020-10-15T20:10:29.884" v="6213" actId="1076"/>
        <pc:sldMkLst>
          <pc:docMk/>
          <pc:sldMk cId="1336952404" sldId="357"/>
        </pc:sldMkLst>
      </pc:sldChg>
      <pc:sldChg chg="addSp delSp modSp new mod">
        <pc:chgData name="Baechler Jonathan" userId="864bdf7e-a37c-47b0-9041-94832e3e9f2f" providerId="ADAL" clId="{1DE48A05-134A-4F9E-AF1C-6895CB7C38AA}" dt="2020-10-15T20:10:41.554" v="6227" actId="20577"/>
        <pc:sldMkLst>
          <pc:docMk/>
          <pc:sldMk cId="2682707627" sldId="358"/>
        </pc:sldMkLst>
      </pc:sldChg>
      <pc:sldChg chg="modSp new mod">
        <pc:chgData name="Baechler Jonathan" userId="864bdf7e-a37c-47b0-9041-94832e3e9f2f" providerId="ADAL" clId="{1DE48A05-134A-4F9E-AF1C-6895CB7C38AA}" dt="2020-10-15T20:12:36.021" v="6362" actId="20577"/>
        <pc:sldMkLst>
          <pc:docMk/>
          <pc:sldMk cId="248779805" sldId="359"/>
        </pc:sldMkLst>
      </pc:sldChg>
      <pc:sldChg chg="modSp new mod">
        <pc:chgData name="Baechler Jonathan" userId="864bdf7e-a37c-47b0-9041-94832e3e9f2f" providerId="ADAL" clId="{1DE48A05-134A-4F9E-AF1C-6895CB7C38AA}" dt="2020-10-15T20:18:51.731" v="6828" actId="27636"/>
        <pc:sldMkLst>
          <pc:docMk/>
          <pc:sldMk cId="1217808206" sldId="360"/>
        </pc:sldMkLst>
      </pc:sldChg>
      <pc:sldChg chg="addSp delSp modSp new mod">
        <pc:chgData name="Baechler Jonathan" userId="864bdf7e-a37c-47b0-9041-94832e3e9f2f" providerId="ADAL" clId="{1DE48A05-134A-4F9E-AF1C-6895CB7C38AA}" dt="2020-10-15T20:21:07.340" v="6882" actId="1076"/>
        <pc:sldMkLst>
          <pc:docMk/>
          <pc:sldMk cId="584747936" sldId="361"/>
        </pc:sldMkLst>
      </pc:sldChg>
      <pc:sldChg chg="addSp delSp modSp new mod setBg">
        <pc:chgData name="Baechler Jonathan" userId="864bdf7e-a37c-47b0-9041-94832e3e9f2f" providerId="ADAL" clId="{1DE48A05-134A-4F9E-AF1C-6895CB7C38AA}" dt="2020-10-15T20:26:05.886" v="6946" actId="1076"/>
        <pc:sldMkLst>
          <pc:docMk/>
          <pc:sldMk cId="936343938" sldId="362"/>
        </pc:sldMkLst>
      </pc:sldChg>
      <pc:sldChg chg="addSp delSp modSp new mod">
        <pc:chgData name="Baechler Jonathan" userId="864bdf7e-a37c-47b0-9041-94832e3e9f2f" providerId="ADAL" clId="{1DE48A05-134A-4F9E-AF1C-6895CB7C38AA}" dt="2020-10-15T20:31:49.295" v="6984" actId="1076"/>
        <pc:sldMkLst>
          <pc:docMk/>
          <pc:sldMk cId="180714049" sldId="363"/>
        </pc:sldMkLst>
      </pc:sldChg>
      <pc:sldChg chg="modSp new mod">
        <pc:chgData name="Baechler Jonathan" userId="864bdf7e-a37c-47b0-9041-94832e3e9f2f" providerId="ADAL" clId="{1DE48A05-134A-4F9E-AF1C-6895CB7C38AA}" dt="2020-10-15T20:38:04.942" v="7378" actId="313"/>
        <pc:sldMkLst>
          <pc:docMk/>
          <pc:sldMk cId="3915486655" sldId="364"/>
        </pc:sldMkLst>
      </pc:sldChg>
    </pc:docChg>
  </pc:docChgLst>
  <pc:docChgLst>
    <pc:chgData name="Baechler Jonathan" userId="47f0ae59-e29e-4ab1-be6f-043bae60ed99" providerId="ADAL" clId="{8452BB7E-6A80-4274-939E-F0E4809CE30A}"/>
    <pc:docChg chg="undo redo custSel mod addSld delSld modSld">
      <pc:chgData name="Baechler Jonathan" userId="47f0ae59-e29e-4ab1-be6f-043bae60ed99" providerId="ADAL" clId="{8452BB7E-6A80-4274-939E-F0E4809CE30A}" dt="2020-11-12T21:34:37.477" v="3384" actId="14100"/>
      <pc:docMkLst>
        <pc:docMk/>
      </pc:docMkLst>
      <pc:sldChg chg="modSp add del mod">
        <pc:chgData name="Baechler Jonathan" userId="47f0ae59-e29e-4ab1-be6f-043bae60ed99" providerId="ADAL" clId="{8452BB7E-6A80-4274-939E-F0E4809CE30A}" dt="2020-11-12T17:08:19.935" v="76" actId="47"/>
        <pc:sldMkLst>
          <pc:docMk/>
          <pc:sldMk cId="1086942488" sldId="283"/>
        </pc:sldMkLst>
      </pc:sldChg>
      <pc:sldChg chg="add del">
        <pc:chgData name="Baechler Jonathan" userId="47f0ae59-e29e-4ab1-be6f-043bae60ed99" providerId="ADAL" clId="{8452BB7E-6A80-4274-939E-F0E4809CE30A}" dt="2020-11-12T17:08:19.865" v="75" actId="47"/>
        <pc:sldMkLst>
          <pc:docMk/>
          <pc:sldMk cId="3209799926" sldId="284"/>
        </pc:sldMkLst>
      </pc:sldChg>
      <pc:sldChg chg="del">
        <pc:chgData name="Baechler Jonathan" userId="47f0ae59-e29e-4ab1-be6f-043bae60ed99" providerId="ADAL" clId="{8452BB7E-6A80-4274-939E-F0E4809CE30A}" dt="2020-11-12T17:08:13.822" v="30" actId="47"/>
        <pc:sldMkLst>
          <pc:docMk/>
          <pc:sldMk cId="1802740431" sldId="319"/>
        </pc:sldMkLst>
      </pc:sldChg>
      <pc:sldChg chg="addSp delSp modSp add del mod modAnim">
        <pc:chgData name="Baechler Jonathan" userId="47f0ae59-e29e-4ab1-be6f-043bae60ed99" providerId="ADAL" clId="{8452BB7E-6A80-4274-939E-F0E4809CE30A}" dt="2020-11-12T17:19:08.507" v="334" actId="1076"/>
        <pc:sldMkLst>
          <pc:docMk/>
          <pc:sldMk cId="1529863644" sldId="320"/>
        </pc:sldMkLst>
      </pc:sldChg>
      <pc:sldChg chg="addSp delSp modSp new mod modAnim">
        <pc:chgData name="Baechler Jonathan" userId="47f0ae59-e29e-4ab1-be6f-043bae60ed99" providerId="ADAL" clId="{8452BB7E-6A80-4274-939E-F0E4809CE30A}" dt="2020-11-12T20:29:34.368" v="1365" actId="1035"/>
        <pc:sldMkLst>
          <pc:docMk/>
          <pc:sldMk cId="643828554" sldId="321"/>
        </pc:sldMkLst>
      </pc:sldChg>
      <pc:sldChg chg="del">
        <pc:chgData name="Baechler Jonathan" userId="47f0ae59-e29e-4ab1-be6f-043bae60ed99" providerId="ADAL" clId="{8452BB7E-6A80-4274-939E-F0E4809CE30A}" dt="2020-11-12T17:08:13.681" v="29" actId="47"/>
        <pc:sldMkLst>
          <pc:docMk/>
          <pc:sldMk cId="793852745" sldId="321"/>
        </pc:sldMkLst>
      </pc:sldChg>
      <pc:sldChg chg="addSp delSp modSp new mod modAnim">
        <pc:chgData name="Baechler Jonathan" userId="47f0ae59-e29e-4ab1-be6f-043bae60ed99" providerId="ADAL" clId="{8452BB7E-6A80-4274-939E-F0E4809CE30A}" dt="2020-11-12T20:16:45.173" v="1100"/>
        <pc:sldMkLst>
          <pc:docMk/>
          <pc:sldMk cId="375797229" sldId="322"/>
        </pc:sldMkLst>
      </pc:sldChg>
      <pc:sldChg chg="del">
        <pc:chgData name="Baechler Jonathan" userId="47f0ae59-e29e-4ab1-be6f-043bae60ed99" providerId="ADAL" clId="{8452BB7E-6A80-4274-939E-F0E4809CE30A}" dt="2020-11-12T17:08:13.947" v="31" actId="47"/>
        <pc:sldMkLst>
          <pc:docMk/>
          <pc:sldMk cId="2842484276" sldId="322"/>
        </pc:sldMkLst>
      </pc:sldChg>
      <pc:sldChg chg="del">
        <pc:chgData name="Baechler Jonathan" userId="47f0ae59-e29e-4ab1-be6f-043bae60ed99" providerId="ADAL" clId="{8452BB7E-6A80-4274-939E-F0E4809CE30A}" dt="2020-11-12T17:08:14.103" v="32" actId="47"/>
        <pc:sldMkLst>
          <pc:docMk/>
          <pc:sldMk cId="1046654370" sldId="323"/>
        </pc:sldMkLst>
      </pc:sldChg>
      <pc:sldChg chg="addSp modSp new mod">
        <pc:chgData name="Baechler Jonathan" userId="47f0ae59-e29e-4ab1-be6f-043bae60ed99" providerId="ADAL" clId="{8452BB7E-6A80-4274-939E-F0E4809CE30A}" dt="2020-11-12T20:27:56.131" v="1340" actId="20577"/>
        <pc:sldMkLst>
          <pc:docMk/>
          <pc:sldMk cId="1472279824" sldId="323"/>
        </pc:sldMkLst>
      </pc:sldChg>
      <pc:sldChg chg="del">
        <pc:chgData name="Baechler Jonathan" userId="47f0ae59-e29e-4ab1-be6f-043bae60ed99" providerId="ADAL" clId="{8452BB7E-6A80-4274-939E-F0E4809CE30A}" dt="2020-11-12T17:08:14.369" v="33" actId="47"/>
        <pc:sldMkLst>
          <pc:docMk/>
          <pc:sldMk cId="1825008910" sldId="324"/>
        </pc:sldMkLst>
      </pc:sldChg>
      <pc:sldChg chg="addSp delSp modSp new mod setBg">
        <pc:chgData name="Baechler Jonathan" userId="47f0ae59-e29e-4ab1-be6f-043bae60ed99" providerId="ADAL" clId="{8452BB7E-6A80-4274-939E-F0E4809CE30A}" dt="2020-11-12T21:05:24.894" v="2520" actId="207"/>
        <pc:sldMkLst>
          <pc:docMk/>
          <pc:sldMk cId="2243541159" sldId="324"/>
        </pc:sldMkLst>
      </pc:sldChg>
      <pc:sldChg chg="addSp delSp modSp new mod">
        <pc:chgData name="Baechler Jonathan" userId="47f0ae59-e29e-4ab1-be6f-043bae60ed99" providerId="ADAL" clId="{8452BB7E-6A80-4274-939E-F0E4809CE30A}" dt="2020-11-12T20:50:56.119" v="2104" actId="20577"/>
        <pc:sldMkLst>
          <pc:docMk/>
          <pc:sldMk cId="2777464003" sldId="325"/>
        </pc:sldMkLst>
      </pc:sldChg>
      <pc:sldChg chg="del">
        <pc:chgData name="Baechler Jonathan" userId="47f0ae59-e29e-4ab1-be6f-043bae60ed99" providerId="ADAL" clId="{8452BB7E-6A80-4274-939E-F0E4809CE30A}" dt="2020-11-12T17:08:14.447" v="34" actId="47"/>
        <pc:sldMkLst>
          <pc:docMk/>
          <pc:sldMk cId="4248554819" sldId="325"/>
        </pc:sldMkLst>
      </pc:sldChg>
      <pc:sldChg chg="del">
        <pc:chgData name="Baechler Jonathan" userId="47f0ae59-e29e-4ab1-be6f-043bae60ed99" providerId="ADAL" clId="{8452BB7E-6A80-4274-939E-F0E4809CE30A}" dt="2020-11-12T17:08:14.916" v="35" actId="47"/>
        <pc:sldMkLst>
          <pc:docMk/>
          <pc:sldMk cId="656103734" sldId="326"/>
        </pc:sldMkLst>
      </pc:sldChg>
      <pc:sldChg chg="addSp delSp modSp new mod setBg">
        <pc:chgData name="Baechler Jonathan" userId="47f0ae59-e29e-4ab1-be6f-043bae60ed99" providerId="ADAL" clId="{8452BB7E-6A80-4274-939E-F0E4809CE30A}" dt="2020-11-12T21:34:37.477" v="3384" actId="14100"/>
        <pc:sldMkLst>
          <pc:docMk/>
          <pc:sldMk cId="2401412621" sldId="326"/>
        </pc:sldMkLst>
      </pc:sldChg>
      <pc:sldChg chg="del">
        <pc:chgData name="Baechler Jonathan" userId="47f0ae59-e29e-4ab1-be6f-043bae60ed99" providerId="ADAL" clId="{8452BB7E-6A80-4274-939E-F0E4809CE30A}" dt="2020-11-12T17:08:14.962" v="36" actId="47"/>
        <pc:sldMkLst>
          <pc:docMk/>
          <pc:sldMk cId="1490295753" sldId="327"/>
        </pc:sldMkLst>
      </pc:sldChg>
      <pc:sldChg chg="addSp modSp new mod setBg">
        <pc:chgData name="Baechler Jonathan" userId="47f0ae59-e29e-4ab1-be6f-043bae60ed99" providerId="ADAL" clId="{8452BB7E-6A80-4274-939E-F0E4809CE30A}" dt="2020-11-12T21:11:28.428" v="2705" actId="404"/>
        <pc:sldMkLst>
          <pc:docMk/>
          <pc:sldMk cId="2850469983" sldId="327"/>
        </pc:sldMkLst>
      </pc:sldChg>
      <pc:sldChg chg="modSp new mod">
        <pc:chgData name="Baechler Jonathan" userId="47f0ae59-e29e-4ab1-be6f-043bae60ed99" providerId="ADAL" clId="{8452BB7E-6A80-4274-939E-F0E4809CE30A}" dt="2020-11-12T21:20:49.419" v="3000" actId="20577"/>
        <pc:sldMkLst>
          <pc:docMk/>
          <pc:sldMk cId="903502514" sldId="328"/>
        </pc:sldMkLst>
      </pc:sldChg>
      <pc:sldChg chg="del">
        <pc:chgData name="Baechler Jonathan" userId="47f0ae59-e29e-4ab1-be6f-043bae60ed99" providerId="ADAL" clId="{8452BB7E-6A80-4274-939E-F0E4809CE30A}" dt="2020-11-12T17:08:15.291" v="45" actId="47"/>
        <pc:sldMkLst>
          <pc:docMk/>
          <pc:sldMk cId="4238549916" sldId="328"/>
        </pc:sldMkLst>
      </pc:sldChg>
      <pc:sldChg chg="del">
        <pc:chgData name="Baechler Jonathan" userId="47f0ae59-e29e-4ab1-be6f-043bae60ed99" providerId="ADAL" clId="{8452BB7E-6A80-4274-939E-F0E4809CE30A}" dt="2020-11-12T17:08:15.025" v="38" actId="47"/>
        <pc:sldMkLst>
          <pc:docMk/>
          <pc:sldMk cId="824139251" sldId="329"/>
        </pc:sldMkLst>
      </pc:sldChg>
      <pc:sldChg chg="addSp delSp modSp new mod modAnim">
        <pc:chgData name="Baechler Jonathan" userId="47f0ae59-e29e-4ab1-be6f-043bae60ed99" providerId="ADAL" clId="{8452BB7E-6A80-4274-939E-F0E4809CE30A}" dt="2020-11-12T21:27:33.925" v="3164"/>
        <pc:sldMkLst>
          <pc:docMk/>
          <pc:sldMk cId="4274717030" sldId="329"/>
        </pc:sldMkLst>
      </pc:sldChg>
      <pc:sldChg chg="del">
        <pc:chgData name="Baechler Jonathan" userId="47f0ae59-e29e-4ab1-be6f-043bae60ed99" providerId="ADAL" clId="{8452BB7E-6A80-4274-939E-F0E4809CE30A}" dt="2020-11-12T17:08:14.994" v="37" actId="47"/>
        <pc:sldMkLst>
          <pc:docMk/>
          <pc:sldMk cId="143249921" sldId="330"/>
        </pc:sldMkLst>
      </pc:sldChg>
      <pc:sldChg chg="del">
        <pc:chgData name="Baechler Jonathan" userId="47f0ae59-e29e-4ab1-be6f-043bae60ed99" providerId="ADAL" clId="{8452BB7E-6A80-4274-939E-F0E4809CE30A}" dt="2020-11-12T17:08:15.041" v="39" actId="47"/>
        <pc:sldMkLst>
          <pc:docMk/>
          <pc:sldMk cId="1045527059" sldId="331"/>
        </pc:sldMkLst>
      </pc:sldChg>
      <pc:sldChg chg="del">
        <pc:chgData name="Baechler Jonathan" userId="47f0ae59-e29e-4ab1-be6f-043bae60ed99" providerId="ADAL" clId="{8452BB7E-6A80-4274-939E-F0E4809CE30A}" dt="2020-11-12T17:08:15.103" v="41" actId="47"/>
        <pc:sldMkLst>
          <pc:docMk/>
          <pc:sldMk cId="3885504590" sldId="332"/>
        </pc:sldMkLst>
      </pc:sldChg>
      <pc:sldChg chg="del">
        <pc:chgData name="Baechler Jonathan" userId="47f0ae59-e29e-4ab1-be6f-043bae60ed99" providerId="ADAL" clId="{8452BB7E-6A80-4274-939E-F0E4809CE30A}" dt="2020-11-12T17:08:15.134" v="42" actId="47"/>
        <pc:sldMkLst>
          <pc:docMk/>
          <pc:sldMk cId="2735734274" sldId="333"/>
        </pc:sldMkLst>
      </pc:sldChg>
      <pc:sldChg chg="del">
        <pc:chgData name="Baechler Jonathan" userId="47f0ae59-e29e-4ab1-be6f-043bae60ed99" providerId="ADAL" clId="{8452BB7E-6A80-4274-939E-F0E4809CE30A}" dt="2020-11-12T17:08:15.181" v="43" actId="47"/>
        <pc:sldMkLst>
          <pc:docMk/>
          <pc:sldMk cId="3673193964" sldId="334"/>
        </pc:sldMkLst>
      </pc:sldChg>
      <pc:sldChg chg="del">
        <pc:chgData name="Baechler Jonathan" userId="47f0ae59-e29e-4ab1-be6f-043bae60ed99" providerId="ADAL" clId="{8452BB7E-6A80-4274-939E-F0E4809CE30A}" dt="2020-11-12T17:08:15.244" v="44" actId="47"/>
        <pc:sldMkLst>
          <pc:docMk/>
          <pc:sldMk cId="2513919157" sldId="335"/>
        </pc:sldMkLst>
      </pc:sldChg>
      <pc:sldChg chg="del">
        <pc:chgData name="Baechler Jonathan" userId="47f0ae59-e29e-4ab1-be6f-043bae60ed99" providerId="ADAL" clId="{8452BB7E-6A80-4274-939E-F0E4809CE30A}" dt="2020-11-12T17:08:15.337" v="46" actId="47"/>
        <pc:sldMkLst>
          <pc:docMk/>
          <pc:sldMk cId="262025910" sldId="336"/>
        </pc:sldMkLst>
      </pc:sldChg>
      <pc:sldChg chg="del">
        <pc:chgData name="Baechler Jonathan" userId="47f0ae59-e29e-4ab1-be6f-043bae60ed99" providerId="ADAL" clId="{8452BB7E-6A80-4274-939E-F0E4809CE30A}" dt="2020-11-12T17:08:15.384" v="48" actId="47"/>
        <pc:sldMkLst>
          <pc:docMk/>
          <pc:sldMk cId="3933069693" sldId="337"/>
        </pc:sldMkLst>
      </pc:sldChg>
      <pc:sldChg chg="del">
        <pc:chgData name="Baechler Jonathan" userId="47f0ae59-e29e-4ab1-be6f-043bae60ed99" providerId="ADAL" clId="{8452BB7E-6A80-4274-939E-F0E4809CE30A}" dt="2020-11-12T17:08:15.353" v="47" actId="47"/>
        <pc:sldMkLst>
          <pc:docMk/>
          <pc:sldMk cId="3760146459" sldId="338"/>
        </pc:sldMkLst>
      </pc:sldChg>
      <pc:sldChg chg="del">
        <pc:chgData name="Baechler Jonathan" userId="47f0ae59-e29e-4ab1-be6f-043bae60ed99" providerId="ADAL" clId="{8452BB7E-6A80-4274-939E-F0E4809CE30A}" dt="2020-11-12T17:08:15.400" v="49" actId="47"/>
        <pc:sldMkLst>
          <pc:docMk/>
          <pc:sldMk cId="1954678838" sldId="339"/>
        </pc:sldMkLst>
      </pc:sldChg>
      <pc:sldChg chg="del">
        <pc:chgData name="Baechler Jonathan" userId="47f0ae59-e29e-4ab1-be6f-043bae60ed99" providerId="ADAL" clId="{8452BB7E-6A80-4274-939E-F0E4809CE30A}" dt="2020-11-12T17:08:15.447" v="50" actId="47"/>
        <pc:sldMkLst>
          <pc:docMk/>
          <pc:sldMk cId="3937355831" sldId="340"/>
        </pc:sldMkLst>
      </pc:sldChg>
      <pc:sldChg chg="del">
        <pc:chgData name="Baechler Jonathan" userId="47f0ae59-e29e-4ab1-be6f-043bae60ed99" providerId="ADAL" clId="{8452BB7E-6A80-4274-939E-F0E4809CE30A}" dt="2020-11-12T17:08:15.478" v="51" actId="47"/>
        <pc:sldMkLst>
          <pc:docMk/>
          <pc:sldMk cId="649191721" sldId="341"/>
        </pc:sldMkLst>
      </pc:sldChg>
      <pc:sldChg chg="del">
        <pc:chgData name="Baechler Jonathan" userId="47f0ae59-e29e-4ab1-be6f-043bae60ed99" providerId="ADAL" clId="{8452BB7E-6A80-4274-939E-F0E4809CE30A}" dt="2020-11-12T17:08:15.509" v="52" actId="47"/>
        <pc:sldMkLst>
          <pc:docMk/>
          <pc:sldMk cId="327612616" sldId="342"/>
        </pc:sldMkLst>
      </pc:sldChg>
      <pc:sldChg chg="del">
        <pc:chgData name="Baechler Jonathan" userId="47f0ae59-e29e-4ab1-be6f-043bae60ed99" providerId="ADAL" clId="{8452BB7E-6A80-4274-939E-F0E4809CE30A}" dt="2020-11-12T17:08:15.572" v="53" actId="47"/>
        <pc:sldMkLst>
          <pc:docMk/>
          <pc:sldMk cId="3209166226" sldId="343"/>
        </pc:sldMkLst>
      </pc:sldChg>
      <pc:sldChg chg="del">
        <pc:chgData name="Baechler Jonathan" userId="47f0ae59-e29e-4ab1-be6f-043bae60ed99" providerId="ADAL" clId="{8452BB7E-6A80-4274-939E-F0E4809CE30A}" dt="2020-11-12T17:08:15.681" v="54" actId="47"/>
        <pc:sldMkLst>
          <pc:docMk/>
          <pc:sldMk cId="3518573190" sldId="345"/>
        </pc:sldMkLst>
      </pc:sldChg>
      <pc:sldChg chg="del">
        <pc:chgData name="Baechler Jonathan" userId="47f0ae59-e29e-4ab1-be6f-043bae60ed99" providerId="ADAL" clId="{8452BB7E-6A80-4274-939E-F0E4809CE30A}" dt="2020-11-12T17:08:16.322" v="55" actId="47"/>
        <pc:sldMkLst>
          <pc:docMk/>
          <pc:sldMk cId="742882260" sldId="346"/>
        </pc:sldMkLst>
      </pc:sldChg>
      <pc:sldChg chg="del">
        <pc:chgData name="Baechler Jonathan" userId="47f0ae59-e29e-4ab1-be6f-043bae60ed99" providerId="ADAL" clId="{8452BB7E-6A80-4274-939E-F0E4809CE30A}" dt="2020-11-12T17:08:16.712" v="56" actId="47"/>
        <pc:sldMkLst>
          <pc:docMk/>
          <pc:sldMk cId="2763153553" sldId="347"/>
        </pc:sldMkLst>
      </pc:sldChg>
      <pc:sldChg chg="del">
        <pc:chgData name="Baechler Jonathan" userId="47f0ae59-e29e-4ab1-be6f-043bae60ed99" providerId="ADAL" clId="{8452BB7E-6A80-4274-939E-F0E4809CE30A}" dt="2020-11-12T17:08:16.759" v="57" actId="47"/>
        <pc:sldMkLst>
          <pc:docMk/>
          <pc:sldMk cId="2288994402" sldId="348"/>
        </pc:sldMkLst>
      </pc:sldChg>
      <pc:sldChg chg="del">
        <pc:chgData name="Baechler Jonathan" userId="47f0ae59-e29e-4ab1-be6f-043bae60ed99" providerId="ADAL" clId="{8452BB7E-6A80-4274-939E-F0E4809CE30A}" dt="2020-11-12T17:08:16.806" v="59" actId="47"/>
        <pc:sldMkLst>
          <pc:docMk/>
          <pc:sldMk cId="2688506063" sldId="349"/>
        </pc:sldMkLst>
      </pc:sldChg>
      <pc:sldChg chg="del">
        <pc:chgData name="Baechler Jonathan" userId="47f0ae59-e29e-4ab1-be6f-043bae60ed99" providerId="ADAL" clId="{8452BB7E-6A80-4274-939E-F0E4809CE30A}" dt="2020-11-12T17:08:16.837" v="60" actId="47"/>
        <pc:sldMkLst>
          <pc:docMk/>
          <pc:sldMk cId="2759195185" sldId="350"/>
        </pc:sldMkLst>
      </pc:sldChg>
      <pc:sldChg chg="del">
        <pc:chgData name="Baechler Jonathan" userId="47f0ae59-e29e-4ab1-be6f-043bae60ed99" providerId="ADAL" clId="{8452BB7E-6A80-4274-939E-F0E4809CE30A}" dt="2020-11-12T17:08:16.884" v="61" actId="47"/>
        <pc:sldMkLst>
          <pc:docMk/>
          <pc:sldMk cId="903633175" sldId="351"/>
        </pc:sldMkLst>
      </pc:sldChg>
      <pc:sldChg chg="del">
        <pc:chgData name="Baechler Jonathan" userId="47f0ae59-e29e-4ab1-be6f-043bae60ed99" providerId="ADAL" clId="{8452BB7E-6A80-4274-939E-F0E4809CE30A}" dt="2020-11-12T17:08:16.775" v="58" actId="47"/>
        <pc:sldMkLst>
          <pc:docMk/>
          <pc:sldMk cId="513563310" sldId="352"/>
        </pc:sldMkLst>
      </pc:sldChg>
      <pc:sldChg chg="del">
        <pc:chgData name="Baechler Jonathan" userId="47f0ae59-e29e-4ab1-be6f-043bae60ed99" providerId="ADAL" clId="{8452BB7E-6A80-4274-939E-F0E4809CE30A}" dt="2020-11-12T17:08:16.931" v="62" actId="47"/>
        <pc:sldMkLst>
          <pc:docMk/>
          <pc:sldMk cId="3123574367" sldId="354"/>
        </pc:sldMkLst>
      </pc:sldChg>
      <pc:sldChg chg="del">
        <pc:chgData name="Baechler Jonathan" userId="47f0ae59-e29e-4ab1-be6f-043bae60ed99" providerId="ADAL" clId="{8452BB7E-6A80-4274-939E-F0E4809CE30A}" dt="2020-11-12T17:08:15.087" v="40" actId="47"/>
        <pc:sldMkLst>
          <pc:docMk/>
          <pc:sldMk cId="2718342434" sldId="355"/>
        </pc:sldMkLst>
      </pc:sldChg>
      <pc:sldChg chg="del">
        <pc:chgData name="Baechler Jonathan" userId="47f0ae59-e29e-4ab1-be6f-043bae60ed99" providerId="ADAL" clId="{8452BB7E-6A80-4274-939E-F0E4809CE30A}" dt="2020-11-12T17:08:16.962" v="63" actId="47"/>
        <pc:sldMkLst>
          <pc:docMk/>
          <pc:sldMk cId="2615601000" sldId="356"/>
        </pc:sldMkLst>
      </pc:sldChg>
      <pc:sldChg chg="del">
        <pc:chgData name="Baechler Jonathan" userId="47f0ae59-e29e-4ab1-be6f-043bae60ed99" providerId="ADAL" clId="{8452BB7E-6A80-4274-939E-F0E4809CE30A}" dt="2020-11-12T17:08:16.978" v="64" actId="47"/>
        <pc:sldMkLst>
          <pc:docMk/>
          <pc:sldMk cId="1336952404" sldId="357"/>
        </pc:sldMkLst>
      </pc:sldChg>
      <pc:sldChg chg="del">
        <pc:chgData name="Baechler Jonathan" userId="47f0ae59-e29e-4ab1-be6f-043bae60ed99" providerId="ADAL" clId="{8452BB7E-6A80-4274-939E-F0E4809CE30A}" dt="2020-11-12T17:08:17.009" v="65" actId="47"/>
        <pc:sldMkLst>
          <pc:docMk/>
          <pc:sldMk cId="2682707627" sldId="358"/>
        </pc:sldMkLst>
      </pc:sldChg>
      <pc:sldChg chg="del">
        <pc:chgData name="Baechler Jonathan" userId="47f0ae59-e29e-4ab1-be6f-043bae60ed99" providerId="ADAL" clId="{8452BB7E-6A80-4274-939E-F0E4809CE30A}" dt="2020-11-12T17:08:17.056" v="66" actId="47"/>
        <pc:sldMkLst>
          <pc:docMk/>
          <pc:sldMk cId="248779805" sldId="359"/>
        </pc:sldMkLst>
      </pc:sldChg>
      <pc:sldChg chg="del">
        <pc:chgData name="Baechler Jonathan" userId="47f0ae59-e29e-4ab1-be6f-043bae60ed99" providerId="ADAL" clId="{8452BB7E-6A80-4274-939E-F0E4809CE30A}" dt="2020-11-12T17:08:17.072" v="67" actId="47"/>
        <pc:sldMkLst>
          <pc:docMk/>
          <pc:sldMk cId="1217808206" sldId="360"/>
        </pc:sldMkLst>
      </pc:sldChg>
      <pc:sldChg chg="del">
        <pc:chgData name="Baechler Jonathan" userId="47f0ae59-e29e-4ab1-be6f-043bae60ed99" providerId="ADAL" clId="{8452BB7E-6A80-4274-939E-F0E4809CE30A}" dt="2020-11-12T17:08:17.119" v="68" actId="47"/>
        <pc:sldMkLst>
          <pc:docMk/>
          <pc:sldMk cId="584747936" sldId="361"/>
        </pc:sldMkLst>
      </pc:sldChg>
      <pc:sldChg chg="del">
        <pc:chgData name="Baechler Jonathan" userId="47f0ae59-e29e-4ab1-be6f-043bae60ed99" providerId="ADAL" clId="{8452BB7E-6A80-4274-939E-F0E4809CE30A}" dt="2020-11-12T17:08:17.134" v="69" actId="47"/>
        <pc:sldMkLst>
          <pc:docMk/>
          <pc:sldMk cId="936343938" sldId="362"/>
        </pc:sldMkLst>
      </pc:sldChg>
      <pc:sldChg chg="del">
        <pc:chgData name="Baechler Jonathan" userId="47f0ae59-e29e-4ab1-be6f-043bae60ed99" providerId="ADAL" clId="{8452BB7E-6A80-4274-939E-F0E4809CE30A}" dt="2020-11-12T17:08:17.181" v="70" actId="47"/>
        <pc:sldMkLst>
          <pc:docMk/>
          <pc:sldMk cId="180714049" sldId="363"/>
        </pc:sldMkLst>
      </pc:sldChg>
      <pc:sldChg chg="del">
        <pc:chgData name="Baechler Jonathan" userId="47f0ae59-e29e-4ab1-be6f-043bae60ed99" providerId="ADAL" clId="{8452BB7E-6A80-4274-939E-F0E4809CE30A}" dt="2020-11-12T17:08:17.228" v="71" actId="47"/>
        <pc:sldMkLst>
          <pc:docMk/>
          <pc:sldMk cId="3915486655" sldId="364"/>
        </pc:sldMkLst>
      </pc:sldChg>
    </pc:docChg>
  </pc:docChgLst>
  <pc:docChgLst>
    <pc:chgData name="Baechler Jonathan" userId="47f0ae59-e29e-4ab1-be6f-043bae60ed99" providerId="ADAL" clId="{AD2336EA-375F-40AF-8700-CD44B1475963}"/>
    <pc:docChg chg="custSel modSld">
      <pc:chgData name="Baechler Jonathan" userId="47f0ae59-e29e-4ab1-be6f-043bae60ed99" providerId="ADAL" clId="{AD2336EA-375F-40AF-8700-CD44B1475963}" dt="2025-01-31T11:22:48.793" v="127" actId="20577"/>
      <pc:docMkLst>
        <pc:docMk/>
      </pc:docMkLst>
      <pc:sldChg chg="modSp mod">
        <pc:chgData name="Baechler Jonathan" userId="47f0ae59-e29e-4ab1-be6f-043bae60ed99" providerId="ADAL" clId="{AD2336EA-375F-40AF-8700-CD44B1475963}" dt="2025-01-31T11:22:48.793" v="127" actId="20577"/>
        <pc:sldMkLst>
          <pc:docMk/>
          <pc:sldMk cId="3259527245" sldId="328"/>
        </pc:sldMkLst>
      </pc:sldChg>
      <pc:sldChg chg="modSp mod">
        <pc:chgData name="Baechler Jonathan" userId="47f0ae59-e29e-4ab1-be6f-043bae60ed99" providerId="ADAL" clId="{AD2336EA-375F-40AF-8700-CD44B1475963}" dt="2025-01-17T09:59:27.536" v="125" actId="14100"/>
        <pc:sldMkLst>
          <pc:docMk/>
          <pc:sldMk cId="2772713465" sldId="332"/>
        </pc:sldMkLst>
      </pc:sldChg>
    </pc:docChg>
  </pc:docChgLst>
  <pc:docChgLst>
    <pc:chgData name="Baechler Jonathan" userId="47f0ae59-e29e-4ab1-be6f-043bae60ed99" providerId="ADAL" clId="{6866CCE3-3C1F-493D-9CB9-C4C5C2383CCD}"/>
    <pc:docChg chg="undo custSel addSld modSld sldOrd">
      <pc:chgData name="Baechler Jonathan" userId="47f0ae59-e29e-4ab1-be6f-043bae60ed99" providerId="ADAL" clId="{6866CCE3-3C1F-493D-9CB9-C4C5C2383CCD}" dt="2021-11-08T17:17:36.420" v="884" actId="20577"/>
      <pc:docMkLst>
        <pc:docMk/>
      </pc:docMkLst>
      <pc:sldChg chg="addSp modSp mod">
        <pc:chgData name="Baechler Jonathan" userId="47f0ae59-e29e-4ab1-be6f-043bae60ed99" providerId="ADAL" clId="{6866CCE3-3C1F-493D-9CB9-C4C5C2383CCD}" dt="2021-11-08T15:58:10.650" v="64" actId="20577"/>
        <pc:sldMkLst>
          <pc:docMk/>
          <pc:sldMk cId="3895406402" sldId="286"/>
        </pc:sldMkLst>
      </pc:sldChg>
      <pc:sldChg chg="addSp modSp mod">
        <pc:chgData name="Baechler Jonathan" userId="47f0ae59-e29e-4ab1-be6f-043bae60ed99" providerId="ADAL" clId="{6866CCE3-3C1F-493D-9CB9-C4C5C2383CCD}" dt="2021-11-08T16:28:13.142" v="219" actId="20577"/>
        <pc:sldMkLst>
          <pc:docMk/>
          <pc:sldMk cId="1018695384" sldId="287"/>
        </pc:sldMkLst>
      </pc:sldChg>
      <pc:sldChg chg="addSp modSp mod">
        <pc:chgData name="Baechler Jonathan" userId="47f0ae59-e29e-4ab1-be6f-043bae60ed99" providerId="ADAL" clId="{6866CCE3-3C1F-493D-9CB9-C4C5C2383CCD}" dt="2021-11-08T16:15:31.702" v="125" actId="20577"/>
        <pc:sldMkLst>
          <pc:docMk/>
          <pc:sldMk cId="192684020" sldId="290"/>
        </pc:sldMkLst>
      </pc:sldChg>
      <pc:sldChg chg="addSp modSp mod">
        <pc:chgData name="Baechler Jonathan" userId="47f0ae59-e29e-4ab1-be6f-043bae60ed99" providerId="ADAL" clId="{6866CCE3-3C1F-493D-9CB9-C4C5C2383CCD}" dt="2021-11-08T16:18:17.190" v="164" actId="27636"/>
        <pc:sldMkLst>
          <pc:docMk/>
          <pc:sldMk cId="3761938553" sldId="291"/>
        </pc:sldMkLst>
      </pc:sldChg>
      <pc:sldChg chg="addSp modSp mod">
        <pc:chgData name="Baechler Jonathan" userId="47f0ae59-e29e-4ab1-be6f-043bae60ed99" providerId="ADAL" clId="{6866CCE3-3C1F-493D-9CB9-C4C5C2383CCD}" dt="2021-11-08T16:19:05.149" v="168" actId="20577"/>
        <pc:sldMkLst>
          <pc:docMk/>
          <pc:sldMk cId="197644591" sldId="292"/>
        </pc:sldMkLst>
      </pc:sldChg>
      <pc:sldChg chg="addSp modSp mod ord">
        <pc:chgData name="Baechler Jonathan" userId="47f0ae59-e29e-4ab1-be6f-043bae60ed99" providerId="ADAL" clId="{6866CCE3-3C1F-493D-9CB9-C4C5C2383CCD}" dt="2021-11-08T16:18:12.709" v="162" actId="27636"/>
        <pc:sldMkLst>
          <pc:docMk/>
          <pc:sldMk cId="2019965363" sldId="293"/>
        </pc:sldMkLst>
      </pc:sldChg>
      <pc:sldChg chg="addSp modSp mod">
        <pc:chgData name="Baechler Jonathan" userId="47f0ae59-e29e-4ab1-be6f-043bae60ed99" providerId="ADAL" clId="{6866CCE3-3C1F-493D-9CB9-C4C5C2383CCD}" dt="2021-11-08T16:20:05.608" v="171" actId="20577"/>
        <pc:sldMkLst>
          <pc:docMk/>
          <pc:sldMk cId="68530217" sldId="294"/>
        </pc:sldMkLst>
      </pc:sldChg>
      <pc:sldChg chg="addSp delSp modSp mod">
        <pc:chgData name="Baechler Jonathan" userId="47f0ae59-e29e-4ab1-be6f-043bae60ed99" providerId="ADAL" clId="{6866CCE3-3C1F-493D-9CB9-C4C5C2383CCD}" dt="2021-11-08T16:11:06.704" v="92" actId="20577"/>
        <pc:sldMkLst>
          <pc:docMk/>
          <pc:sldMk cId="341857962" sldId="295"/>
        </pc:sldMkLst>
      </pc:sldChg>
      <pc:sldChg chg="addSp modSp mod">
        <pc:chgData name="Baechler Jonathan" userId="47f0ae59-e29e-4ab1-be6f-043bae60ed99" providerId="ADAL" clId="{6866CCE3-3C1F-493D-9CB9-C4C5C2383CCD}" dt="2021-11-08T16:24:32.175" v="182" actId="1076"/>
        <pc:sldMkLst>
          <pc:docMk/>
          <pc:sldMk cId="1375668257" sldId="296"/>
        </pc:sldMkLst>
      </pc:sldChg>
      <pc:sldChg chg="addSp modSp mod">
        <pc:chgData name="Baechler Jonathan" userId="47f0ae59-e29e-4ab1-be6f-043bae60ed99" providerId="ADAL" clId="{6866CCE3-3C1F-493D-9CB9-C4C5C2383CCD}" dt="2021-11-08T16:36:04.460" v="276" actId="20577"/>
        <pc:sldMkLst>
          <pc:docMk/>
          <pc:sldMk cId="2152953536" sldId="297"/>
        </pc:sldMkLst>
      </pc:sldChg>
      <pc:sldChg chg="addSp modSp mod">
        <pc:chgData name="Baechler Jonathan" userId="47f0ae59-e29e-4ab1-be6f-043bae60ed99" providerId="ADAL" clId="{6866CCE3-3C1F-493D-9CB9-C4C5C2383CCD}" dt="2021-11-08T16:37:52.133" v="278" actId="1076"/>
        <pc:sldMkLst>
          <pc:docMk/>
          <pc:sldMk cId="2703881313" sldId="300"/>
        </pc:sldMkLst>
      </pc:sldChg>
      <pc:sldChg chg="modSp mod">
        <pc:chgData name="Baechler Jonathan" userId="47f0ae59-e29e-4ab1-be6f-043bae60ed99" providerId="ADAL" clId="{6866CCE3-3C1F-493D-9CB9-C4C5C2383CCD}" dt="2021-11-08T15:57:26.568" v="48" actId="20577"/>
        <pc:sldMkLst>
          <pc:docMk/>
          <pc:sldMk cId="2478338794" sldId="302"/>
        </pc:sldMkLst>
      </pc:sldChg>
      <pc:sldChg chg="addSp modSp mod">
        <pc:chgData name="Baechler Jonathan" userId="47f0ae59-e29e-4ab1-be6f-043bae60ed99" providerId="ADAL" clId="{6866CCE3-3C1F-493D-9CB9-C4C5C2383CCD}" dt="2021-11-08T16:38:12.541" v="294" actId="20577"/>
        <pc:sldMkLst>
          <pc:docMk/>
          <pc:sldMk cId="1737487965" sldId="304"/>
        </pc:sldMkLst>
      </pc:sldChg>
      <pc:sldChg chg="addSp modSp mod">
        <pc:chgData name="Baechler Jonathan" userId="47f0ae59-e29e-4ab1-be6f-043bae60ed99" providerId="ADAL" clId="{6866CCE3-3C1F-493D-9CB9-C4C5C2383CCD}" dt="2021-11-08T16:40:00.917" v="301" actId="1076"/>
        <pc:sldMkLst>
          <pc:docMk/>
          <pc:sldMk cId="2640934977" sldId="305"/>
        </pc:sldMkLst>
      </pc:sldChg>
      <pc:sldChg chg="addSp modSp mod">
        <pc:chgData name="Baechler Jonathan" userId="47f0ae59-e29e-4ab1-be6f-043bae60ed99" providerId="ADAL" clId="{6866CCE3-3C1F-493D-9CB9-C4C5C2383CCD}" dt="2021-11-08T16:40:38.954" v="307" actId="20577"/>
        <pc:sldMkLst>
          <pc:docMk/>
          <pc:sldMk cId="1566146410" sldId="307"/>
        </pc:sldMkLst>
      </pc:sldChg>
      <pc:sldChg chg="addSp modSp mod">
        <pc:chgData name="Baechler Jonathan" userId="47f0ae59-e29e-4ab1-be6f-043bae60ed99" providerId="ADAL" clId="{6866CCE3-3C1F-493D-9CB9-C4C5C2383CCD}" dt="2021-11-08T16:42:19.850" v="372" actId="1076"/>
        <pc:sldMkLst>
          <pc:docMk/>
          <pc:sldMk cId="81291280" sldId="308"/>
        </pc:sldMkLst>
      </pc:sldChg>
      <pc:sldChg chg="addSp modSp mod">
        <pc:chgData name="Baechler Jonathan" userId="47f0ae59-e29e-4ab1-be6f-043bae60ed99" providerId="ADAL" clId="{6866CCE3-3C1F-493D-9CB9-C4C5C2383CCD}" dt="2021-11-08T16:43:00.857" v="378" actId="20577"/>
        <pc:sldMkLst>
          <pc:docMk/>
          <pc:sldMk cId="3197198162" sldId="309"/>
        </pc:sldMkLst>
      </pc:sldChg>
      <pc:sldChg chg="addSp modSp mod">
        <pc:chgData name="Baechler Jonathan" userId="47f0ae59-e29e-4ab1-be6f-043bae60ed99" providerId="ADAL" clId="{6866CCE3-3C1F-493D-9CB9-C4C5C2383CCD}" dt="2021-11-08T16:43:46.747" v="385" actId="20577"/>
        <pc:sldMkLst>
          <pc:docMk/>
          <pc:sldMk cId="4066909158" sldId="311"/>
        </pc:sldMkLst>
      </pc:sldChg>
      <pc:sldChg chg="addSp modSp mod">
        <pc:chgData name="Baechler Jonathan" userId="47f0ae59-e29e-4ab1-be6f-043bae60ed99" providerId="ADAL" clId="{6866CCE3-3C1F-493D-9CB9-C4C5C2383CCD}" dt="2021-11-08T16:44:24.866" v="394" actId="20577"/>
        <pc:sldMkLst>
          <pc:docMk/>
          <pc:sldMk cId="1517405119" sldId="314"/>
        </pc:sldMkLst>
      </pc:sldChg>
      <pc:sldChg chg="addSp modSp mod">
        <pc:chgData name="Baechler Jonathan" userId="47f0ae59-e29e-4ab1-be6f-043bae60ed99" providerId="ADAL" clId="{6866CCE3-3C1F-493D-9CB9-C4C5C2383CCD}" dt="2021-11-08T16:48:29.872" v="415" actId="20577"/>
        <pc:sldMkLst>
          <pc:docMk/>
          <pc:sldMk cId="2941629982" sldId="315"/>
        </pc:sldMkLst>
      </pc:sldChg>
      <pc:sldChg chg="addSp modSp mod">
        <pc:chgData name="Baechler Jonathan" userId="47f0ae59-e29e-4ab1-be6f-043bae60ed99" providerId="ADAL" clId="{6866CCE3-3C1F-493D-9CB9-C4C5C2383CCD}" dt="2021-11-08T16:49:07.013" v="424" actId="6549"/>
        <pc:sldMkLst>
          <pc:docMk/>
          <pc:sldMk cId="3701418720" sldId="317"/>
        </pc:sldMkLst>
      </pc:sldChg>
      <pc:sldChg chg="addSp modSp mod modAnim">
        <pc:chgData name="Baechler Jonathan" userId="47f0ae59-e29e-4ab1-be6f-043bae60ed99" providerId="ADAL" clId="{6866CCE3-3C1F-493D-9CB9-C4C5C2383CCD}" dt="2021-11-08T16:52:23.389" v="453"/>
        <pc:sldMkLst>
          <pc:docMk/>
          <pc:sldMk cId="456404708" sldId="318"/>
        </pc:sldMkLst>
      </pc:sldChg>
      <pc:sldChg chg="modSp mod">
        <pc:chgData name="Baechler Jonathan" userId="47f0ae59-e29e-4ab1-be6f-043bae60ed99" providerId="ADAL" clId="{6866CCE3-3C1F-493D-9CB9-C4C5C2383CCD}" dt="2021-11-08T17:01:50.866" v="572" actId="20577"/>
        <pc:sldMkLst>
          <pc:docMk/>
          <pc:sldMk cId="1285957020" sldId="319"/>
        </pc:sldMkLst>
      </pc:sldChg>
      <pc:sldChg chg="addSp modSp mod">
        <pc:chgData name="Baechler Jonathan" userId="47f0ae59-e29e-4ab1-be6f-043bae60ed99" providerId="ADAL" clId="{6866CCE3-3C1F-493D-9CB9-C4C5C2383CCD}" dt="2021-11-08T16:58:03.864" v="465" actId="20577"/>
        <pc:sldMkLst>
          <pc:docMk/>
          <pc:sldMk cId="1342295271" sldId="320"/>
        </pc:sldMkLst>
      </pc:sldChg>
      <pc:sldChg chg="addSp modSp mod">
        <pc:chgData name="Baechler Jonathan" userId="47f0ae59-e29e-4ab1-be6f-043bae60ed99" providerId="ADAL" clId="{6866CCE3-3C1F-493D-9CB9-C4C5C2383CCD}" dt="2021-11-08T17:00:57.397" v="478" actId="207"/>
        <pc:sldMkLst>
          <pc:docMk/>
          <pc:sldMk cId="800748859" sldId="322"/>
        </pc:sldMkLst>
      </pc:sldChg>
      <pc:sldChg chg="addSp modSp mod">
        <pc:chgData name="Baechler Jonathan" userId="47f0ae59-e29e-4ab1-be6f-043bae60ed99" providerId="ADAL" clId="{6866CCE3-3C1F-493D-9CB9-C4C5C2383CCD}" dt="2021-11-08T17:03:55.329" v="592" actId="20577"/>
        <pc:sldMkLst>
          <pc:docMk/>
          <pc:sldMk cId="2785474176" sldId="324"/>
        </pc:sldMkLst>
      </pc:sldChg>
      <pc:sldChg chg="addSp modSp mod">
        <pc:chgData name="Baechler Jonathan" userId="47f0ae59-e29e-4ab1-be6f-043bae60ed99" providerId="ADAL" clId="{6866CCE3-3C1F-493D-9CB9-C4C5C2383CCD}" dt="2021-11-08T17:04:59.574" v="605" actId="1076"/>
        <pc:sldMkLst>
          <pc:docMk/>
          <pc:sldMk cId="2709066960" sldId="325"/>
        </pc:sldMkLst>
      </pc:sldChg>
      <pc:sldChg chg="addSp modSp mod">
        <pc:chgData name="Baechler Jonathan" userId="47f0ae59-e29e-4ab1-be6f-043bae60ed99" providerId="ADAL" clId="{6866CCE3-3C1F-493D-9CB9-C4C5C2383CCD}" dt="2021-11-08T17:05:11.510" v="610" actId="20577"/>
        <pc:sldMkLst>
          <pc:docMk/>
          <pc:sldMk cId="3062649408" sldId="326"/>
        </pc:sldMkLst>
      </pc:sldChg>
      <pc:sldChg chg="addSp modSp mod">
        <pc:chgData name="Baechler Jonathan" userId="47f0ae59-e29e-4ab1-be6f-043bae60ed99" providerId="ADAL" clId="{6866CCE3-3C1F-493D-9CB9-C4C5C2383CCD}" dt="2021-11-08T17:07:04.933" v="627" actId="20577"/>
        <pc:sldMkLst>
          <pc:docMk/>
          <pc:sldMk cId="1489575084" sldId="327"/>
        </pc:sldMkLst>
      </pc:sldChg>
      <pc:sldChg chg="addSp modSp mod">
        <pc:chgData name="Baechler Jonathan" userId="47f0ae59-e29e-4ab1-be6f-043bae60ed99" providerId="ADAL" clId="{6866CCE3-3C1F-493D-9CB9-C4C5C2383CCD}" dt="2021-11-08T17:06:43.473" v="617" actId="20577"/>
        <pc:sldMkLst>
          <pc:docMk/>
          <pc:sldMk cId="3259527245" sldId="328"/>
        </pc:sldMkLst>
      </pc:sldChg>
      <pc:sldChg chg="addSp delSp modSp mod">
        <pc:chgData name="Baechler Jonathan" userId="47f0ae59-e29e-4ab1-be6f-043bae60ed99" providerId="ADAL" clId="{6866CCE3-3C1F-493D-9CB9-C4C5C2383CCD}" dt="2021-11-08T17:07:47.168" v="629" actId="478"/>
        <pc:sldMkLst>
          <pc:docMk/>
          <pc:sldMk cId="3224413832" sldId="330"/>
        </pc:sldMkLst>
      </pc:sldChg>
      <pc:sldChg chg="modSp mod">
        <pc:chgData name="Baechler Jonathan" userId="47f0ae59-e29e-4ab1-be6f-043bae60ed99" providerId="ADAL" clId="{6866CCE3-3C1F-493D-9CB9-C4C5C2383CCD}" dt="2021-11-08T17:10:47.750" v="726" actId="20577"/>
        <pc:sldMkLst>
          <pc:docMk/>
          <pc:sldMk cId="3023518885" sldId="331"/>
        </pc:sldMkLst>
      </pc:sldChg>
      <pc:sldChg chg="addSp modSp mod">
        <pc:chgData name="Baechler Jonathan" userId="47f0ae59-e29e-4ab1-be6f-043bae60ed99" providerId="ADAL" clId="{6866CCE3-3C1F-493D-9CB9-C4C5C2383CCD}" dt="2021-11-08T17:12:12.579" v="757" actId="14100"/>
        <pc:sldMkLst>
          <pc:docMk/>
          <pc:sldMk cId="2772713465" sldId="332"/>
        </pc:sldMkLst>
      </pc:sldChg>
      <pc:sldChg chg="addSp delSp modSp mod">
        <pc:chgData name="Baechler Jonathan" userId="47f0ae59-e29e-4ab1-be6f-043bae60ed99" providerId="ADAL" clId="{6866CCE3-3C1F-493D-9CB9-C4C5C2383CCD}" dt="2021-11-08T17:14:16.048" v="813" actId="20577"/>
        <pc:sldMkLst>
          <pc:docMk/>
          <pc:sldMk cId="290656227" sldId="333"/>
        </pc:sldMkLst>
      </pc:sldChg>
      <pc:sldChg chg="addSp modSp mod">
        <pc:chgData name="Baechler Jonathan" userId="47f0ae59-e29e-4ab1-be6f-043bae60ed99" providerId="ADAL" clId="{6866CCE3-3C1F-493D-9CB9-C4C5C2383CCD}" dt="2021-11-08T17:15:05.227" v="832" actId="20577"/>
        <pc:sldMkLst>
          <pc:docMk/>
          <pc:sldMk cId="3059622494" sldId="334"/>
        </pc:sldMkLst>
      </pc:sldChg>
      <pc:sldChg chg="addSp delSp modSp mod">
        <pc:chgData name="Baechler Jonathan" userId="47f0ae59-e29e-4ab1-be6f-043bae60ed99" providerId="ADAL" clId="{6866CCE3-3C1F-493D-9CB9-C4C5C2383CCD}" dt="2021-11-08T17:17:36.420" v="884" actId="20577"/>
        <pc:sldMkLst>
          <pc:docMk/>
          <pc:sldMk cId="1441145054" sldId="335"/>
        </pc:sldMkLst>
      </pc:sldChg>
      <pc:sldChg chg="addSp delSp modSp new mod">
        <pc:chgData name="Baechler Jonathan" userId="47f0ae59-e29e-4ab1-be6f-043bae60ed99" providerId="ADAL" clId="{6866CCE3-3C1F-493D-9CB9-C4C5C2383CCD}" dt="2021-11-08T17:17:17.686" v="869" actId="20577"/>
        <pc:sldMkLst>
          <pc:docMk/>
          <pc:sldMk cId="4236855444" sldId="337"/>
        </pc:sldMkLst>
      </pc:sldChg>
    </pc:docChg>
  </pc:docChgLst>
  <pc:docChgLst>
    <pc:chgData name="Jonathan" userId="47f0ae59-e29e-4ab1-be6f-043bae60ed99" providerId="ADAL" clId="{6866CCE3-3C1F-493D-9CB9-C4C5C2383CCD}"/>
    <pc:docChg chg="addSld modSld">
      <pc:chgData name="Jonathan" userId="47f0ae59-e29e-4ab1-be6f-043bae60ed99" providerId="ADAL" clId="{6866CCE3-3C1F-493D-9CB9-C4C5C2383CCD}" dt="2021-02-19T11:03:39.944" v="0"/>
      <pc:docMkLst>
        <pc:docMk/>
      </pc:docMkLst>
      <pc:sldChg chg="add">
        <pc:chgData name="Jonathan" userId="47f0ae59-e29e-4ab1-be6f-043bae60ed99" providerId="ADAL" clId="{6866CCE3-3C1F-493D-9CB9-C4C5C2383CCD}" dt="2021-02-19T11:03:39.944" v="0"/>
        <pc:sldMkLst>
          <pc:docMk/>
          <pc:sldMk cId="1918500886" sldId="336"/>
        </pc:sldMkLst>
      </pc:sldChg>
    </pc:docChg>
  </pc:docChgLst>
  <pc:docChgLst>
    <pc:chgData name="Baechler Jonathan" userId="47f0ae59-e29e-4ab1-be6f-043bae60ed99" providerId="ADAL" clId="{757572B2-ED41-4B1E-8F30-20151D29CA7D}"/>
    <pc:docChg chg="modSld">
      <pc:chgData name="Baechler Jonathan" userId="47f0ae59-e29e-4ab1-be6f-043bae60ed99" providerId="ADAL" clId="{757572B2-ED41-4B1E-8F30-20151D29CA7D}" dt="2020-11-20T13:18:23.219" v="8" actId="20577"/>
      <pc:docMkLst>
        <pc:docMk/>
      </pc:docMkLst>
      <pc:sldChg chg="modSp mod">
        <pc:chgData name="Baechler Jonathan" userId="47f0ae59-e29e-4ab1-be6f-043bae60ed99" providerId="ADAL" clId="{757572B2-ED41-4B1E-8F30-20151D29CA7D}" dt="2020-11-20T13:18:23.219" v="8" actId="20577"/>
        <pc:sldMkLst>
          <pc:docMk/>
          <pc:sldMk cId="1086942488" sldId="283"/>
        </pc:sldMkLst>
      </pc:sldChg>
    </pc:docChg>
  </pc:docChgLst>
  <pc:docChgLst>
    <pc:chgData name="Baechler Jonathan" userId="864bdf7e-a37c-47b0-9041-94832e3e9f2f" providerId="ADAL" clId="{4149CF93-AA1A-481A-A5E8-049A43228676}"/>
    <pc:docChg chg="undo redo custSel mod addSld modSld sldOrd">
      <pc:chgData name="Baechler Jonathan" userId="864bdf7e-a37c-47b0-9041-94832e3e9f2f" providerId="ADAL" clId="{4149CF93-AA1A-481A-A5E8-049A43228676}" dt="2020-10-05T12:05:25.995" v="1036" actId="1076"/>
      <pc:docMkLst>
        <pc:docMk/>
      </pc:docMkLst>
      <pc:sldChg chg="addSp modSp mod">
        <pc:chgData name="Baechler Jonathan" userId="864bdf7e-a37c-47b0-9041-94832e3e9f2f" providerId="ADAL" clId="{4149CF93-AA1A-481A-A5E8-049A43228676}" dt="2020-09-18T06:32:00.620" v="24" actId="207"/>
        <pc:sldMkLst>
          <pc:docMk/>
          <pc:sldMk cId="2842484276" sldId="322"/>
        </pc:sldMkLst>
      </pc:sldChg>
      <pc:sldChg chg="addSp delSp modSp mod setBg">
        <pc:chgData name="Baechler Jonathan" userId="864bdf7e-a37c-47b0-9041-94832e3e9f2f" providerId="ADAL" clId="{4149CF93-AA1A-481A-A5E8-049A43228676}" dt="2020-10-02T05:38:10.883" v="362" actId="14100"/>
        <pc:sldMkLst>
          <pc:docMk/>
          <pc:sldMk cId="656103734" sldId="326"/>
        </pc:sldMkLst>
      </pc:sldChg>
      <pc:sldChg chg="addSp delSp modSp mod">
        <pc:chgData name="Baechler Jonathan" userId="864bdf7e-a37c-47b0-9041-94832e3e9f2f" providerId="ADAL" clId="{4149CF93-AA1A-481A-A5E8-049A43228676}" dt="2020-10-02T05:24:11.697" v="145" actId="1076"/>
        <pc:sldMkLst>
          <pc:docMk/>
          <pc:sldMk cId="1490295753" sldId="327"/>
        </pc:sldMkLst>
      </pc:sldChg>
      <pc:sldChg chg="addSp modSp new mod">
        <pc:chgData name="Baechler Jonathan" userId="864bdf7e-a37c-47b0-9041-94832e3e9f2f" providerId="ADAL" clId="{4149CF93-AA1A-481A-A5E8-049A43228676}" dt="2020-10-02T06:26:20.272" v="822" actId="1076"/>
        <pc:sldMkLst>
          <pc:docMk/>
          <pc:sldMk cId="4238549916" sldId="328"/>
        </pc:sldMkLst>
      </pc:sldChg>
      <pc:sldChg chg="addSp delSp modSp new mod setBg">
        <pc:chgData name="Baechler Jonathan" userId="864bdf7e-a37c-47b0-9041-94832e3e9f2f" providerId="ADAL" clId="{4149CF93-AA1A-481A-A5E8-049A43228676}" dt="2020-10-02T05:55:41.664" v="463" actId="20577"/>
        <pc:sldMkLst>
          <pc:docMk/>
          <pc:sldMk cId="824139251" sldId="329"/>
        </pc:sldMkLst>
      </pc:sldChg>
      <pc:sldChg chg="addSp delSp modSp new mod ord">
        <pc:chgData name="Baechler Jonathan" userId="864bdf7e-a37c-47b0-9041-94832e3e9f2f" providerId="ADAL" clId="{4149CF93-AA1A-481A-A5E8-049A43228676}" dt="2020-10-02T05:45:29.931" v="399" actId="1076"/>
        <pc:sldMkLst>
          <pc:docMk/>
          <pc:sldMk cId="143249921" sldId="330"/>
        </pc:sldMkLst>
      </pc:sldChg>
      <pc:sldChg chg="addSp delSp modSp new mod">
        <pc:chgData name="Baechler Jonathan" userId="864bdf7e-a37c-47b0-9041-94832e3e9f2f" providerId="ADAL" clId="{4149CF93-AA1A-481A-A5E8-049A43228676}" dt="2020-10-02T06:10:45.922" v="469" actId="1076"/>
        <pc:sldMkLst>
          <pc:docMk/>
          <pc:sldMk cId="1045527059" sldId="331"/>
        </pc:sldMkLst>
      </pc:sldChg>
      <pc:sldChg chg="addSp delSp modSp new mod setBg">
        <pc:chgData name="Baechler Jonathan" userId="864bdf7e-a37c-47b0-9041-94832e3e9f2f" providerId="ADAL" clId="{4149CF93-AA1A-481A-A5E8-049A43228676}" dt="2020-10-02T06:17:54.982" v="689" actId="26606"/>
        <pc:sldMkLst>
          <pc:docMk/>
          <pc:sldMk cId="3885504590" sldId="332"/>
        </pc:sldMkLst>
      </pc:sldChg>
      <pc:sldChg chg="addSp delSp modSp new mod">
        <pc:chgData name="Baechler Jonathan" userId="864bdf7e-a37c-47b0-9041-94832e3e9f2f" providerId="ADAL" clId="{4149CF93-AA1A-481A-A5E8-049A43228676}" dt="2020-10-02T06:18:47.960" v="690" actId="1076"/>
        <pc:sldMkLst>
          <pc:docMk/>
          <pc:sldMk cId="2735734274" sldId="333"/>
        </pc:sldMkLst>
      </pc:sldChg>
      <pc:sldChg chg="addSp modSp new mod">
        <pc:chgData name="Baechler Jonathan" userId="864bdf7e-a37c-47b0-9041-94832e3e9f2f" providerId="ADAL" clId="{4149CF93-AA1A-481A-A5E8-049A43228676}" dt="2020-10-02T06:16:43.076" v="681" actId="1076"/>
        <pc:sldMkLst>
          <pc:docMk/>
          <pc:sldMk cId="3673193964" sldId="334"/>
        </pc:sldMkLst>
      </pc:sldChg>
      <pc:sldChg chg="addSp delSp modSp new mod addCm delCm">
        <pc:chgData name="Baechler Jonathan" userId="864bdf7e-a37c-47b0-9041-94832e3e9f2f" providerId="ADAL" clId="{4149CF93-AA1A-481A-A5E8-049A43228676}" dt="2020-10-02T06:21:24.662" v="799" actId="20577"/>
        <pc:sldMkLst>
          <pc:docMk/>
          <pc:sldMk cId="2513919157" sldId="335"/>
        </pc:sldMkLst>
      </pc:sldChg>
      <pc:sldChg chg="addSp delSp modSp new mod">
        <pc:chgData name="Baechler Jonathan" userId="864bdf7e-a37c-47b0-9041-94832e3e9f2f" providerId="ADAL" clId="{4149CF93-AA1A-481A-A5E8-049A43228676}" dt="2020-10-05T12:05:25.995" v="1036" actId="1076"/>
        <pc:sldMkLst>
          <pc:docMk/>
          <pc:sldMk cId="262025910" sldId="336"/>
        </pc:sldMkLst>
      </pc:sldChg>
      <pc:sldChg chg="addSp modSp new mod">
        <pc:chgData name="Baechler Jonathan" userId="864bdf7e-a37c-47b0-9041-94832e3e9f2f" providerId="ADAL" clId="{4149CF93-AA1A-481A-A5E8-049A43228676}" dt="2020-10-02T06:29:43.088" v="1035" actId="1076"/>
        <pc:sldMkLst>
          <pc:docMk/>
          <pc:sldMk cId="3933069693" sldId="337"/>
        </pc:sldMkLst>
      </pc:sldChg>
    </pc:docChg>
  </pc:docChgLst>
  <pc:docChgLst>
    <pc:chgData name="Baechler Jonathan" userId="864bdf7e-a37c-47b0-9041-94832e3e9f2f" providerId="ADAL" clId="{1C252766-B43A-4A3B-BA2D-01C6850FA42B}"/>
    <pc:docChg chg="custSel modSld">
      <pc:chgData name="Baechler Jonathan" userId="864bdf7e-a37c-47b0-9041-94832e3e9f2f" providerId="ADAL" clId="{1C252766-B43A-4A3B-BA2D-01C6850FA42B}" dt="2020-08-24T12:07:33.941" v="18" actId="478"/>
      <pc:docMkLst>
        <pc:docMk/>
      </pc:docMkLst>
      <pc:sldChg chg="addSp delSp modSp mod">
        <pc:chgData name="Baechler Jonathan" userId="864bdf7e-a37c-47b0-9041-94832e3e9f2f" providerId="ADAL" clId="{1C252766-B43A-4A3B-BA2D-01C6850FA42B}" dt="2020-08-24T12:07:33.941" v="18" actId="478"/>
        <pc:sldMkLst>
          <pc:docMk/>
          <pc:sldMk cId="3209799926" sldId="284"/>
        </pc:sldMkLst>
      </pc:sldChg>
    </pc:docChg>
  </pc:docChgLst>
  <pc:docChgLst>
    <pc:chgData name="Baechler Jonathan" userId="47f0ae59-e29e-4ab1-be6f-043bae60ed99" providerId="ADAL" clId="{CC5A4263-174A-4AE2-B85A-585E04B2A22C}"/>
    <pc:docChg chg="modSld">
      <pc:chgData name="Baechler Jonathan" userId="47f0ae59-e29e-4ab1-be6f-043bae60ed99" providerId="ADAL" clId="{CC5A4263-174A-4AE2-B85A-585E04B2A22C}" dt="2023-11-17T07:31:11.319" v="0" actId="1076"/>
      <pc:docMkLst>
        <pc:docMk/>
      </pc:docMkLst>
      <pc:sldChg chg="modSp mod">
        <pc:chgData name="Baechler Jonathan" userId="47f0ae59-e29e-4ab1-be6f-043bae60ed99" providerId="ADAL" clId="{CC5A4263-174A-4AE2-B85A-585E04B2A22C}" dt="2023-11-17T07:31:11.319" v="0" actId="1076"/>
        <pc:sldMkLst>
          <pc:docMk/>
          <pc:sldMk cId="456404708" sldId="318"/>
        </pc:sldMkLst>
      </pc:sldChg>
    </pc:docChg>
  </pc:docChgLst>
  <pc:docChgLst>
    <pc:chgData name="Baechler Jonathan" userId="47f0ae59-e29e-4ab1-be6f-043bae60ed99" providerId="ADAL" clId="{6ED8EDF9-A5F0-4D17-89CE-E24960E2C53D}"/>
    <pc:docChg chg="custSel modSld">
      <pc:chgData name="Baechler Jonathan" userId="47f0ae59-e29e-4ab1-be6f-043bae60ed99" providerId="ADAL" clId="{6ED8EDF9-A5F0-4D17-89CE-E24960E2C53D}" dt="2020-12-04T10:08:06.391" v="5" actId="790"/>
      <pc:docMkLst>
        <pc:docMk/>
      </pc:docMkLst>
      <pc:sldChg chg="modSp mod">
        <pc:chgData name="Baechler Jonathan" userId="47f0ae59-e29e-4ab1-be6f-043bae60ed99" providerId="ADAL" clId="{6ED8EDF9-A5F0-4D17-89CE-E24960E2C53D}" dt="2020-12-04T10:08:06.391" v="5" actId="790"/>
        <pc:sldMkLst>
          <pc:docMk/>
          <pc:sldMk cId="2772713465" sldId="332"/>
        </pc:sldMkLst>
      </pc:sldChg>
    </pc:docChg>
  </pc:docChgLst>
  <pc:docChgLst>
    <pc:chgData name="Baechler Jonathan" userId="47f0ae59-e29e-4ab1-be6f-043bae60ed99" providerId="ADAL" clId="{D97B3447-EE3B-411F-A3EC-DF032C65D6B4}"/>
    <pc:docChg chg="custSel modSld">
      <pc:chgData name="Baechler Jonathan" userId="47f0ae59-e29e-4ab1-be6f-043bae60ed99" providerId="ADAL" clId="{D97B3447-EE3B-411F-A3EC-DF032C65D6B4}" dt="2025-12-05T07:45:48.044" v="93" actId="1076"/>
      <pc:docMkLst>
        <pc:docMk/>
      </pc:docMkLst>
      <pc:sldChg chg="addSp modSp mod">
        <pc:chgData name="Baechler Jonathan" userId="47f0ae59-e29e-4ab1-be6f-043bae60ed99" providerId="ADAL" clId="{D97B3447-EE3B-411F-A3EC-DF032C65D6B4}" dt="2025-12-05T07:42:48.336" v="84" actId="27636"/>
        <pc:sldMkLst>
          <pc:docMk/>
          <pc:sldMk cId="3761938553" sldId="291"/>
        </pc:sldMkLst>
        <pc:spChg chg="add">
          <ac:chgData name="Baechler Jonathan" userId="47f0ae59-e29e-4ab1-be6f-043bae60ed99" providerId="ADAL" clId="{D97B3447-EE3B-411F-A3EC-DF032C65D6B4}" dt="2025-12-05T07:39:38.080" v="60"/>
          <ac:spMkLst>
            <pc:docMk/>
            <pc:sldMk cId="3761938553" sldId="291"/>
            <ac:spMk id="2" creationId="{077C7AF5-5A28-0292-E632-5E04D8AE2C27}"/>
          </ac:spMkLst>
        </pc:spChg>
        <pc:spChg chg="mod">
          <ac:chgData name="Baechler Jonathan" userId="47f0ae59-e29e-4ab1-be6f-043bae60ed99" providerId="ADAL" clId="{D97B3447-EE3B-411F-A3EC-DF032C65D6B4}" dt="2025-12-05T07:42:48.336" v="84" actId="27636"/>
          <ac:spMkLst>
            <pc:docMk/>
            <pc:sldMk cId="3761938553" sldId="291"/>
            <ac:spMk id="3" creationId="{BF1854A7-3B72-4744-93E9-44F008BC33EE}"/>
          </ac:spMkLst>
        </pc:spChg>
        <pc:spChg chg="mod">
          <ac:chgData name="Baechler Jonathan" userId="47f0ae59-e29e-4ab1-be6f-043bae60ed99" providerId="ADAL" clId="{D97B3447-EE3B-411F-A3EC-DF032C65D6B4}" dt="2025-12-05T07:42:39.479" v="80" actId="1076"/>
          <ac:spMkLst>
            <pc:docMk/>
            <pc:sldMk cId="3761938553" sldId="291"/>
            <ac:spMk id="5" creationId="{61F5F859-38C4-4B4F-BF9D-9EC266E30FF8}"/>
          </ac:spMkLst>
        </pc:spChg>
        <pc:spChg chg="add">
          <ac:chgData name="Baechler Jonathan" userId="47f0ae59-e29e-4ab1-be6f-043bae60ed99" providerId="ADAL" clId="{D97B3447-EE3B-411F-A3EC-DF032C65D6B4}" dt="2025-12-05T07:39:48.560" v="62"/>
          <ac:spMkLst>
            <pc:docMk/>
            <pc:sldMk cId="3761938553" sldId="291"/>
            <ac:spMk id="6" creationId="{6192392B-FC85-ED0B-786D-94798F93B40F}"/>
          </ac:spMkLst>
        </pc:spChg>
      </pc:sldChg>
      <pc:sldChg chg="modSp mod">
        <pc:chgData name="Baechler Jonathan" userId="47f0ae59-e29e-4ab1-be6f-043bae60ed99" providerId="ADAL" clId="{D97B3447-EE3B-411F-A3EC-DF032C65D6B4}" dt="2025-12-05T07:44:02.953" v="89" actId="13926"/>
        <pc:sldMkLst>
          <pc:docMk/>
          <pc:sldMk cId="1426898557" sldId="298"/>
        </pc:sldMkLst>
        <pc:spChg chg="mod">
          <ac:chgData name="Baechler Jonathan" userId="47f0ae59-e29e-4ab1-be6f-043bae60ed99" providerId="ADAL" clId="{D97B3447-EE3B-411F-A3EC-DF032C65D6B4}" dt="2025-12-05T07:44:02.953" v="89" actId="13926"/>
          <ac:spMkLst>
            <pc:docMk/>
            <pc:sldMk cId="1426898557" sldId="298"/>
            <ac:spMk id="3" creationId="{DEEFEF36-9941-4269-9456-835B5ABD9989}"/>
          </ac:spMkLst>
        </pc:spChg>
      </pc:sldChg>
      <pc:sldChg chg="modSp mod">
        <pc:chgData name="Baechler Jonathan" userId="47f0ae59-e29e-4ab1-be6f-043bae60ed99" providerId="ADAL" clId="{D97B3447-EE3B-411F-A3EC-DF032C65D6B4}" dt="2025-12-05T07:45:48.044" v="93" actId="1076"/>
        <pc:sldMkLst>
          <pc:docMk/>
          <pc:sldMk cId="81291280" sldId="308"/>
        </pc:sldMkLst>
        <pc:spChg chg="mod">
          <ac:chgData name="Baechler Jonathan" userId="47f0ae59-e29e-4ab1-be6f-043bae60ed99" providerId="ADAL" clId="{D97B3447-EE3B-411F-A3EC-DF032C65D6B4}" dt="2025-12-05T07:45:43.248" v="90" actId="20577"/>
          <ac:spMkLst>
            <pc:docMk/>
            <pc:sldMk cId="81291280" sldId="308"/>
            <ac:spMk id="3" creationId="{F74A621C-9045-41F5-89D9-97D2E6B53BA1}"/>
          </ac:spMkLst>
        </pc:spChg>
        <pc:picChg chg="mod">
          <ac:chgData name="Baechler Jonathan" userId="47f0ae59-e29e-4ab1-be6f-043bae60ed99" providerId="ADAL" clId="{D97B3447-EE3B-411F-A3EC-DF032C65D6B4}" dt="2025-12-05T07:45:48.044" v="93" actId="1076"/>
          <ac:picMkLst>
            <pc:docMk/>
            <pc:sldMk cId="81291280" sldId="308"/>
            <ac:picMk id="2050" creationId="{7F750B28-FF27-4322-91C6-0C6E36D105D0}"/>
          </ac:picMkLst>
        </pc:picChg>
      </pc:sldChg>
    </pc:docChg>
  </pc:docChgLst>
  <pc:docChgLst>
    <pc:chgData name="Baechler Jonathan" userId="864bdf7e-a37c-47b0-9041-94832e3e9f2f" providerId="ADAL" clId="{640F6932-D48B-4F94-B8E7-368E62A4A5F8}"/>
    <pc:docChg chg="undo redo custSel mod addSld delSld modSld">
      <pc:chgData name="Baechler Jonathan" userId="864bdf7e-a37c-47b0-9041-94832e3e9f2f" providerId="ADAL" clId="{640F6932-D48B-4F94-B8E7-368E62A4A5F8}" dt="2020-08-24T07:23:26.115" v="1255"/>
      <pc:docMkLst>
        <pc:docMk/>
      </pc:docMkLst>
      <pc:sldChg chg="modSp mod">
        <pc:chgData name="Baechler Jonathan" userId="864bdf7e-a37c-47b0-9041-94832e3e9f2f" providerId="ADAL" clId="{640F6932-D48B-4F94-B8E7-368E62A4A5F8}" dt="2020-08-24T07:09:55.093" v="1144" actId="1076"/>
        <pc:sldMkLst>
          <pc:docMk/>
          <pc:sldMk cId="3209799926" sldId="284"/>
        </pc:sldMkLst>
      </pc:sldChg>
      <pc:sldChg chg="addSp modSp mod setBg">
        <pc:chgData name="Baechler Jonathan" userId="864bdf7e-a37c-47b0-9041-94832e3e9f2f" providerId="ADAL" clId="{640F6932-D48B-4F94-B8E7-368E62A4A5F8}" dt="2020-08-24T06:19:31.389" v="311" actId="5793"/>
        <pc:sldMkLst>
          <pc:docMk/>
          <pc:sldMk cId="2477032290" sldId="313"/>
        </pc:sldMkLst>
      </pc:sldChg>
      <pc:sldChg chg="addSp delSp modSp new add del mod">
        <pc:chgData name="Baechler Jonathan" userId="864bdf7e-a37c-47b0-9041-94832e3e9f2f" providerId="ADAL" clId="{640F6932-D48B-4F94-B8E7-368E62A4A5F8}" dt="2020-08-24T06:50:54.688" v="348" actId="1076"/>
        <pc:sldMkLst>
          <pc:docMk/>
          <pc:sldMk cId="874441373" sldId="314"/>
        </pc:sldMkLst>
      </pc:sldChg>
      <pc:sldChg chg="modSp new mod">
        <pc:chgData name="Baechler Jonathan" userId="864bdf7e-a37c-47b0-9041-94832e3e9f2f" providerId="ADAL" clId="{640F6932-D48B-4F94-B8E7-368E62A4A5F8}" dt="2020-08-24T07:07:22.836" v="1138" actId="20577"/>
        <pc:sldMkLst>
          <pc:docMk/>
          <pc:sldMk cId="3825325151" sldId="315"/>
        </pc:sldMkLst>
      </pc:sldChg>
      <pc:sldChg chg="addSp modSp new mod modAnim">
        <pc:chgData name="Baechler Jonathan" userId="864bdf7e-a37c-47b0-9041-94832e3e9f2f" providerId="ADAL" clId="{640F6932-D48B-4F94-B8E7-368E62A4A5F8}" dt="2020-08-24T07:17:29.159" v="1223"/>
        <pc:sldMkLst>
          <pc:docMk/>
          <pc:sldMk cId="640721729" sldId="316"/>
        </pc:sldMkLst>
      </pc:sldChg>
      <pc:sldChg chg="modSp new mod">
        <pc:chgData name="Baechler Jonathan" userId="864bdf7e-a37c-47b0-9041-94832e3e9f2f" providerId="ADAL" clId="{640F6932-D48B-4F94-B8E7-368E62A4A5F8}" dt="2020-08-24T07:17:36.207" v="1224" actId="20577"/>
        <pc:sldMkLst>
          <pc:docMk/>
          <pc:sldMk cId="4210777711" sldId="317"/>
        </pc:sldMkLst>
      </pc:sldChg>
      <pc:sldChg chg="modSp new mod">
        <pc:chgData name="Baechler Jonathan" userId="864bdf7e-a37c-47b0-9041-94832e3e9f2f" providerId="ADAL" clId="{640F6932-D48B-4F94-B8E7-368E62A4A5F8}" dt="2020-08-24T07:23:26.115" v="1255"/>
        <pc:sldMkLst>
          <pc:docMk/>
          <pc:sldMk cId="589398780" sldId="318"/>
        </pc:sldMkLst>
      </pc:sldChg>
    </pc:docChg>
  </pc:docChgLst>
  <pc:docChgLst>
    <pc:chgData name="Baechler Jonathan" userId="47f0ae59-e29e-4ab1-be6f-043bae60ed99" providerId="ADAL" clId="{82A4FACF-60A9-416A-9600-F3A6695DC28D}"/>
    <pc:docChg chg="custSel mod addSld modSld sldOrd">
      <pc:chgData name="Baechler Jonathan" userId="47f0ae59-e29e-4ab1-be6f-043bae60ed99" providerId="ADAL" clId="{82A4FACF-60A9-416A-9600-F3A6695DC28D}" dt="2020-11-13T07:19:07.168" v="655"/>
      <pc:docMkLst>
        <pc:docMk/>
      </pc:docMkLst>
      <pc:sldChg chg="modSp mod">
        <pc:chgData name="Baechler Jonathan" userId="47f0ae59-e29e-4ab1-be6f-043bae60ed99" providerId="ADAL" clId="{82A4FACF-60A9-416A-9600-F3A6695DC28D}" dt="2020-11-13T07:01:44.616" v="103" actId="14100"/>
        <pc:sldMkLst>
          <pc:docMk/>
          <pc:sldMk cId="2243541159" sldId="324"/>
        </pc:sldMkLst>
      </pc:sldChg>
      <pc:sldChg chg="ord">
        <pc:chgData name="Baechler Jonathan" userId="47f0ae59-e29e-4ab1-be6f-043bae60ed99" providerId="ADAL" clId="{82A4FACF-60A9-416A-9600-F3A6695DC28D}" dt="2020-11-13T07:19:07.168" v="655"/>
        <pc:sldMkLst>
          <pc:docMk/>
          <pc:sldMk cId="4274717030" sldId="329"/>
        </pc:sldMkLst>
      </pc:sldChg>
      <pc:sldChg chg="addSp delSp modSp new mod setBg">
        <pc:chgData name="Baechler Jonathan" userId="47f0ae59-e29e-4ab1-be6f-043bae60ed99" providerId="ADAL" clId="{82A4FACF-60A9-416A-9600-F3A6695DC28D}" dt="2020-11-13T07:18:51.016" v="653" actId="1076"/>
        <pc:sldMkLst>
          <pc:docMk/>
          <pc:sldMk cId="2689657780" sldId="330"/>
        </pc:sldMkLst>
      </pc:sldChg>
    </pc:docChg>
  </pc:docChgLst>
  <pc:docChgLst>
    <pc:chgData name="Baechler Jonathan" userId="47f0ae59-e29e-4ab1-be6f-043bae60ed99" providerId="ADAL" clId="{76B2D462-AF46-446E-B4EB-6808E10B1029}"/>
    <pc:docChg chg="modSld sldOrd">
      <pc:chgData name="Baechler Jonathan" userId="47f0ae59-e29e-4ab1-be6f-043bae60ed99" providerId="ADAL" clId="{76B2D462-AF46-446E-B4EB-6808E10B1029}" dt="2023-01-27T07:15:44.465" v="1"/>
      <pc:docMkLst>
        <pc:docMk/>
      </pc:docMkLst>
      <pc:sldChg chg="ord">
        <pc:chgData name="Baechler Jonathan" userId="47f0ae59-e29e-4ab1-be6f-043bae60ed99" providerId="ADAL" clId="{76B2D462-AF46-446E-B4EB-6808E10B1029}" dt="2023-01-27T07:15:44.465" v="1"/>
        <pc:sldMkLst>
          <pc:docMk/>
          <pc:sldMk cId="1918500886" sldId="33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55C6F-E0BD-40EE-9E2C-304E8AC4797A}" type="datetimeFigureOut">
              <a:rPr lang="fr-CH" smtClean="0"/>
              <a:t>05.12.2025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72272-E8DB-4650-8D3C-460A8AB8745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68314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72272-E8DB-4650-8D3C-460A8AB87457}" type="slidenum">
              <a:rPr lang="fr-CH" smtClean="0"/>
              <a:t>46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67330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05.12.2025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768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05.12.2025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881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05.12.2025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0760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05.12.2025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1967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05.12.2025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4518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05.12.2025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5851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05.12.2025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10286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05.12.2025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9858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05.12.2025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3710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05.12.2025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4165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05.12.2025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266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35D49-C13D-47DC-9FD2-486687218D6D}" type="datetimeFigureOut">
              <a:rPr lang="fr-CH" smtClean="0"/>
              <a:t>05.12.2025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6583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9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42248" y="1481328"/>
            <a:ext cx="2926080" cy="2468880"/>
          </a:xfrm>
        </p:spPr>
        <p:txBody>
          <a:bodyPr>
            <a:normAutofit/>
          </a:bodyPr>
          <a:lstStyle/>
          <a:p>
            <a:pPr algn="l"/>
            <a:r>
              <a:rPr lang="fr-CH" sz="4000"/>
              <a:t>NIBT 4ème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842248" y="4129595"/>
            <a:ext cx="2926080" cy="1307592"/>
          </a:xfrm>
        </p:spPr>
        <p:txBody>
          <a:bodyPr>
            <a:normAutofit/>
          </a:bodyPr>
          <a:lstStyle/>
          <a:p>
            <a:pPr algn="l"/>
            <a:r>
              <a:rPr lang="fr-CH" sz="2000"/>
              <a:t>EPAI, Jonathan Baechler</a:t>
            </a:r>
          </a:p>
        </p:txBody>
      </p:sp>
      <p:sp>
        <p:nvSpPr>
          <p:cNvPr id="20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" name="Freeform: Shape 204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076" name="Picture 4" descr="Normes et Projets de Norme">
            <a:extLst>
              <a:ext uri="{FF2B5EF4-FFF2-40B4-BE49-F238E27FC236}">
                <a16:creationId xmlns:a16="http://schemas.microsoft.com/office/drawing/2014/main" id="{2029B4EE-5E74-48CA-A7B3-1DC2F3E83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4" r="22893" b="-1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D7A542-FFE4-4746-953F-1ACA92DFAC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49050" y="6337067"/>
            <a:ext cx="2743200" cy="365125"/>
          </a:xfrm>
        </p:spPr>
        <p:txBody>
          <a:bodyPr/>
          <a:lstStyle/>
          <a:p>
            <a:fld id="{58F3BB59-45D5-4E75-8A5A-6A53741A7051}" type="datetime1">
              <a:rPr lang="fr-CH" smtClean="0"/>
              <a:t>05.12.2025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09799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934092-48C4-413B-968D-DA14B5665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Type AC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A5B048-621C-4CE2-BC0E-835F35D6F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  <a:p>
            <a:endParaRPr lang="fr-CH" dirty="0"/>
          </a:p>
          <a:p>
            <a:r>
              <a:rPr lang="fr-CH" dirty="0"/>
              <a:t>Ce DDR ne reconnaît que les courants de défaut alternatifs </a:t>
            </a:r>
          </a:p>
          <a:p>
            <a:r>
              <a:rPr lang="fr-CH" dirty="0"/>
              <a:t>Interdit depuis 2010 en Suisse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FE41739-A7FE-4895-873A-F2C0C6E510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23" t="40025" r="22102" b="13709"/>
          <a:stretch/>
        </p:blipFill>
        <p:spPr>
          <a:xfrm>
            <a:off x="5299970" y="2032986"/>
            <a:ext cx="1012054" cy="3047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igne de multiplication 4">
            <a:extLst>
              <a:ext uri="{FF2B5EF4-FFF2-40B4-BE49-F238E27FC236}">
                <a16:creationId xmlns:a16="http://schemas.microsoft.com/office/drawing/2014/main" id="{DA882FEA-DE7F-45FF-BE16-C21ED9B6786A}"/>
              </a:ext>
            </a:extLst>
          </p:cNvPr>
          <p:cNvSpPr/>
          <p:nvPr/>
        </p:nvSpPr>
        <p:spPr>
          <a:xfrm>
            <a:off x="5149049" y="1500326"/>
            <a:ext cx="1429304" cy="132556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9001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1854A7-3B72-4744-93E9-44F008BC3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6568" y="1016069"/>
            <a:ext cx="8060260" cy="570041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CH" dirty="0">
                <a:highlight>
                  <a:srgbClr val="FFFF00"/>
                </a:highlight>
              </a:rPr>
              <a:t>Applications: redresseurs, de thyristors </a:t>
            </a:r>
            <a:r>
              <a:rPr lang="fr-CH" dirty="0"/>
              <a:t>ou de triacs. En cas de défaut, ces composants produisent des courants, dont l’allure varie de la sinusoïdale au courant continu pulsé.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Le fonctionnement n’est assuré que si le courant de défaut prend la valeur zéro au moins une fois par période. -&gt; </a:t>
            </a:r>
            <a:r>
              <a:rPr lang="fr-CH" dirty="0">
                <a:highlight>
                  <a:srgbClr val="FFFF00"/>
                </a:highlight>
              </a:rPr>
              <a:t>Ne supporte pas les variations de fréquence.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Dès 2010, </a:t>
            </a:r>
            <a:r>
              <a:rPr lang="fr-CH" dirty="0">
                <a:highlight>
                  <a:srgbClr val="FFFF00"/>
                </a:highlight>
              </a:rPr>
              <a:t>il est interdit de monter ce type de DDR après un type B. </a:t>
            </a:r>
          </a:p>
          <a:p>
            <a:pPr>
              <a:buFontTx/>
              <a:buChar char="-"/>
            </a:pPr>
            <a:r>
              <a:rPr lang="fr-CH" dirty="0"/>
              <a:t>soit le DDR aval ne déclenche pas (aveuglé par du DC).</a:t>
            </a:r>
          </a:p>
          <a:p>
            <a:pPr>
              <a:buFontTx/>
              <a:buChar char="-"/>
            </a:pPr>
            <a:r>
              <a:rPr lang="fr-CH" dirty="0"/>
              <a:t>soit le DDR amont déclenche trop vite.</a:t>
            </a:r>
          </a:p>
          <a:p>
            <a:pPr>
              <a:buFontTx/>
              <a:buChar char="-"/>
            </a:pPr>
            <a:r>
              <a:rPr lang="fr-CH" dirty="0"/>
              <a:t>soit aucun ne déclenche au bon moment.</a:t>
            </a:r>
            <a:endParaRPr lang="fr-CH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r-CH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r-CH" dirty="0">
              <a:highlight>
                <a:srgbClr val="FFFF00"/>
              </a:highlight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9C74372-C224-44B1-977B-29CD20A92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03" y="1422853"/>
            <a:ext cx="3488457" cy="3415477"/>
          </a:xfrm>
          <a:prstGeom prst="rect">
            <a:avLst/>
          </a:prstGeom>
        </p:spPr>
      </p:pic>
      <p:sp>
        <p:nvSpPr>
          <p:cNvPr id="5" name="Explosion : 14 points 4">
            <a:extLst>
              <a:ext uri="{FF2B5EF4-FFF2-40B4-BE49-F238E27FC236}">
                <a16:creationId xmlns:a16="http://schemas.microsoft.com/office/drawing/2014/main" id="{61F5F859-38C4-4B4F-BF9D-9EC266E30FF8}"/>
              </a:ext>
            </a:extLst>
          </p:cNvPr>
          <p:cNvSpPr/>
          <p:nvPr/>
        </p:nvSpPr>
        <p:spPr>
          <a:xfrm>
            <a:off x="9676660" y="-20144"/>
            <a:ext cx="2515340" cy="1162975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N 5.3.1.3</a:t>
            </a:r>
          </a:p>
          <a:p>
            <a:pPr algn="ctr"/>
            <a:r>
              <a:rPr lang="fr-CH" dirty="0"/>
              <a:t>p.397</a:t>
            </a:r>
          </a:p>
        </p:txBody>
      </p:sp>
    </p:spTree>
    <p:extLst>
      <p:ext uri="{BB962C8B-B14F-4D97-AF65-F5344CB8AC3E}">
        <p14:creationId xmlns:p14="http://schemas.microsoft.com/office/powerpoint/2010/main" val="3761938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429B8B-1438-4E3E-A7F6-46F0F9149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128" y="1162975"/>
            <a:ext cx="6355672" cy="50139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dirty="0"/>
              <a:t>Ce type de DDR réagit à tous les courants de défaut reconnus par le type A 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>
                <a:highlight>
                  <a:srgbClr val="FFFF00"/>
                </a:highlight>
              </a:rPr>
              <a:t>Mais aussi aux courants continus DC </a:t>
            </a:r>
            <a:r>
              <a:rPr lang="fr-CH" dirty="0"/>
              <a:t>(plat) ou les courants alternatifs jusqu'à 2 kHz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Applications: - certains appareils médicaux</a:t>
            </a:r>
          </a:p>
          <a:p>
            <a:pPr marL="0" indent="0">
              <a:buNone/>
            </a:pPr>
            <a:r>
              <a:rPr lang="fr-CH" dirty="0"/>
              <a:t>		 - ASI (&lt;- </a:t>
            </a:r>
            <a:r>
              <a:rPr lang="fr-CH" dirty="0" err="1"/>
              <a:t>What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this</a:t>
            </a:r>
            <a:r>
              <a:rPr lang="fr-CH" dirty="0"/>
              <a:t>?)</a:t>
            </a:r>
          </a:p>
          <a:p>
            <a:pPr marL="0" indent="0">
              <a:buNone/>
            </a:pPr>
            <a:r>
              <a:rPr lang="fr-CH" dirty="0"/>
              <a:t>		 - Photovoltaïque 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NB: Type B+ -&gt; jusqu’à 20 kHz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E15B2D7-4B62-4DA6-BEEB-9DF947CA6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416" y="843749"/>
            <a:ext cx="3295650" cy="4495800"/>
          </a:xfrm>
          <a:prstGeom prst="rect">
            <a:avLst/>
          </a:prstGeom>
        </p:spPr>
      </p:pic>
      <p:sp>
        <p:nvSpPr>
          <p:cNvPr id="5" name="Explosion : 14 points 4">
            <a:extLst>
              <a:ext uri="{FF2B5EF4-FFF2-40B4-BE49-F238E27FC236}">
                <a16:creationId xmlns:a16="http://schemas.microsoft.com/office/drawing/2014/main" id="{D9151FD7-0C47-47D2-B0C0-FCD7FE13257C}"/>
              </a:ext>
            </a:extLst>
          </p:cNvPr>
          <p:cNvSpPr/>
          <p:nvPr/>
        </p:nvSpPr>
        <p:spPr>
          <a:xfrm>
            <a:off x="9676660" y="0"/>
            <a:ext cx="2515340" cy="1162975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N 5.3.1.3</a:t>
            </a:r>
          </a:p>
          <a:p>
            <a:pPr algn="ctr"/>
            <a:r>
              <a:rPr lang="fr-CH" dirty="0"/>
              <a:t>p.397</a:t>
            </a:r>
          </a:p>
        </p:txBody>
      </p:sp>
    </p:spTree>
    <p:extLst>
      <p:ext uri="{BB962C8B-B14F-4D97-AF65-F5344CB8AC3E}">
        <p14:creationId xmlns:p14="http://schemas.microsoft.com/office/powerpoint/2010/main" val="2019965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8D99A8-4C31-4D4C-BC48-83EB7148C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9300" y="1251751"/>
            <a:ext cx="6429516" cy="5244808"/>
          </a:xfrm>
        </p:spPr>
        <p:txBody>
          <a:bodyPr/>
          <a:lstStyle/>
          <a:p>
            <a:pPr marL="0" indent="0">
              <a:buNone/>
            </a:pPr>
            <a:r>
              <a:rPr lang="fr-CH" dirty="0"/>
              <a:t>Identiques au type A avec en plus la capacité de détecter des courant de défaut avec </a:t>
            </a:r>
            <a:r>
              <a:rPr lang="fr-CH" dirty="0">
                <a:highlight>
                  <a:srgbClr val="FFFF00"/>
                </a:highlight>
              </a:rPr>
              <a:t>des fréquences allant jusqu’à 1 kHz</a:t>
            </a:r>
            <a:r>
              <a:rPr lang="fr-CH" dirty="0"/>
              <a:t>. 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Ils sont également légèrement retardés au déclenchement.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Application: Convertisseur de fréquence (machine à laver, PAC)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E68D1B2-61E5-4621-A2F8-9632E0D90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62" y="694585"/>
            <a:ext cx="3362325" cy="4705350"/>
          </a:xfrm>
          <a:prstGeom prst="rect">
            <a:avLst/>
          </a:prstGeom>
        </p:spPr>
      </p:pic>
      <p:sp>
        <p:nvSpPr>
          <p:cNvPr id="5" name="Explosion : 14 points 4">
            <a:extLst>
              <a:ext uri="{FF2B5EF4-FFF2-40B4-BE49-F238E27FC236}">
                <a16:creationId xmlns:a16="http://schemas.microsoft.com/office/drawing/2014/main" id="{B180572A-BCAA-4DD7-AD62-D291BCEBA375}"/>
              </a:ext>
            </a:extLst>
          </p:cNvPr>
          <p:cNvSpPr/>
          <p:nvPr/>
        </p:nvSpPr>
        <p:spPr>
          <a:xfrm>
            <a:off x="9676660" y="0"/>
            <a:ext cx="2515340" cy="1162975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N 5.3.1.3</a:t>
            </a:r>
          </a:p>
          <a:p>
            <a:pPr algn="ctr"/>
            <a:r>
              <a:rPr lang="fr-CH" dirty="0"/>
              <a:t>p.398</a:t>
            </a:r>
          </a:p>
        </p:txBody>
      </p:sp>
    </p:spTree>
    <p:extLst>
      <p:ext uri="{BB962C8B-B14F-4D97-AF65-F5344CB8AC3E}">
        <p14:creationId xmlns:p14="http://schemas.microsoft.com/office/powerpoint/2010/main" val="197644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56C5BF-B3D3-4454-83E1-ADEF687D5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Type EV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A99F31-8F55-4B73-8AE8-D14E14F5D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/>
              <a:t>Pour la protection en présence de courants de défaut alternatifs de forme sinusoïdale avec une détection du courant continu</a:t>
            </a:r>
          </a:p>
          <a:p>
            <a:endParaRPr lang="fr-CH" dirty="0"/>
          </a:p>
          <a:p>
            <a:pPr marL="0" indent="0">
              <a:buNone/>
            </a:pPr>
            <a:r>
              <a:rPr lang="fr-CH" dirty="0"/>
              <a:t>Application: pour l’ infrastructure de </a:t>
            </a:r>
            <a:r>
              <a:rPr lang="fr-CH" dirty="0">
                <a:highlight>
                  <a:srgbClr val="FFFF00"/>
                </a:highlight>
              </a:rPr>
              <a:t>recharge de véhicule électrique</a:t>
            </a:r>
          </a:p>
        </p:txBody>
      </p:sp>
      <p:sp>
        <p:nvSpPr>
          <p:cNvPr id="4" name="Explosion : 14 points 3">
            <a:extLst>
              <a:ext uri="{FF2B5EF4-FFF2-40B4-BE49-F238E27FC236}">
                <a16:creationId xmlns:a16="http://schemas.microsoft.com/office/drawing/2014/main" id="{4195B537-7F86-4855-A3C7-5BFDF8D94D82}"/>
              </a:ext>
            </a:extLst>
          </p:cNvPr>
          <p:cNvSpPr/>
          <p:nvPr/>
        </p:nvSpPr>
        <p:spPr>
          <a:xfrm>
            <a:off x="9676660" y="0"/>
            <a:ext cx="2515340" cy="1162975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N 5.3.1.3</a:t>
            </a:r>
          </a:p>
          <a:p>
            <a:pPr algn="ctr"/>
            <a:r>
              <a:rPr lang="fr-CH" dirty="0"/>
              <a:t>p.398</a:t>
            </a:r>
          </a:p>
        </p:txBody>
      </p:sp>
    </p:spTree>
    <p:extLst>
      <p:ext uri="{BB962C8B-B14F-4D97-AF65-F5344CB8AC3E}">
        <p14:creationId xmlns:p14="http://schemas.microsoft.com/office/powerpoint/2010/main" val="68530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12D988-AA0B-4216-9CC0-A63B3B10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14" y="342104"/>
            <a:ext cx="8199267" cy="1325563"/>
          </a:xfrm>
        </p:spPr>
        <p:txBody>
          <a:bodyPr/>
          <a:lstStyle/>
          <a:p>
            <a:r>
              <a:rPr lang="fr-CH" dirty="0"/>
              <a:t>Dispositif de déclenchement dépendant de la tension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7BEF20-C6D7-4EA6-B834-50B0707B7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Ces dispositifs sont construits de façon à ce </a:t>
            </a:r>
            <a:r>
              <a:rPr lang="fr-CH" dirty="0">
                <a:highlight>
                  <a:srgbClr val="FFFF00"/>
                </a:highlight>
              </a:rPr>
              <a:t>qu’en cas d’absence de tension</a:t>
            </a:r>
            <a:r>
              <a:rPr lang="fr-CH" dirty="0"/>
              <a:t> ou de chute de tension en dessous d’une certaine valeur, il résulte un déclenchement, ceci même si les matériels raccordés ne provoquent aucun courant de défaut</a:t>
            </a:r>
          </a:p>
          <a:p>
            <a:endParaRPr lang="fr-CH" dirty="0"/>
          </a:p>
          <a:p>
            <a:r>
              <a:rPr lang="fr-CH" dirty="0">
                <a:highlight>
                  <a:srgbClr val="FFFF00"/>
                </a:highlight>
              </a:rPr>
              <a:t>Uniquement pour des personnes averties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41567E3-0D84-46E3-8C0F-6B47324B5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445" y="1026346"/>
            <a:ext cx="962025" cy="504825"/>
          </a:xfrm>
          <a:prstGeom prst="rect">
            <a:avLst/>
          </a:prstGeom>
        </p:spPr>
      </p:pic>
      <p:sp>
        <p:nvSpPr>
          <p:cNvPr id="5" name="Explosion : 14 points 4">
            <a:extLst>
              <a:ext uri="{FF2B5EF4-FFF2-40B4-BE49-F238E27FC236}">
                <a16:creationId xmlns:a16="http://schemas.microsoft.com/office/drawing/2014/main" id="{B340CCDF-CE33-4D85-8200-B4AC297E8F0F}"/>
              </a:ext>
            </a:extLst>
          </p:cNvPr>
          <p:cNvSpPr/>
          <p:nvPr/>
        </p:nvSpPr>
        <p:spPr>
          <a:xfrm>
            <a:off x="9250532" y="0"/>
            <a:ext cx="2941468" cy="1162843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N 5.3.1.3.2</a:t>
            </a:r>
          </a:p>
          <a:p>
            <a:pPr algn="ctr"/>
            <a:r>
              <a:rPr lang="fr-CH" dirty="0"/>
              <a:t>p.399</a:t>
            </a:r>
          </a:p>
        </p:txBody>
      </p:sp>
    </p:spTree>
    <p:extLst>
      <p:ext uri="{BB962C8B-B14F-4D97-AF65-F5344CB8AC3E}">
        <p14:creationId xmlns:p14="http://schemas.microsoft.com/office/powerpoint/2010/main" val="1375668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AC0870-FBBE-4995-881E-F0419EB06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RCD à retardement  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EFEF36-9941-4269-9456-835B5ABD9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174"/>
            <a:ext cx="10515600" cy="45737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dirty="0">
                <a:highlight>
                  <a:srgbClr val="FFFF00"/>
                </a:highlight>
              </a:rPr>
              <a:t>L’interrupteur différentiel retardé porte le signe   S   </a:t>
            </a:r>
            <a:r>
              <a:rPr lang="fr-CH" dirty="0"/>
              <a:t>en plus de la désignation du type. 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Le déclenchement se produit à une valeur supérieure dès 0,5 fois le courant nominal de déclenchement </a:t>
            </a:r>
            <a:r>
              <a:rPr lang="fr-CH" dirty="0">
                <a:highlight>
                  <a:srgbClr val="FFFF00"/>
                </a:highlight>
              </a:rPr>
              <a:t>avec un léger retard</a:t>
            </a:r>
            <a:r>
              <a:rPr lang="fr-CH" dirty="0"/>
              <a:t>, ce qui permet une </a:t>
            </a:r>
            <a:r>
              <a:rPr lang="fr-CH" dirty="0">
                <a:highlight>
                  <a:srgbClr val="FFFF00"/>
                </a:highlight>
              </a:rPr>
              <a:t>sélectivité avec des DDR placés en aval </a:t>
            </a:r>
            <a:r>
              <a:rPr lang="fr-CH" dirty="0"/>
              <a:t>(après), </a:t>
            </a:r>
            <a:r>
              <a:rPr lang="fr-CH" dirty="0">
                <a:highlight>
                  <a:srgbClr val="FFFF00"/>
                </a:highlight>
              </a:rPr>
              <a:t>qui eux déclenchent plus rapidement. 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>
                <a:highlight>
                  <a:srgbClr val="FFFF00"/>
                </a:highlight>
              </a:rPr>
              <a:t>Le temps de coupure</a:t>
            </a:r>
            <a:r>
              <a:rPr lang="fr-CH" dirty="0"/>
              <a:t> d'un DDR sélectif peut être compris au </a:t>
            </a:r>
            <a:r>
              <a:rPr lang="fr-CH" dirty="0">
                <a:highlight>
                  <a:srgbClr val="FFFF00"/>
                </a:highlight>
              </a:rPr>
              <a:t>maximum</a:t>
            </a:r>
            <a:r>
              <a:rPr lang="fr-CH" dirty="0"/>
              <a:t> entre </a:t>
            </a:r>
            <a:r>
              <a:rPr lang="fr-CH" dirty="0">
                <a:highlight>
                  <a:srgbClr val="FFFF00"/>
                </a:highlight>
              </a:rPr>
              <a:t>120 et 500 ms </a:t>
            </a:r>
            <a:r>
              <a:rPr lang="fr-CH" dirty="0"/>
              <a:t>sans dépasser cette valeur maximale.</a:t>
            </a:r>
            <a:endParaRPr lang="fr-CH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r-CH" dirty="0">
              <a:highlight>
                <a:srgbClr val="FFFF00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0F2456-E1FE-4CBB-A6A8-70A140324C88}"/>
              </a:ext>
            </a:extLst>
          </p:cNvPr>
          <p:cNvSpPr/>
          <p:nvPr/>
        </p:nvSpPr>
        <p:spPr>
          <a:xfrm>
            <a:off x="5335481" y="681037"/>
            <a:ext cx="506027" cy="60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E0A027-918C-40E9-B931-264873EB8734}"/>
              </a:ext>
            </a:extLst>
          </p:cNvPr>
          <p:cNvSpPr/>
          <p:nvPr/>
        </p:nvSpPr>
        <p:spPr>
          <a:xfrm>
            <a:off x="7927760" y="1582241"/>
            <a:ext cx="312200" cy="471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26898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6E6724-49D5-47F5-893C-CE64FEF4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Exemple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602104F-C26A-437A-99D3-115BC5675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0428" y="1825625"/>
            <a:ext cx="56311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33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A7B8A3-FB50-42FA-A135-36A4F2A87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583" y="500061"/>
            <a:ext cx="9424386" cy="1325563"/>
          </a:xfrm>
        </p:spPr>
        <p:txBody>
          <a:bodyPr/>
          <a:lstStyle/>
          <a:p>
            <a:r>
              <a:rPr lang="fr-CH" dirty="0"/>
              <a:t>Anti-déclenchement </a:t>
            </a:r>
            <a:r>
              <a:rPr lang="fr-CH" dirty="0">
                <a:highlight>
                  <a:srgbClr val="FFFF00"/>
                </a:highlight>
              </a:rPr>
              <a:t>intempestif  K ou 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61CC41-015F-4475-AEAC-2028C89CD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179" y="1696391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H" dirty="0"/>
              <a:t>Il existe un interrupteur à courant différentiel-résiduel ayant une </a:t>
            </a:r>
            <a:r>
              <a:rPr lang="fr-CH" dirty="0">
                <a:highlight>
                  <a:srgbClr val="FFFF00"/>
                </a:highlight>
              </a:rPr>
              <a:t>temporisation de courte durée </a:t>
            </a:r>
            <a:r>
              <a:rPr lang="fr-CH" dirty="0"/>
              <a:t>(30 à 50 ms). Sans nuire à sa fonction de protection des personnes, la temporisation électronique ponte les impulsions parasites du réseau qui pourraient conduire à des déclenchements intempestifs.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-&gt; CEM pas respecté </a:t>
            </a:r>
          </a:p>
          <a:p>
            <a:pPr marL="0" indent="0">
              <a:buNone/>
            </a:pPr>
            <a:r>
              <a:rPr lang="fr-CH" dirty="0"/>
              <a:t>-&gt; Chargement de capacité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Si: HI (High </a:t>
            </a:r>
            <a:r>
              <a:rPr lang="fr-CH" dirty="0" err="1"/>
              <a:t>immunity</a:t>
            </a:r>
            <a:r>
              <a:rPr lang="fr-CH" dirty="0"/>
              <a:t>) -&gt; idem</a:t>
            </a:r>
          </a:p>
          <a:p>
            <a:endParaRPr lang="fr-CH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8449B6-838F-4966-AD65-092117024206}"/>
              </a:ext>
            </a:extLst>
          </p:cNvPr>
          <p:cNvSpPr/>
          <p:nvPr/>
        </p:nvSpPr>
        <p:spPr>
          <a:xfrm>
            <a:off x="7767964" y="810271"/>
            <a:ext cx="506027" cy="60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B0295A-E65D-4291-93A4-7DF8E4C56855}"/>
              </a:ext>
            </a:extLst>
          </p:cNvPr>
          <p:cNvSpPr/>
          <p:nvPr/>
        </p:nvSpPr>
        <p:spPr>
          <a:xfrm>
            <a:off x="8914662" y="810270"/>
            <a:ext cx="506027" cy="60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Explosion : 14 points 6">
            <a:extLst>
              <a:ext uri="{FF2B5EF4-FFF2-40B4-BE49-F238E27FC236}">
                <a16:creationId xmlns:a16="http://schemas.microsoft.com/office/drawing/2014/main" id="{E5151C61-EEE7-4F5D-A1E6-EF6E9827FB8F}"/>
              </a:ext>
            </a:extLst>
          </p:cNvPr>
          <p:cNvSpPr/>
          <p:nvPr/>
        </p:nvSpPr>
        <p:spPr>
          <a:xfrm>
            <a:off x="9250532" y="0"/>
            <a:ext cx="2941468" cy="1162843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N 5.3.1.3.3</a:t>
            </a:r>
          </a:p>
          <a:p>
            <a:pPr algn="ctr"/>
            <a:r>
              <a:rPr lang="fr-CH" dirty="0"/>
              <a:t>p.399</a:t>
            </a:r>
          </a:p>
        </p:txBody>
      </p:sp>
      <p:sp>
        <p:nvSpPr>
          <p:cNvPr id="4" name="Accolade fermante 3">
            <a:extLst>
              <a:ext uri="{FF2B5EF4-FFF2-40B4-BE49-F238E27FC236}">
                <a16:creationId xmlns:a16="http://schemas.microsoft.com/office/drawing/2014/main" id="{DC57D154-C9C8-49CC-B3F1-29A6F8562A1E}"/>
              </a:ext>
            </a:extLst>
          </p:cNvPr>
          <p:cNvSpPr/>
          <p:nvPr/>
        </p:nvSpPr>
        <p:spPr>
          <a:xfrm>
            <a:off x="4545367" y="3799643"/>
            <a:ext cx="159798" cy="82562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BF2B2FE-7A6B-4FEC-BDCB-39C620C0FEBD}"/>
              </a:ext>
            </a:extLst>
          </p:cNvPr>
          <p:cNvSpPr txBox="1"/>
          <p:nvPr/>
        </p:nvSpPr>
        <p:spPr>
          <a:xfrm>
            <a:off x="5014776" y="4027788"/>
            <a:ext cx="4333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Peuvent provoquer des déclenchement !</a:t>
            </a:r>
          </a:p>
        </p:txBody>
      </p:sp>
    </p:spTree>
    <p:extLst>
      <p:ext uri="{BB962C8B-B14F-4D97-AF65-F5344CB8AC3E}">
        <p14:creationId xmlns:p14="http://schemas.microsoft.com/office/powerpoint/2010/main" val="2152953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8764E-911E-41BA-904C-6988EB20C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50" y="400636"/>
            <a:ext cx="10515600" cy="1325563"/>
          </a:xfrm>
        </p:spPr>
        <p:txBody>
          <a:bodyPr/>
          <a:lstStyle/>
          <a:p>
            <a:r>
              <a:rPr lang="fr-CH" dirty="0"/>
              <a:t>RCD mobile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AD812D-5363-4E22-838A-BDCAD5CEB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Max 3m </a:t>
            </a:r>
          </a:p>
          <a:p>
            <a:endParaRPr lang="fr-CH" dirty="0"/>
          </a:p>
        </p:txBody>
      </p:sp>
      <p:sp>
        <p:nvSpPr>
          <p:cNvPr id="4" name="Explosion : 14 points 3">
            <a:extLst>
              <a:ext uri="{FF2B5EF4-FFF2-40B4-BE49-F238E27FC236}">
                <a16:creationId xmlns:a16="http://schemas.microsoft.com/office/drawing/2014/main" id="{720DAAB2-FB11-4725-81F5-691FD3D86A9E}"/>
              </a:ext>
            </a:extLst>
          </p:cNvPr>
          <p:cNvSpPr/>
          <p:nvPr/>
        </p:nvSpPr>
        <p:spPr>
          <a:xfrm>
            <a:off x="9250532" y="0"/>
            <a:ext cx="2941468" cy="1162843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N 5.3.1.3.2</a:t>
            </a:r>
          </a:p>
          <a:p>
            <a:pPr algn="ctr"/>
            <a:r>
              <a:rPr lang="fr-CH" dirty="0"/>
              <a:t>p.399</a:t>
            </a:r>
          </a:p>
        </p:txBody>
      </p:sp>
    </p:spTree>
    <p:extLst>
      <p:ext uri="{BB962C8B-B14F-4D97-AF65-F5344CB8AC3E}">
        <p14:creationId xmlns:p14="http://schemas.microsoft.com/office/powerpoint/2010/main" val="270388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95F8E3-5243-4F02-AC53-F05721B35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280F9F-2129-4B35-86B4-8A4267DFA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79E950F-26FD-49A5-8CFB-664703BE5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957C5C2-2E01-464B-97B4-1981AF052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3B7BE02-9D75-4EBB-879B-D7B75937F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D9536D6-02B7-4110-BF2B-17B08DDFE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DA6B83F-32F5-4D8C-AA2F-53A4FA125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AE2FF24D-C357-4073-8093-410279D42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A7D5D9E-853D-4831-B45D-ED773133B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D185781-4FC4-4AF1-B231-942FDE963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C270413-B0D3-4A07-BD1B-E9254A989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C47358D-4669-406F-AC20-6D169951B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28C9057-3C8A-45CB-A084-4AD4535CD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204A0F9-30D5-4D9E-9019-95DEDCFFE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F9CC2C27-C82D-467C-836F-F166E7059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F680CD9A-5DEE-446A-A951-936A1B2D1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0F745C0-6118-47A3-85AB-A412FE581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3CEC5B1E-7348-4ACE-B1DD-E53926EB7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F96B7951-47C0-4555-9A22-86491610F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5C04A-A4EA-432A-A9B5-F84F41D745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B33C957B-D207-438D-9823-4FF59328F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79D782-A9ED-4AEE-B67D-DDD6F1CB5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6C9F140-6D17-42C4-96E2-F124090D4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EE0A3AEC-72D0-4759-A596-564927A0C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A027B02-EC1B-499B-B4F5-7221EC8D8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55648" y="2075688"/>
            <a:ext cx="8677656" cy="1746504"/>
          </a:xfrm>
        </p:spPr>
        <p:txBody>
          <a:bodyPr>
            <a:normAutofit/>
          </a:bodyPr>
          <a:lstStyle/>
          <a:p>
            <a:r>
              <a:rPr lang="fr-CH" sz="7200" dirty="0">
                <a:solidFill>
                  <a:srgbClr val="FFFFFF"/>
                </a:solidFill>
              </a:rPr>
              <a:t>NIBT CHAPITRE 5.3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55648" y="3881568"/>
            <a:ext cx="8677656" cy="1231533"/>
          </a:xfrm>
        </p:spPr>
        <p:txBody>
          <a:bodyPr>
            <a:normAutofit/>
          </a:bodyPr>
          <a:lstStyle/>
          <a:p>
            <a:r>
              <a:rPr lang="fr-CH" dirty="0">
                <a:solidFill>
                  <a:srgbClr val="FFFFFF"/>
                </a:solidFill>
              </a:rPr>
              <a:t>Dispositif de sectionnement, de coupure, de commande et de surveillance</a:t>
            </a:r>
          </a:p>
        </p:txBody>
      </p:sp>
    </p:spTree>
    <p:extLst>
      <p:ext uri="{BB962C8B-B14F-4D97-AF65-F5344CB8AC3E}">
        <p14:creationId xmlns:p14="http://schemas.microsoft.com/office/powerpoint/2010/main" val="1086942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95F8E3-5243-4F02-AC53-F05721B35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280F9F-2129-4B35-86B4-8A4267DFA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79E950F-26FD-49A5-8CFB-664703BE5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957C5C2-2E01-464B-97B4-1981AF052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3B7BE02-9D75-4EBB-879B-D7B75937F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D9536D6-02B7-4110-BF2B-17B08DDFE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DA6B83F-32F5-4D8C-AA2F-53A4FA125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AE2FF24D-C357-4073-8093-410279D42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A7D5D9E-853D-4831-B45D-ED773133B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D185781-4FC4-4AF1-B231-942FDE963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C270413-B0D3-4A07-BD1B-E9254A989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C47358D-4669-406F-AC20-6D169951B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28C9057-3C8A-45CB-A084-4AD4535CD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204A0F9-30D5-4D9E-9019-95DEDCFFE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F9CC2C27-C82D-467C-836F-F166E7059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F680CD9A-5DEE-446A-A951-936A1B2D1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0F745C0-6118-47A3-85AB-A412FE581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3CEC5B1E-7348-4ACE-B1DD-E53926EB7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F96B7951-47C0-4555-9A22-86491610F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5C04A-A4EA-432A-A9B5-F84F41D745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B33C957B-D207-438D-9823-4FF59328F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79D782-A9ED-4AEE-B67D-DDD6F1CB5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6C9F140-6D17-42C4-96E2-F124090D4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EE0A3AEC-72D0-4759-A596-564927A0C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A027B02-EC1B-499B-B4F5-7221EC8D8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55648" y="2075688"/>
            <a:ext cx="8677656" cy="1746504"/>
          </a:xfrm>
        </p:spPr>
        <p:txBody>
          <a:bodyPr>
            <a:normAutofit/>
          </a:bodyPr>
          <a:lstStyle/>
          <a:p>
            <a:r>
              <a:rPr lang="fr-CH" sz="7200" dirty="0">
                <a:solidFill>
                  <a:srgbClr val="FFFFFF"/>
                </a:solidFill>
              </a:rPr>
              <a:t>NIBT CHAPITRE 5.3.2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55648" y="3881568"/>
            <a:ext cx="8677656" cy="1231533"/>
          </a:xfrm>
        </p:spPr>
        <p:txBody>
          <a:bodyPr>
            <a:normAutofit/>
          </a:bodyPr>
          <a:lstStyle/>
          <a:p>
            <a:r>
              <a:rPr lang="fr-CH" dirty="0">
                <a:solidFill>
                  <a:srgbClr val="FFFFFF"/>
                </a:solidFill>
              </a:rPr>
              <a:t>Protection contre les incendies et les effets thermiques</a:t>
            </a:r>
          </a:p>
        </p:txBody>
      </p:sp>
    </p:spTree>
    <p:extLst>
      <p:ext uri="{BB962C8B-B14F-4D97-AF65-F5344CB8AC3E}">
        <p14:creationId xmlns:p14="http://schemas.microsoft.com/office/powerpoint/2010/main" val="362541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DE841AD-4A0D-46F7-8A24-A96E443C8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65" y="802955"/>
            <a:ext cx="6318649" cy="1454051"/>
          </a:xfrm>
        </p:spPr>
        <p:txBody>
          <a:bodyPr>
            <a:normAutofit/>
          </a:bodyPr>
          <a:lstStyle/>
          <a:p>
            <a:r>
              <a:rPr lang="fr-CH" sz="3600">
                <a:solidFill>
                  <a:srgbClr val="000000"/>
                </a:solidFill>
              </a:rPr>
              <a:t>Les différents moyens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37745F-ACC7-4F87-8EA8-9F6E63256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807" y="2421682"/>
            <a:ext cx="4650524" cy="3639289"/>
          </a:xfrm>
        </p:spPr>
        <p:txBody>
          <a:bodyPr anchor="ctr">
            <a:normAutofit/>
          </a:bodyPr>
          <a:lstStyle/>
          <a:p>
            <a:r>
              <a:rPr lang="fr-CH" sz="3600" dirty="0">
                <a:solidFill>
                  <a:srgbClr val="000000"/>
                </a:solidFill>
              </a:rPr>
              <a:t>RCD / RCM</a:t>
            </a:r>
          </a:p>
          <a:p>
            <a:r>
              <a:rPr lang="fr-CH" sz="3600" dirty="0">
                <a:solidFill>
                  <a:srgbClr val="000000"/>
                </a:solidFill>
              </a:rPr>
              <a:t>AFDD</a:t>
            </a:r>
          </a:p>
          <a:p>
            <a:r>
              <a:rPr lang="fr-CH" sz="3600" dirty="0">
                <a:solidFill>
                  <a:srgbClr val="000000"/>
                </a:solidFill>
              </a:rPr>
              <a:t>DI</a:t>
            </a:r>
          </a:p>
          <a:p>
            <a:r>
              <a:rPr lang="fr-CH" sz="3600" dirty="0">
                <a:solidFill>
                  <a:srgbClr val="000000"/>
                </a:solidFill>
              </a:rPr>
              <a:t>Sprinkler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 3" descr="Une image contenant assis, table, avant, moniteur&#10;&#10;Description générée automatiquement">
            <a:extLst>
              <a:ext uri="{FF2B5EF4-FFF2-40B4-BE49-F238E27FC236}">
                <a16:creationId xmlns:a16="http://schemas.microsoft.com/office/drawing/2014/main" id="{CEA38F6D-9FD7-4791-A637-121E2C46A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974" y="210817"/>
            <a:ext cx="3165579" cy="2429582"/>
          </a:xfrm>
          <a:prstGeom prst="rect">
            <a:avLst/>
          </a:prstGeom>
        </p:spPr>
      </p:pic>
      <p:pic>
        <p:nvPicPr>
          <p:cNvPr id="1026" name="Picture 2" descr="Dispositif de protection contre les arcs d'erreur AFDD avec LS-SWITCH 1P + N 6kA B-13A 2 M">
            <a:extLst>
              <a:ext uri="{FF2B5EF4-FFF2-40B4-BE49-F238E27FC236}">
                <a16:creationId xmlns:a16="http://schemas.microsoft.com/office/drawing/2014/main" id="{ABBD59F4-1B78-445B-9516-F7BD9FD2B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3164" y="3478741"/>
            <a:ext cx="1028456" cy="160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30" name="Picture 6" descr="protection incendie sprinkleur - ENGIE Axima">
            <a:extLst>
              <a:ext uri="{FF2B5EF4-FFF2-40B4-BE49-F238E27FC236}">
                <a16:creationId xmlns:a16="http://schemas.microsoft.com/office/drawing/2014/main" id="{5DAA9116-753E-4221-9898-171FBB49E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3568" y="5026237"/>
            <a:ext cx="2432116" cy="162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xplosion : 14 points 11">
            <a:extLst>
              <a:ext uri="{FF2B5EF4-FFF2-40B4-BE49-F238E27FC236}">
                <a16:creationId xmlns:a16="http://schemas.microsoft.com/office/drawing/2014/main" id="{E94E0D4D-141E-4D85-87FF-8FC83AC2577B}"/>
              </a:ext>
            </a:extLst>
          </p:cNvPr>
          <p:cNvSpPr/>
          <p:nvPr/>
        </p:nvSpPr>
        <p:spPr>
          <a:xfrm>
            <a:off x="5088259" y="-37493"/>
            <a:ext cx="2941468" cy="1162843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N 5.3.2</a:t>
            </a:r>
          </a:p>
          <a:p>
            <a:pPr algn="ctr"/>
            <a:r>
              <a:rPr lang="fr-CH" dirty="0"/>
              <a:t>p.400</a:t>
            </a:r>
          </a:p>
        </p:txBody>
      </p:sp>
    </p:spTree>
    <p:extLst>
      <p:ext uri="{BB962C8B-B14F-4D97-AF65-F5344CB8AC3E}">
        <p14:creationId xmlns:p14="http://schemas.microsoft.com/office/powerpoint/2010/main" val="1737487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F0E4BF-CFE7-4CBA-9D48-5C18E94C1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37" y="853397"/>
            <a:ext cx="10515600" cy="1325563"/>
          </a:xfrm>
        </p:spPr>
        <p:txBody>
          <a:bodyPr/>
          <a:lstStyle/>
          <a:p>
            <a:r>
              <a:rPr lang="fr-CH" dirty="0"/>
              <a:t>Équipement spéciaux pour les bâtiments présentant des risques importants d’incendie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9375DFB-F718-4977-AEF5-FB6487583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3719" y="2329478"/>
            <a:ext cx="8644562" cy="4528522"/>
          </a:xfrm>
          <a:prstGeom prst="rect">
            <a:avLst/>
          </a:prstGeom>
        </p:spPr>
      </p:pic>
      <p:sp>
        <p:nvSpPr>
          <p:cNvPr id="5" name="Explosion : 14 points 4">
            <a:extLst>
              <a:ext uri="{FF2B5EF4-FFF2-40B4-BE49-F238E27FC236}">
                <a16:creationId xmlns:a16="http://schemas.microsoft.com/office/drawing/2014/main" id="{6ECEF1B3-B054-41A7-A6A7-8B5613AFD4F5}"/>
              </a:ext>
            </a:extLst>
          </p:cNvPr>
          <p:cNvSpPr/>
          <p:nvPr/>
        </p:nvSpPr>
        <p:spPr>
          <a:xfrm>
            <a:off x="9250532" y="0"/>
            <a:ext cx="2941468" cy="1162843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N 5.3.2.1</a:t>
            </a:r>
          </a:p>
          <a:p>
            <a:pPr algn="ctr"/>
            <a:r>
              <a:rPr lang="fr-CH" dirty="0"/>
              <a:t>p.400</a:t>
            </a:r>
          </a:p>
        </p:txBody>
      </p:sp>
    </p:spTree>
    <p:extLst>
      <p:ext uri="{BB962C8B-B14F-4D97-AF65-F5344CB8AC3E}">
        <p14:creationId xmlns:p14="http://schemas.microsoft.com/office/powerpoint/2010/main" val="2640934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5A87BE-1A44-4BB6-B646-C46968A34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Oui mais finalement non …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BF46396-6B82-44F8-ACC0-9C5D63D22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6530" y="1894046"/>
            <a:ext cx="6918940" cy="428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61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2EDDED-4324-47EA-82A7-9FF59AC7C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RCD pour la protection incendie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DD9688-F2E3-476D-9984-ED986402E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H" sz="3200" dirty="0"/>
              <a:t>Des RCD du type A, B ou F avec un courant différentiel assigné de I </a:t>
            </a:r>
            <a:r>
              <a:rPr lang="fr-CH" sz="3200" dirty="0" err="1"/>
              <a:t>Δn</a:t>
            </a:r>
            <a:r>
              <a:rPr lang="fr-CH" sz="3200" dirty="0"/>
              <a:t> ≤ 300 mA doivent être mis en œuvre pour la prévention des incendies.</a:t>
            </a:r>
          </a:p>
        </p:txBody>
      </p:sp>
      <p:sp>
        <p:nvSpPr>
          <p:cNvPr id="4" name="Explosion : 14 points 3">
            <a:extLst>
              <a:ext uri="{FF2B5EF4-FFF2-40B4-BE49-F238E27FC236}">
                <a16:creationId xmlns:a16="http://schemas.microsoft.com/office/drawing/2014/main" id="{BD6492F6-A328-4D69-9F3A-08E6FAC6BF9D}"/>
              </a:ext>
            </a:extLst>
          </p:cNvPr>
          <p:cNvSpPr/>
          <p:nvPr/>
        </p:nvSpPr>
        <p:spPr>
          <a:xfrm>
            <a:off x="9250532" y="13892"/>
            <a:ext cx="2941468" cy="1162843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N 5.3.2.2</a:t>
            </a:r>
          </a:p>
          <a:p>
            <a:pPr algn="ctr"/>
            <a:r>
              <a:rPr lang="fr-CH" dirty="0"/>
              <a:t>p.401</a:t>
            </a:r>
          </a:p>
        </p:txBody>
      </p:sp>
    </p:spTree>
    <p:extLst>
      <p:ext uri="{BB962C8B-B14F-4D97-AF65-F5344CB8AC3E}">
        <p14:creationId xmlns:p14="http://schemas.microsoft.com/office/powerpoint/2010/main" val="1566146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D27B7D-1D47-4C63-BBAA-495CB3628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2" y="491045"/>
            <a:ext cx="10515600" cy="1325563"/>
          </a:xfrm>
        </p:spPr>
        <p:txBody>
          <a:bodyPr/>
          <a:lstStyle/>
          <a:p>
            <a:r>
              <a:rPr lang="fr-CH" dirty="0"/>
              <a:t>Dispositifs pour limiter la température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4A621C-9045-41F5-89D9-97D2E6B53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0058"/>
            <a:ext cx="10515600" cy="4351338"/>
          </a:xfrm>
        </p:spPr>
        <p:txBody>
          <a:bodyPr/>
          <a:lstStyle/>
          <a:p>
            <a:r>
              <a:rPr lang="fr-CH" dirty="0"/>
              <a:t>Limiteurs de température (Thermostats)</a:t>
            </a:r>
          </a:p>
          <a:p>
            <a:endParaRPr lang="fr-CH" dirty="0"/>
          </a:p>
          <a:p>
            <a:endParaRPr lang="fr-CH" dirty="0"/>
          </a:p>
          <a:p>
            <a:r>
              <a:rPr lang="fr-CH" dirty="0"/>
              <a:t>Dispositif de protection moteur (Thermiques)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0CDBE53-57C8-49A6-BB6A-279129CC0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450" y="1318554"/>
            <a:ext cx="2750133" cy="2418792"/>
          </a:xfrm>
          <a:prstGeom prst="rect">
            <a:avLst/>
          </a:prstGeom>
        </p:spPr>
      </p:pic>
      <p:pic>
        <p:nvPicPr>
          <p:cNvPr id="2050" name="Picture 2" descr="Relais de protection pour moteur, TeSys GV2, 3pôles, thermo-magn SCHNEIDER ELECTRIC GV2ME10">
            <a:extLst>
              <a:ext uri="{FF2B5EF4-FFF2-40B4-BE49-F238E27FC236}">
                <a16:creationId xmlns:a16="http://schemas.microsoft.com/office/drawing/2014/main" id="{7F750B28-FF27-4322-91C6-0C6E36D10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714" y="4038600"/>
            <a:ext cx="2449286" cy="244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ion : 14 points 5">
            <a:extLst>
              <a:ext uri="{FF2B5EF4-FFF2-40B4-BE49-F238E27FC236}">
                <a16:creationId xmlns:a16="http://schemas.microsoft.com/office/drawing/2014/main" id="{4C505FF5-1175-4DE5-89B3-40556319AB30}"/>
              </a:ext>
            </a:extLst>
          </p:cNvPr>
          <p:cNvSpPr/>
          <p:nvPr/>
        </p:nvSpPr>
        <p:spPr>
          <a:xfrm>
            <a:off x="9250532" y="13892"/>
            <a:ext cx="2941468" cy="1162843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N 5.3.2.4</a:t>
            </a:r>
          </a:p>
          <a:p>
            <a:pPr algn="ctr"/>
            <a:r>
              <a:rPr lang="fr-CH" dirty="0"/>
              <a:t>p.401</a:t>
            </a:r>
          </a:p>
        </p:txBody>
      </p:sp>
    </p:spTree>
    <p:extLst>
      <p:ext uri="{BB962C8B-B14F-4D97-AF65-F5344CB8AC3E}">
        <p14:creationId xmlns:p14="http://schemas.microsoft.com/office/powerpoint/2010/main" val="81291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3ABA1C-98E5-486D-81D1-5CA8B0300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AFDD </a:t>
            </a:r>
            <a:r>
              <a:rPr lang="en-US" dirty="0"/>
              <a:t>(Arc Fault Detection Device)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619228-1738-4BE2-AD40-EEAB06A5B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/>
              <a:t>https://www.youtube.com/watch?v=ZWIRekEBOow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Protection contre les arcs électriques 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Peuvent être installés, dans le cas d’exigences particulières ou l’apparition d’arc électriques.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Ils reconnaissent l’apparition d’arcs électriques .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76A352D-11D0-42E8-8F41-F03C0720A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658" y="4738688"/>
            <a:ext cx="3905250" cy="14382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1B53FAE-31DA-4A9E-ACF9-1DFB3762F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9595" y="2019590"/>
            <a:ext cx="2077259" cy="1767753"/>
          </a:xfrm>
          <a:prstGeom prst="rect">
            <a:avLst/>
          </a:prstGeom>
        </p:spPr>
      </p:pic>
      <p:sp>
        <p:nvSpPr>
          <p:cNvPr id="7" name="Explosion : 14 points 6">
            <a:extLst>
              <a:ext uri="{FF2B5EF4-FFF2-40B4-BE49-F238E27FC236}">
                <a16:creationId xmlns:a16="http://schemas.microsoft.com/office/drawing/2014/main" id="{46F12AB2-506A-41D6-A961-4D5CE96D9450}"/>
              </a:ext>
            </a:extLst>
          </p:cNvPr>
          <p:cNvSpPr/>
          <p:nvPr/>
        </p:nvSpPr>
        <p:spPr>
          <a:xfrm>
            <a:off x="9250532" y="13892"/>
            <a:ext cx="2941468" cy="1162843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N 5.3.2.7</a:t>
            </a:r>
          </a:p>
          <a:p>
            <a:pPr algn="ctr"/>
            <a:r>
              <a:rPr lang="fr-CH" dirty="0"/>
              <a:t>p.402</a:t>
            </a:r>
          </a:p>
        </p:txBody>
      </p:sp>
    </p:spTree>
    <p:extLst>
      <p:ext uri="{BB962C8B-B14F-4D97-AF65-F5344CB8AC3E}">
        <p14:creationId xmlns:p14="http://schemas.microsoft.com/office/powerpoint/2010/main" val="3197198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8D5755-DBD0-4EFD-A0E3-6DA528DD8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Fonctionnement grâce à plusieurs paramètres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5C0CE940-2755-4DBE-90D7-90B2153414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650" y="2211171"/>
            <a:ext cx="5086350" cy="3543300"/>
          </a:xfrm>
          <a:prstGeom prst="rect">
            <a:avLst/>
          </a:prstGeom>
        </p:spPr>
      </p:pic>
      <p:sp>
        <p:nvSpPr>
          <p:cNvPr id="7" name="AutoShape 4">
            <a:extLst>
              <a:ext uri="{FF2B5EF4-FFF2-40B4-BE49-F238E27FC236}">
                <a16:creationId xmlns:a16="http://schemas.microsoft.com/office/drawing/2014/main" id="{121101FF-6C9C-4A91-9DC1-967C3869D8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CFC28BD-E1D3-41C2-B51F-1ECAB6447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869" y="1815883"/>
            <a:ext cx="392430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16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95F8E3-5243-4F02-AC53-F05721B35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280F9F-2129-4B35-86B4-8A4267DFA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79E950F-26FD-49A5-8CFB-664703BE5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957C5C2-2E01-464B-97B4-1981AF052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3B7BE02-9D75-4EBB-879B-D7B75937F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D9536D6-02B7-4110-BF2B-17B08DDFE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DA6B83F-32F5-4D8C-AA2F-53A4FA125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AE2FF24D-C357-4073-8093-410279D42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A7D5D9E-853D-4831-B45D-ED773133B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D185781-4FC4-4AF1-B231-942FDE963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C270413-B0D3-4A07-BD1B-E9254A989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C47358D-4669-406F-AC20-6D169951B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28C9057-3C8A-45CB-A084-4AD4535CD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204A0F9-30D5-4D9E-9019-95DEDCFFE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F9CC2C27-C82D-467C-836F-F166E7059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F680CD9A-5DEE-446A-A951-936A1B2D1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0F745C0-6118-47A3-85AB-A412FE581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3CEC5B1E-7348-4ACE-B1DD-E53926EB7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F96B7951-47C0-4555-9A22-86491610F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5C04A-A4EA-432A-A9B5-F84F41D745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B33C957B-D207-438D-9823-4FF59328F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79D782-A9ED-4AEE-B67D-DDD6F1CB5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6C9F140-6D17-42C4-96E2-F124090D4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EE0A3AEC-72D0-4759-A596-564927A0C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A027B02-EC1B-499B-B4F5-7221EC8D8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55648" y="2075688"/>
            <a:ext cx="8677656" cy="1746504"/>
          </a:xfrm>
        </p:spPr>
        <p:txBody>
          <a:bodyPr>
            <a:normAutofit/>
          </a:bodyPr>
          <a:lstStyle/>
          <a:p>
            <a:r>
              <a:rPr lang="fr-CH" sz="7200" dirty="0">
                <a:solidFill>
                  <a:srgbClr val="FFFFFF"/>
                </a:solidFill>
              </a:rPr>
              <a:t>NIBT CHAPITRE 5.3.3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55648" y="3881568"/>
            <a:ext cx="8677656" cy="1231533"/>
          </a:xfrm>
        </p:spPr>
        <p:txBody>
          <a:bodyPr>
            <a:normAutofit/>
          </a:bodyPr>
          <a:lstStyle/>
          <a:p>
            <a:r>
              <a:rPr lang="fr-CH" dirty="0">
                <a:solidFill>
                  <a:srgbClr val="FFFFFF"/>
                </a:solidFill>
              </a:rPr>
              <a:t>Protection contre les surintensités</a:t>
            </a:r>
          </a:p>
        </p:txBody>
      </p:sp>
    </p:spTree>
    <p:extLst>
      <p:ext uri="{BB962C8B-B14F-4D97-AF65-F5344CB8AC3E}">
        <p14:creationId xmlns:p14="http://schemas.microsoft.com/office/powerpoint/2010/main" val="1812455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F05F9B-895B-4EF0-AF84-FB4B5F1E3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Dispositifs contre les surintensités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0FBDC9-0C48-40C0-85C2-4C896B9BF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Disjoncteur </a:t>
            </a:r>
          </a:p>
          <a:p>
            <a:r>
              <a:rPr lang="fr-CH" dirty="0"/>
              <a:t>Fusible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993EE44-6C63-4B7E-8519-9EE781AD4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5978" y="1361279"/>
            <a:ext cx="2431475" cy="2431475"/>
          </a:xfrm>
          <a:prstGeom prst="rect">
            <a:avLst/>
          </a:prstGeom>
        </p:spPr>
      </p:pic>
      <p:pic>
        <p:nvPicPr>
          <p:cNvPr id="5124" name="Picture 4" descr="E 2582/16 | Pièces de calibrage, réductions | Electro-Mat...">
            <a:extLst>
              <a:ext uri="{FF2B5EF4-FFF2-40B4-BE49-F238E27FC236}">
                <a16:creationId xmlns:a16="http://schemas.microsoft.com/office/drawing/2014/main" id="{294ABDDF-C861-498E-978E-EA5BA4946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709" y="2992582"/>
            <a:ext cx="1415618" cy="141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ax Hauri Schraubautomat">
            <a:extLst>
              <a:ext uri="{FF2B5EF4-FFF2-40B4-BE49-F238E27FC236}">
                <a16:creationId xmlns:a16="http://schemas.microsoft.com/office/drawing/2014/main" id="{4A20A029-FD7E-4F2E-818E-569C7D536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253" y="4553527"/>
            <a:ext cx="1754887" cy="134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isjoncteur hager 1P 10kA C-16A 1M">
            <a:extLst>
              <a:ext uri="{FF2B5EF4-FFF2-40B4-BE49-F238E27FC236}">
                <a16:creationId xmlns:a16="http://schemas.microsoft.com/office/drawing/2014/main" id="{74546250-EB52-4B6C-A5D0-6F1583323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88" y="3429000"/>
            <a:ext cx="3129695" cy="3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xplosion : 14 points 7">
            <a:extLst>
              <a:ext uri="{FF2B5EF4-FFF2-40B4-BE49-F238E27FC236}">
                <a16:creationId xmlns:a16="http://schemas.microsoft.com/office/drawing/2014/main" id="{6D210DF6-09B1-4E10-A603-A6FC025365CE}"/>
              </a:ext>
            </a:extLst>
          </p:cNvPr>
          <p:cNvSpPr/>
          <p:nvPr/>
        </p:nvSpPr>
        <p:spPr>
          <a:xfrm>
            <a:off x="9250532" y="13892"/>
            <a:ext cx="2941468" cy="1162843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N 5.3.3</a:t>
            </a:r>
          </a:p>
          <a:p>
            <a:pPr algn="ctr"/>
            <a:r>
              <a:rPr lang="fr-CH" dirty="0"/>
              <a:t>p.402</a:t>
            </a:r>
          </a:p>
        </p:txBody>
      </p:sp>
    </p:spTree>
    <p:extLst>
      <p:ext uri="{BB962C8B-B14F-4D97-AF65-F5344CB8AC3E}">
        <p14:creationId xmlns:p14="http://schemas.microsoft.com/office/powerpoint/2010/main" val="406690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95F8E3-5243-4F02-AC53-F05721B35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280F9F-2129-4B35-86B4-8A4267DFA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79E950F-26FD-49A5-8CFB-664703BE5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957C5C2-2E01-464B-97B4-1981AF052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3B7BE02-9D75-4EBB-879B-D7B75937F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D9536D6-02B7-4110-BF2B-17B08DDFE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DA6B83F-32F5-4D8C-AA2F-53A4FA125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AE2FF24D-C357-4073-8093-410279D42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A7D5D9E-853D-4831-B45D-ED773133B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D185781-4FC4-4AF1-B231-942FDE963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C270413-B0D3-4A07-BD1B-E9254A989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C47358D-4669-406F-AC20-6D169951B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28C9057-3C8A-45CB-A084-4AD4535CD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204A0F9-30D5-4D9E-9019-95DEDCFFE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F9CC2C27-C82D-467C-836F-F166E7059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F680CD9A-5DEE-446A-A951-936A1B2D1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0F745C0-6118-47A3-85AB-A412FE581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3CEC5B1E-7348-4ACE-B1DD-E53926EB7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F96B7951-47C0-4555-9A22-86491610F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5C04A-A4EA-432A-A9B5-F84F41D745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B33C957B-D207-438D-9823-4FF59328F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79D782-A9ED-4AEE-B67D-DDD6F1CB5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6C9F140-6D17-42C4-96E2-F124090D4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EE0A3AEC-72D0-4759-A596-564927A0C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A027B02-EC1B-499B-B4F5-7221EC8D8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55648" y="2075688"/>
            <a:ext cx="8677656" cy="1746504"/>
          </a:xfrm>
        </p:spPr>
        <p:txBody>
          <a:bodyPr>
            <a:normAutofit/>
          </a:bodyPr>
          <a:lstStyle/>
          <a:p>
            <a:r>
              <a:rPr lang="fr-CH" sz="7200" dirty="0">
                <a:solidFill>
                  <a:srgbClr val="FFFFFF"/>
                </a:solidFill>
              </a:rPr>
              <a:t>NIBT CHAPITRE 5.3.1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55648" y="3881568"/>
            <a:ext cx="8677656" cy="1231533"/>
          </a:xfrm>
        </p:spPr>
        <p:txBody>
          <a:bodyPr>
            <a:normAutofit/>
          </a:bodyPr>
          <a:lstStyle/>
          <a:p>
            <a:r>
              <a:rPr lang="fr-CH" dirty="0">
                <a:solidFill>
                  <a:srgbClr val="FFFFFF"/>
                </a:solidFill>
              </a:rPr>
              <a:t>Dispositif contre les chocs électriques</a:t>
            </a:r>
          </a:p>
        </p:txBody>
      </p:sp>
    </p:spTree>
    <p:extLst>
      <p:ext uri="{BB962C8B-B14F-4D97-AF65-F5344CB8AC3E}">
        <p14:creationId xmlns:p14="http://schemas.microsoft.com/office/powerpoint/2010/main" val="24783387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95F8E3-5243-4F02-AC53-F05721B35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280F9F-2129-4B35-86B4-8A4267DFA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79E950F-26FD-49A5-8CFB-664703BE5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957C5C2-2E01-464B-97B4-1981AF052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3B7BE02-9D75-4EBB-879B-D7B75937F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D9536D6-02B7-4110-BF2B-17B08DDFE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DA6B83F-32F5-4D8C-AA2F-53A4FA125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AE2FF24D-C357-4073-8093-410279D42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A7D5D9E-853D-4831-B45D-ED773133B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D185781-4FC4-4AF1-B231-942FDE963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C270413-B0D3-4A07-BD1B-E9254A989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C47358D-4669-406F-AC20-6D169951B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28C9057-3C8A-45CB-A084-4AD4535CD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204A0F9-30D5-4D9E-9019-95DEDCFFE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F9CC2C27-C82D-467C-836F-F166E7059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F680CD9A-5DEE-446A-A951-936A1B2D1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0F745C0-6118-47A3-85AB-A412FE581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3CEC5B1E-7348-4ACE-B1DD-E53926EB7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F96B7951-47C0-4555-9A22-86491610F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5C04A-A4EA-432A-A9B5-F84F41D745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B33C957B-D207-438D-9823-4FF59328F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79D782-A9ED-4AEE-B67D-DDD6F1CB5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6C9F140-6D17-42C4-96E2-F124090D4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EE0A3AEC-72D0-4759-A596-564927A0C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A027B02-EC1B-499B-B4F5-7221EC8D8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55648" y="2075688"/>
            <a:ext cx="8677656" cy="1746504"/>
          </a:xfrm>
        </p:spPr>
        <p:txBody>
          <a:bodyPr>
            <a:normAutofit/>
          </a:bodyPr>
          <a:lstStyle/>
          <a:p>
            <a:pPr algn="r"/>
            <a:r>
              <a:rPr lang="fr-CH" sz="7200" dirty="0">
                <a:solidFill>
                  <a:srgbClr val="FFFFFF"/>
                </a:solidFill>
              </a:rPr>
              <a:t>NIBT CHAPITRE 5.3.4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55648" y="3881568"/>
            <a:ext cx="8677656" cy="1231533"/>
          </a:xfrm>
        </p:spPr>
        <p:txBody>
          <a:bodyPr>
            <a:normAutofit/>
          </a:bodyPr>
          <a:lstStyle/>
          <a:p>
            <a:r>
              <a:rPr lang="fr-CH" dirty="0">
                <a:solidFill>
                  <a:srgbClr val="FFFFFF"/>
                </a:solidFill>
              </a:rPr>
              <a:t>Protection contre les surtensions</a:t>
            </a:r>
          </a:p>
        </p:txBody>
      </p:sp>
    </p:spTree>
    <p:extLst>
      <p:ext uri="{BB962C8B-B14F-4D97-AF65-F5344CB8AC3E}">
        <p14:creationId xmlns:p14="http://schemas.microsoft.com/office/powerpoint/2010/main" val="1722665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A35FB4-1125-4152-A0A9-997D61245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SPD et parafoudre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320A00-119C-41B0-B597-1571B5C54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Contre les effets de la foudre </a:t>
            </a:r>
          </a:p>
          <a:p>
            <a:r>
              <a:rPr lang="fr-CH" dirty="0"/>
              <a:t>Les surtensions transitoires </a:t>
            </a:r>
          </a:p>
        </p:txBody>
      </p:sp>
      <p:pic>
        <p:nvPicPr>
          <p:cNvPr id="6150" name="Picture 6" descr="Parafoudre Eaton SPCT2-280-3+NPE 167620  Protection anti-surtension pour: armoire de distribution 20 kA 1 pc(s)">
            <a:extLst>
              <a:ext uri="{FF2B5EF4-FFF2-40B4-BE49-F238E27FC236}">
                <a16:creationId xmlns:a16="http://schemas.microsoft.com/office/drawing/2014/main" id="{5263A590-4F92-43E0-9B63-602B2590A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456" y="193278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 : 14 points 4">
            <a:extLst>
              <a:ext uri="{FF2B5EF4-FFF2-40B4-BE49-F238E27FC236}">
                <a16:creationId xmlns:a16="http://schemas.microsoft.com/office/drawing/2014/main" id="{75630CB2-419D-4764-8E49-E7A3356F1C62}"/>
              </a:ext>
            </a:extLst>
          </p:cNvPr>
          <p:cNvSpPr/>
          <p:nvPr/>
        </p:nvSpPr>
        <p:spPr>
          <a:xfrm>
            <a:off x="9250532" y="0"/>
            <a:ext cx="2941468" cy="1162843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N 5.3.4</a:t>
            </a:r>
          </a:p>
          <a:p>
            <a:pPr algn="ctr"/>
            <a:r>
              <a:rPr lang="fr-CH" dirty="0"/>
              <a:t>p.403</a:t>
            </a:r>
          </a:p>
        </p:txBody>
      </p:sp>
    </p:spTree>
    <p:extLst>
      <p:ext uri="{BB962C8B-B14F-4D97-AF65-F5344CB8AC3E}">
        <p14:creationId xmlns:p14="http://schemas.microsoft.com/office/powerpoint/2010/main" val="1517405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95F8E3-5243-4F02-AC53-F05721B35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280F9F-2129-4B35-86B4-8A4267DFA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79E950F-26FD-49A5-8CFB-664703BE5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957C5C2-2E01-464B-97B4-1981AF052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3B7BE02-9D75-4EBB-879B-D7B75937F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D9536D6-02B7-4110-BF2B-17B08DDFE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DA6B83F-32F5-4D8C-AA2F-53A4FA125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AE2FF24D-C357-4073-8093-410279D42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A7D5D9E-853D-4831-B45D-ED773133B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D185781-4FC4-4AF1-B231-942FDE963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C270413-B0D3-4A07-BD1B-E9254A989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C47358D-4669-406F-AC20-6D169951B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28C9057-3C8A-45CB-A084-4AD4535CD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204A0F9-30D5-4D9E-9019-95DEDCFFE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F9CC2C27-C82D-467C-836F-F166E7059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F680CD9A-5DEE-446A-A951-936A1B2D1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0F745C0-6118-47A3-85AB-A412FE581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3CEC5B1E-7348-4ACE-B1DD-E53926EB7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F96B7951-47C0-4555-9A22-86491610F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5C04A-A4EA-432A-A9B5-F84F41D745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B33C957B-D207-438D-9823-4FF59328F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79D782-A9ED-4AEE-B67D-DDD6F1CB5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6C9F140-6D17-42C4-96E2-F124090D4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EE0A3AEC-72D0-4759-A596-564927A0C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A027B02-EC1B-499B-B4F5-7221EC8D8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55648" y="2075688"/>
            <a:ext cx="8677656" cy="1746504"/>
          </a:xfrm>
        </p:spPr>
        <p:txBody>
          <a:bodyPr>
            <a:normAutofit/>
          </a:bodyPr>
          <a:lstStyle/>
          <a:p>
            <a:r>
              <a:rPr lang="fr-CH" sz="7200" dirty="0">
                <a:solidFill>
                  <a:srgbClr val="FFFFFF"/>
                </a:solidFill>
              </a:rPr>
              <a:t>NIBT CHAPITRE 5.3.6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55648" y="3881568"/>
            <a:ext cx="8677656" cy="1231533"/>
          </a:xfrm>
        </p:spPr>
        <p:txBody>
          <a:bodyPr>
            <a:normAutofit/>
          </a:bodyPr>
          <a:lstStyle/>
          <a:p>
            <a:r>
              <a:rPr lang="fr-CH" dirty="0">
                <a:solidFill>
                  <a:srgbClr val="FFFFFF"/>
                </a:solidFill>
              </a:rPr>
              <a:t>Coordination des dispositifs de protection</a:t>
            </a:r>
          </a:p>
        </p:txBody>
      </p:sp>
    </p:spTree>
    <p:extLst>
      <p:ext uri="{BB962C8B-B14F-4D97-AF65-F5344CB8AC3E}">
        <p14:creationId xmlns:p14="http://schemas.microsoft.com/office/powerpoint/2010/main" val="39214605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09D490-2F9A-480D-B28F-2891E567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3" y="717586"/>
            <a:ext cx="12014447" cy="1325563"/>
          </a:xfrm>
        </p:spPr>
        <p:txBody>
          <a:bodyPr/>
          <a:lstStyle/>
          <a:p>
            <a:r>
              <a:rPr lang="fr-CH" dirty="0"/>
              <a:t>Coordination des protections contre les surintensité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E64AC3-ADA9-4B06-B6F0-9F52B3F3D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7779"/>
            <a:ext cx="10515600" cy="47350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CH" dirty="0"/>
              <a:t>But: Que le dispositif le plus proche de la surintensité déclenche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Lequel des deux va déclencher avant ?</a:t>
            </a:r>
          </a:p>
          <a:p>
            <a:pPr marL="0" indent="0">
              <a:buNone/>
            </a:pPr>
            <a:r>
              <a:rPr lang="fr-CH" dirty="0"/>
              <a:t>Le point S ?</a:t>
            </a:r>
          </a:p>
          <a:p>
            <a:pPr marL="0" indent="0">
              <a:buNone/>
            </a:pPr>
            <a:r>
              <a:rPr lang="fr-CH" dirty="0"/>
              <a:t>Que faire si le courant de court-circuit excède le pouvoir de déclenchement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D410D70-1020-4159-B73E-79280045D8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8"/>
          <a:stretch/>
        </p:blipFill>
        <p:spPr>
          <a:xfrm>
            <a:off x="3774787" y="2081463"/>
            <a:ext cx="4642426" cy="2847753"/>
          </a:xfrm>
          <a:prstGeom prst="rect">
            <a:avLst/>
          </a:prstGeom>
        </p:spPr>
      </p:pic>
      <p:sp>
        <p:nvSpPr>
          <p:cNvPr id="5" name="Explosion : 14 points 4">
            <a:extLst>
              <a:ext uri="{FF2B5EF4-FFF2-40B4-BE49-F238E27FC236}">
                <a16:creationId xmlns:a16="http://schemas.microsoft.com/office/drawing/2014/main" id="{B4B62862-2C5C-4B2A-ADF3-ABDBE5682B32}"/>
              </a:ext>
            </a:extLst>
          </p:cNvPr>
          <p:cNvSpPr/>
          <p:nvPr/>
        </p:nvSpPr>
        <p:spPr>
          <a:xfrm>
            <a:off x="8877670" y="0"/>
            <a:ext cx="3314330" cy="1162843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N 5.3.6.1.2</a:t>
            </a:r>
          </a:p>
          <a:p>
            <a:pPr algn="ctr"/>
            <a:r>
              <a:rPr lang="fr-CH" dirty="0"/>
              <a:t>p.404-405</a:t>
            </a:r>
          </a:p>
        </p:txBody>
      </p:sp>
    </p:spTree>
    <p:extLst>
      <p:ext uri="{BB962C8B-B14F-4D97-AF65-F5344CB8AC3E}">
        <p14:creationId xmlns:p14="http://schemas.microsoft.com/office/powerpoint/2010/main" val="29416299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09D490-2F9A-480D-B28F-2891E5675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Coordination des RCD  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E64AC3-ADA9-4B06-B6F0-9F52B3F3D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891"/>
            <a:ext cx="10515600" cy="4894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u="sng" dirty="0"/>
              <a:t>But : </a:t>
            </a:r>
            <a:r>
              <a:rPr lang="fr-CH" dirty="0"/>
              <a:t>Que le dispositif le plus proche du défaut déclenche</a:t>
            </a:r>
          </a:p>
          <a:p>
            <a:pPr marL="0" indent="0">
              <a:buNone/>
            </a:pPr>
            <a:r>
              <a:rPr lang="fr-CH" u="sng" dirty="0"/>
              <a:t>Courant différentiel : </a:t>
            </a:r>
            <a:r>
              <a:rPr lang="fr-CH" dirty="0"/>
              <a:t>Le courant différentiel assigné I</a:t>
            </a:r>
            <a:r>
              <a:rPr lang="el-GR" sz="1800" dirty="0"/>
              <a:t>Δ</a:t>
            </a:r>
            <a:r>
              <a:rPr lang="fr-CH" sz="1800" dirty="0"/>
              <a:t>n </a:t>
            </a:r>
            <a:r>
              <a:rPr lang="fr-CH" dirty="0"/>
              <a:t>au moins triple.</a:t>
            </a:r>
          </a:p>
          <a:p>
            <a:pPr marL="0" indent="0">
              <a:buNone/>
            </a:pPr>
            <a:r>
              <a:rPr lang="fr-CH" u="sng" dirty="0"/>
              <a:t>Pour les FI LS :</a:t>
            </a:r>
            <a:r>
              <a:rPr lang="fr-CH" dirty="0"/>
              <a:t>L’intensité nominal du RCD ne doit pas être plus petite que l’intensité du coupe surintensité en amont. 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Dans la norme, on vous dit que la sélectivité des RCD raccordé </a:t>
            </a:r>
            <a:r>
              <a:rPr lang="fr-CH" dirty="0">
                <a:solidFill>
                  <a:srgbClr val="FF0000"/>
                </a:solidFill>
              </a:rPr>
              <a:t>en série </a:t>
            </a:r>
            <a:r>
              <a:rPr lang="fr-CH" dirty="0"/>
              <a:t>peut être nécessaire. 		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C8168A-1DA2-45D3-8BA1-6941C7CA114A}"/>
              </a:ext>
            </a:extLst>
          </p:cNvPr>
          <p:cNvSpPr/>
          <p:nvPr/>
        </p:nvSpPr>
        <p:spPr>
          <a:xfrm>
            <a:off x="5958396" y="682089"/>
            <a:ext cx="506027" cy="60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7BDAFF9-90D3-4A33-875D-1A4BEB4AE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782" y="3428999"/>
            <a:ext cx="3464745" cy="1325562"/>
          </a:xfrm>
          <a:prstGeom prst="rect">
            <a:avLst/>
          </a:prstGeom>
        </p:spPr>
      </p:pic>
      <p:sp>
        <p:nvSpPr>
          <p:cNvPr id="7" name="Explosion : 14 points 6">
            <a:extLst>
              <a:ext uri="{FF2B5EF4-FFF2-40B4-BE49-F238E27FC236}">
                <a16:creationId xmlns:a16="http://schemas.microsoft.com/office/drawing/2014/main" id="{B2C75801-E1D7-4E85-A413-01DC31CE6013}"/>
              </a:ext>
            </a:extLst>
          </p:cNvPr>
          <p:cNvSpPr/>
          <p:nvPr/>
        </p:nvSpPr>
        <p:spPr>
          <a:xfrm>
            <a:off x="8877670" y="0"/>
            <a:ext cx="3314330" cy="1162843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N 5.3.6.2.3</a:t>
            </a:r>
          </a:p>
          <a:p>
            <a:pPr algn="ctr"/>
            <a:r>
              <a:rPr lang="fr-CH" dirty="0"/>
              <a:t>p.405</a:t>
            </a:r>
          </a:p>
        </p:txBody>
      </p:sp>
    </p:spTree>
    <p:extLst>
      <p:ext uri="{BB962C8B-B14F-4D97-AF65-F5344CB8AC3E}">
        <p14:creationId xmlns:p14="http://schemas.microsoft.com/office/powerpoint/2010/main" val="37014187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B52BAC-E582-4C9E-A6EF-C8034A208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755"/>
            <a:ext cx="10515600" cy="1325563"/>
          </a:xfrm>
        </p:spPr>
        <p:txBody>
          <a:bodyPr/>
          <a:lstStyle/>
          <a:p>
            <a:r>
              <a:rPr lang="fr-CH" dirty="0"/>
              <a:t>Exercice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1DB5E4B-F167-4B75-8FFB-AA3204FBAF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512" y="2794757"/>
            <a:ext cx="6691831" cy="369811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7D671E2-921D-4B66-81C4-ACDE848CD47A}"/>
              </a:ext>
            </a:extLst>
          </p:cNvPr>
          <p:cNvSpPr txBox="1"/>
          <p:nvPr/>
        </p:nvSpPr>
        <p:spPr>
          <a:xfrm>
            <a:off x="1798183" y="3539573"/>
            <a:ext cx="572155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1400" dirty="0"/>
              <a:t>  ? A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1CCE4E9D-12A0-434D-AFC5-3F21FA2B3E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566499"/>
              </p:ext>
            </p:extLst>
          </p:nvPr>
        </p:nvGraphicFramePr>
        <p:xfrm>
          <a:off x="9270075" y="3429000"/>
          <a:ext cx="252952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9520">
                  <a:extLst>
                    <a:ext uri="{9D8B030D-6E8A-4147-A177-3AD203B41FA5}">
                      <a16:colId xmlns:a16="http://schemas.microsoft.com/office/drawing/2014/main" val="3556932874"/>
                    </a:ext>
                  </a:extLst>
                </a:gridCol>
              </a:tblGrid>
              <a:tr h="271424"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Courant nominal (FI TRI)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03859"/>
                  </a:ext>
                </a:extLst>
              </a:tr>
              <a:tr h="271424"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6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739631"/>
                  </a:ext>
                </a:extLst>
              </a:tr>
              <a:tr h="271424"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10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925742"/>
                  </a:ext>
                </a:extLst>
              </a:tr>
              <a:tr h="271424"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13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434329"/>
                  </a:ext>
                </a:extLst>
              </a:tr>
              <a:tr h="2714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/>
                        <a:t>16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656354"/>
                  </a:ext>
                </a:extLst>
              </a:tr>
              <a:tr h="2714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/>
                        <a:t>20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755130"/>
                  </a:ext>
                </a:extLst>
              </a:tr>
              <a:tr h="2714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/>
                        <a:t>32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567288"/>
                  </a:ext>
                </a:extLst>
              </a:tr>
              <a:tr h="2714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/>
                        <a:t>40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850241"/>
                  </a:ext>
                </a:extLst>
              </a:tr>
              <a:tr h="2714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/>
                        <a:t>63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018903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EF94B2C1-E848-4828-983B-43190E7C24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27"/>
          <a:stretch/>
        </p:blipFill>
        <p:spPr>
          <a:xfrm>
            <a:off x="6647234" y="1162843"/>
            <a:ext cx="5544766" cy="1848773"/>
          </a:xfrm>
          <a:prstGeom prst="rect">
            <a:avLst/>
          </a:prstGeom>
        </p:spPr>
      </p:pic>
      <p:sp>
        <p:nvSpPr>
          <p:cNvPr id="8" name="Explosion : 14 points 7">
            <a:extLst>
              <a:ext uri="{FF2B5EF4-FFF2-40B4-BE49-F238E27FC236}">
                <a16:creationId xmlns:a16="http://schemas.microsoft.com/office/drawing/2014/main" id="{180B612E-B1E6-433E-9786-E41DD10F0D6E}"/>
              </a:ext>
            </a:extLst>
          </p:cNvPr>
          <p:cNvSpPr/>
          <p:nvPr/>
        </p:nvSpPr>
        <p:spPr>
          <a:xfrm>
            <a:off x="8877670" y="0"/>
            <a:ext cx="3314330" cy="1162843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N 5.3.6</a:t>
            </a:r>
          </a:p>
          <a:p>
            <a:pPr algn="ctr"/>
            <a:r>
              <a:rPr lang="fr-CH" dirty="0"/>
              <a:t>p.406</a:t>
            </a:r>
          </a:p>
        </p:txBody>
      </p:sp>
    </p:spTree>
    <p:extLst>
      <p:ext uri="{BB962C8B-B14F-4D97-AF65-F5344CB8AC3E}">
        <p14:creationId xmlns:p14="http://schemas.microsoft.com/office/powerpoint/2010/main" val="45640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4A674E-B0F5-4622-980B-61C889F84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DE0BB4-4224-4A0F-97E0-58D5392C4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Facteur de simultanéité 0,8 selon 5.3.6 tableau 1</a:t>
            </a:r>
          </a:p>
          <a:p>
            <a:pPr marL="0" indent="0">
              <a:buNone/>
            </a:pPr>
            <a:r>
              <a:rPr lang="pt-BR" dirty="0"/>
              <a:t>L1 In total = 46 A → 46 A × 0,8 = 36,8 A </a:t>
            </a:r>
          </a:p>
          <a:p>
            <a:pPr marL="0" indent="0">
              <a:buNone/>
            </a:pPr>
            <a:r>
              <a:rPr lang="pt-BR" dirty="0"/>
              <a:t>L2 In = 46 A → 46 A × 0,8 = 36,8 A</a:t>
            </a:r>
          </a:p>
          <a:p>
            <a:pPr marL="0" indent="0">
              <a:buNone/>
            </a:pPr>
            <a:r>
              <a:rPr lang="pt-BR" dirty="0"/>
              <a:t>L3 In = 50 A → 50 A × 0,8 = 40,0 A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La valeur nominale doit être plus petite ou égale que celle du RCD </a:t>
            </a:r>
          </a:p>
          <a:p>
            <a:pPr marL="0" indent="0">
              <a:buNone/>
            </a:pPr>
            <a:r>
              <a:rPr lang="pt-BR" dirty="0"/>
              <a:t>-&gt; recomandé 63 A</a:t>
            </a:r>
          </a:p>
        </p:txBody>
      </p:sp>
    </p:spTree>
    <p:extLst>
      <p:ext uri="{BB962C8B-B14F-4D97-AF65-F5344CB8AC3E}">
        <p14:creationId xmlns:p14="http://schemas.microsoft.com/office/powerpoint/2010/main" val="12859570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5593BAD-D028-4274-A28F-6803141BD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466" y="2055814"/>
            <a:ext cx="6623702" cy="36068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9B52BAC-E582-4C9E-A6EF-C8034A208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Exercice (Fixe)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7D671E2-921D-4B66-81C4-ACDE848CD47A}"/>
              </a:ext>
            </a:extLst>
          </p:cNvPr>
          <p:cNvSpPr txBox="1"/>
          <p:nvPr/>
        </p:nvSpPr>
        <p:spPr>
          <a:xfrm>
            <a:off x="2585051" y="2647552"/>
            <a:ext cx="603625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1400" dirty="0"/>
              <a:t>  ? A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1CCE4E9D-12A0-434D-AFC5-3F21FA2B3E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171525"/>
              </p:ext>
            </p:extLst>
          </p:nvPr>
        </p:nvGraphicFramePr>
        <p:xfrm>
          <a:off x="8949252" y="2173645"/>
          <a:ext cx="1936318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318">
                  <a:extLst>
                    <a:ext uri="{9D8B030D-6E8A-4147-A177-3AD203B41FA5}">
                      <a16:colId xmlns:a16="http://schemas.microsoft.com/office/drawing/2014/main" val="35569328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Courant nominal (FI TRI)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03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6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739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10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925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13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434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/>
                        <a:t>16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656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/>
                        <a:t>20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755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/>
                        <a:t>32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567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/>
                        <a:t>40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850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/>
                        <a:t>63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018903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C4B138EA-D559-410B-AD69-54AE3DEE16DE}"/>
              </a:ext>
            </a:extLst>
          </p:cNvPr>
          <p:cNvSpPr txBox="1"/>
          <p:nvPr/>
        </p:nvSpPr>
        <p:spPr>
          <a:xfrm>
            <a:off x="5492375" y="5200984"/>
            <a:ext cx="1705594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CH" sz="1400" dirty="0"/>
          </a:p>
        </p:txBody>
      </p:sp>
      <p:sp>
        <p:nvSpPr>
          <p:cNvPr id="7" name="Explosion : 14 points 6">
            <a:extLst>
              <a:ext uri="{FF2B5EF4-FFF2-40B4-BE49-F238E27FC236}">
                <a16:creationId xmlns:a16="http://schemas.microsoft.com/office/drawing/2014/main" id="{4345FB47-F252-46AA-8643-421087E01C1A}"/>
              </a:ext>
            </a:extLst>
          </p:cNvPr>
          <p:cNvSpPr/>
          <p:nvPr/>
        </p:nvSpPr>
        <p:spPr>
          <a:xfrm>
            <a:off x="8877670" y="0"/>
            <a:ext cx="3314330" cy="1162843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N 5.3.6.</a:t>
            </a:r>
          </a:p>
          <a:p>
            <a:pPr algn="ctr"/>
            <a:r>
              <a:rPr lang="fr-CH" dirty="0"/>
              <a:t>p.408</a:t>
            </a:r>
          </a:p>
        </p:txBody>
      </p:sp>
    </p:spTree>
    <p:extLst>
      <p:ext uri="{BB962C8B-B14F-4D97-AF65-F5344CB8AC3E}">
        <p14:creationId xmlns:p14="http://schemas.microsoft.com/office/powerpoint/2010/main" val="13422952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3D7FA7-09DF-4D67-8714-8A182E251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RCD + coupe-surintensité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1B9747-7018-4001-9F87-BA5603C49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Dans le même ensemble d’appareillage</a:t>
            </a:r>
          </a:p>
          <a:p>
            <a:endParaRPr lang="fr-CH" dirty="0"/>
          </a:p>
          <a:p>
            <a:r>
              <a:rPr lang="fr-CH" dirty="0"/>
              <a:t>Le courant nominal du plus grand des coupe-surintensités en aval est  plus petit ou égale à la valeur des RCD placés en amont</a:t>
            </a:r>
          </a:p>
          <a:p>
            <a:pPr marL="0" indent="0">
              <a:buNone/>
            </a:pPr>
            <a:endParaRPr lang="fr-CH" dirty="0"/>
          </a:p>
          <a:p>
            <a:r>
              <a:rPr lang="fr-CH" dirty="0"/>
              <a:t>La somme des courants assignés de déclenchement des coupe-surintensités en aval, multipliée par le facteur de simultanéité </a:t>
            </a:r>
            <a:r>
              <a:rPr lang="fr-CH" dirty="0">
                <a:solidFill>
                  <a:srgbClr val="FF0000"/>
                </a:solidFill>
              </a:rPr>
              <a:t>est plus petite</a:t>
            </a:r>
            <a:r>
              <a:rPr lang="fr-CH" dirty="0"/>
              <a:t> ou égale au courant nominal du RCD placé en amont.</a:t>
            </a:r>
          </a:p>
          <a:p>
            <a:endParaRPr lang="fr-CH" dirty="0"/>
          </a:p>
        </p:txBody>
      </p:sp>
      <p:sp>
        <p:nvSpPr>
          <p:cNvPr id="4" name="Explosion : 14 points 3">
            <a:extLst>
              <a:ext uri="{FF2B5EF4-FFF2-40B4-BE49-F238E27FC236}">
                <a16:creationId xmlns:a16="http://schemas.microsoft.com/office/drawing/2014/main" id="{8697B793-85E3-405C-BCFA-802A24992D67}"/>
              </a:ext>
            </a:extLst>
          </p:cNvPr>
          <p:cNvSpPr/>
          <p:nvPr/>
        </p:nvSpPr>
        <p:spPr>
          <a:xfrm>
            <a:off x="8877670" y="0"/>
            <a:ext cx="3314330" cy="1162843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N 5.3.6</a:t>
            </a:r>
          </a:p>
          <a:p>
            <a:pPr algn="ctr"/>
            <a:r>
              <a:rPr lang="fr-CH" dirty="0"/>
              <a:t>p.407</a:t>
            </a:r>
          </a:p>
        </p:txBody>
      </p:sp>
    </p:spTree>
    <p:extLst>
      <p:ext uri="{BB962C8B-B14F-4D97-AF65-F5344CB8AC3E}">
        <p14:creationId xmlns:p14="http://schemas.microsoft.com/office/powerpoint/2010/main" val="8007488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95F8E3-5243-4F02-AC53-F05721B35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280F9F-2129-4B35-86B4-8A4267DFA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79E950F-26FD-49A5-8CFB-664703BE5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957C5C2-2E01-464B-97B4-1981AF052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3B7BE02-9D75-4EBB-879B-D7B75937F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D9536D6-02B7-4110-BF2B-17B08DDFE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DA6B83F-32F5-4D8C-AA2F-53A4FA125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AE2FF24D-C357-4073-8093-410279D42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A7D5D9E-853D-4831-B45D-ED773133B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D185781-4FC4-4AF1-B231-942FDE963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C270413-B0D3-4A07-BD1B-E9254A989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C47358D-4669-406F-AC20-6D169951B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28C9057-3C8A-45CB-A084-4AD4535CD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204A0F9-30D5-4D9E-9019-95DEDCFFE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F9CC2C27-C82D-467C-836F-F166E7059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F680CD9A-5DEE-446A-A951-936A1B2D1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0F745C0-6118-47A3-85AB-A412FE581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3CEC5B1E-7348-4ACE-B1DD-E53926EB7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F96B7951-47C0-4555-9A22-86491610F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5C04A-A4EA-432A-A9B5-F84F41D745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B33C957B-D207-438D-9823-4FF59328F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79D782-A9ED-4AEE-B67D-DDD6F1CB5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6C9F140-6D17-42C4-96E2-F124090D4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EE0A3AEC-72D0-4759-A596-564927A0C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A027B02-EC1B-499B-B4F5-7221EC8D8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55648" y="2075688"/>
            <a:ext cx="8677656" cy="1746504"/>
          </a:xfrm>
        </p:spPr>
        <p:txBody>
          <a:bodyPr>
            <a:normAutofit/>
          </a:bodyPr>
          <a:lstStyle/>
          <a:p>
            <a:r>
              <a:rPr lang="fr-CH" sz="7200" dirty="0">
                <a:solidFill>
                  <a:srgbClr val="FFFFFF"/>
                </a:solidFill>
              </a:rPr>
              <a:t>NIBT CHAPITRE 5.3.7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55648" y="3881568"/>
            <a:ext cx="8677656" cy="1231533"/>
          </a:xfrm>
        </p:spPr>
        <p:txBody>
          <a:bodyPr>
            <a:normAutofit/>
          </a:bodyPr>
          <a:lstStyle/>
          <a:p>
            <a:r>
              <a:rPr lang="fr-CH" dirty="0">
                <a:solidFill>
                  <a:srgbClr val="FFFFFF"/>
                </a:solidFill>
              </a:rPr>
              <a:t>Sectionnement et coupure</a:t>
            </a:r>
          </a:p>
        </p:txBody>
      </p:sp>
    </p:spTree>
    <p:extLst>
      <p:ext uri="{BB962C8B-B14F-4D97-AF65-F5344CB8AC3E}">
        <p14:creationId xmlns:p14="http://schemas.microsoft.com/office/powerpoint/2010/main" val="3062974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7BAA0D1B-1994-411C-8C11-E5EF0DC63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9857" y="770037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DDR / RCD / FI</a:t>
            </a: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C33A52C-7419-482D-83AF-CED2DFB86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l="8091" r="-2" b="-2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D77CB1F-B2DB-4919-98B0-EAF36BDAF6D7}"/>
              </a:ext>
            </a:extLst>
          </p:cNvPr>
          <p:cNvSpPr txBox="1"/>
          <p:nvPr/>
        </p:nvSpPr>
        <p:spPr>
          <a:xfrm>
            <a:off x="7212564" y="1929419"/>
            <a:ext cx="42632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Que savez-vous dessus ?</a:t>
            </a:r>
          </a:p>
          <a:p>
            <a:endParaRPr lang="fr-CH" dirty="0"/>
          </a:p>
          <a:p>
            <a:r>
              <a:rPr lang="fr-CH" dirty="0"/>
              <a:t>Sectionnement du neutre ? </a:t>
            </a:r>
          </a:p>
          <a:p>
            <a:r>
              <a:rPr lang="fr-CH" dirty="0"/>
              <a:t>LS ?</a:t>
            </a:r>
          </a:p>
          <a:p>
            <a:r>
              <a:rPr lang="fr-CH" dirty="0"/>
              <a:t>30 mA ?</a:t>
            </a:r>
          </a:p>
          <a:p>
            <a:r>
              <a:rPr lang="fr-CH" dirty="0"/>
              <a:t>Bouton test ?</a:t>
            </a:r>
          </a:p>
          <a:p>
            <a:endParaRPr lang="fr-CH" dirty="0"/>
          </a:p>
          <a:p>
            <a:endParaRPr lang="fr-CH" dirty="0"/>
          </a:p>
          <a:p>
            <a:endParaRPr lang="fr-CH" dirty="0"/>
          </a:p>
        </p:txBody>
      </p:sp>
      <p:sp>
        <p:nvSpPr>
          <p:cNvPr id="2" name="Explosion : 14 points 1">
            <a:extLst>
              <a:ext uri="{FF2B5EF4-FFF2-40B4-BE49-F238E27FC236}">
                <a16:creationId xmlns:a16="http://schemas.microsoft.com/office/drawing/2014/main" id="{F73736AB-2FCD-448A-AF47-6720391CA2A7}"/>
              </a:ext>
            </a:extLst>
          </p:cNvPr>
          <p:cNvSpPr/>
          <p:nvPr/>
        </p:nvSpPr>
        <p:spPr>
          <a:xfrm>
            <a:off x="10156738" y="0"/>
            <a:ext cx="2035261" cy="1155869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N5.3.1p.395</a:t>
            </a:r>
          </a:p>
        </p:txBody>
      </p:sp>
    </p:spTree>
    <p:extLst>
      <p:ext uri="{BB962C8B-B14F-4D97-AF65-F5344CB8AC3E}">
        <p14:creationId xmlns:p14="http://schemas.microsoft.com/office/powerpoint/2010/main" val="38954064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1BC93D-D33F-4286-9747-A289D5939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Dispositif de sectionnement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70EECC7-9BD6-4015-9CCD-0BF4635E1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576" t="20454" r="34628" b="16097"/>
          <a:stretch/>
        </p:blipFill>
        <p:spPr>
          <a:xfrm>
            <a:off x="10355099" y="1848643"/>
            <a:ext cx="906188" cy="2567429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E2CD66BA-98F4-41B6-B8A0-CFCCD0E0A625}"/>
              </a:ext>
            </a:extLst>
          </p:cNvPr>
          <p:cNvSpPr/>
          <p:nvPr/>
        </p:nvSpPr>
        <p:spPr>
          <a:xfrm>
            <a:off x="10447612" y="2321141"/>
            <a:ext cx="906188" cy="6924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8450ECA-7631-40FF-A31B-7607B8F8958E}"/>
              </a:ext>
            </a:extLst>
          </p:cNvPr>
          <p:cNvSpPr txBox="1">
            <a:spLocks/>
          </p:cNvSpPr>
          <p:nvPr/>
        </p:nvSpPr>
        <p:spPr>
          <a:xfrm>
            <a:off x="695325" y="184864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/>
              <a:t>Les dispositifs de sectionnement doivent couper </a:t>
            </a:r>
          </a:p>
          <a:p>
            <a:pPr marL="0" indent="0">
              <a:buNone/>
            </a:pPr>
            <a:r>
              <a:rPr lang="fr-CH" dirty="0"/>
              <a:t>tous les conducteurs du circuit concerné. (couper chaque pôle)</a:t>
            </a:r>
          </a:p>
          <a:p>
            <a:endParaRPr lang="fr-CH" dirty="0"/>
          </a:p>
          <a:p>
            <a:r>
              <a:rPr lang="fr-CH" dirty="0"/>
              <a:t>Les semi-conducteur ne peuvent pas être utilisés</a:t>
            </a:r>
          </a:p>
          <a:p>
            <a:pPr marL="0" indent="0">
              <a:buNone/>
            </a:pPr>
            <a:r>
              <a:rPr lang="fr-CH" dirty="0"/>
              <a:t>comme matériel de sectionnement.</a:t>
            </a:r>
          </a:p>
          <a:p>
            <a:endParaRPr lang="fr-CH" dirty="0"/>
          </a:p>
          <a:p>
            <a:r>
              <a:rPr lang="fr-CH" dirty="0"/>
              <a:t>Correspondent aux circuits installés et marqués</a:t>
            </a:r>
          </a:p>
          <a:p>
            <a:endParaRPr lang="fr-CH" dirty="0"/>
          </a:p>
          <a:p>
            <a:r>
              <a:rPr lang="fr-CH" dirty="0"/>
              <a:t>Uniquement à l’aide d’un outil</a:t>
            </a:r>
          </a:p>
          <a:p>
            <a:pPr marL="0" indent="0">
              <a:buNone/>
            </a:pPr>
            <a:endParaRPr lang="fr-CH" dirty="0"/>
          </a:p>
          <a:p>
            <a:r>
              <a:rPr lang="fr-CH" dirty="0"/>
              <a:t>Sectionneur à proximité </a:t>
            </a:r>
          </a:p>
          <a:p>
            <a:endParaRPr lang="fr-CH" dirty="0"/>
          </a:p>
          <a:p>
            <a:endParaRPr lang="fr-CH" dirty="0"/>
          </a:p>
        </p:txBody>
      </p:sp>
      <p:sp>
        <p:nvSpPr>
          <p:cNvPr id="6" name="Explosion : 14 points 5">
            <a:extLst>
              <a:ext uri="{FF2B5EF4-FFF2-40B4-BE49-F238E27FC236}">
                <a16:creationId xmlns:a16="http://schemas.microsoft.com/office/drawing/2014/main" id="{F694B23E-A01F-40DE-A470-2065418BD9C4}"/>
              </a:ext>
            </a:extLst>
          </p:cNvPr>
          <p:cNvSpPr/>
          <p:nvPr/>
        </p:nvSpPr>
        <p:spPr>
          <a:xfrm>
            <a:off x="8877670" y="0"/>
            <a:ext cx="3314330" cy="1162843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N 5.3.7.2</a:t>
            </a:r>
          </a:p>
          <a:p>
            <a:pPr algn="ctr"/>
            <a:r>
              <a:rPr lang="fr-CH" dirty="0"/>
              <a:t>p.408-409</a:t>
            </a:r>
          </a:p>
        </p:txBody>
      </p:sp>
    </p:spTree>
    <p:extLst>
      <p:ext uri="{BB962C8B-B14F-4D97-AF65-F5344CB8AC3E}">
        <p14:creationId xmlns:p14="http://schemas.microsoft.com/office/powerpoint/2010/main" val="278547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594D95-C18C-4E93-828F-976F43B7B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Coupure pour travaux d’entretien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FA1C16-41A3-492D-9A24-AF75CDB27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Doivent si possible couper « le circuit de force»</a:t>
            </a:r>
          </a:p>
          <a:p>
            <a:endParaRPr lang="fr-CH" dirty="0"/>
          </a:p>
          <a:p>
            <a:r>
              <a:rPr lang="fr-CH" dirty="0"/>
              <a:t>Couper intégralement toute la charge</a:t>
            </a:r>
          </a:p>
          <a:p>
            <a:endParaRPr lang="fr-CH" dirty="0"/>
          </a:p>
          <a:p>
            <a:r>
              <a:rPr lang="fr-CH" dirty="0"/>
              <a:t>Si le dispositif déclenche la commande il doit aussi déclencher la force</a:t>
            </a:r>
          </a:p>
          <a:p>
            <a:endParaRPr lang="fr-CH" dirty="0"/>
          </a:p>
          <a:p>
            <a:r>
              <a:rPr lang="fr-CH" dirty="0"/>
              <a:t>Doit rester à proximité du site d’intervention</a:t>
            </a:r>
          </a:p>
          <a:p>
            <a:pPr marL="0" indent="0">
              <a:buNone/>
            </a:pPr>
            <a:endParaRPr lang="fr-CH" dirty="0"/>
          </a:p>
        </p:txBody>
      </p:sp>
      <p:pic>
        <p:nvPicPr>
          <p:cNvPr id="4" name="Picture 2" descr="TeSys VLS | Le blog de Forma TIS">
            <a:extLst>
              <a:ext uri="{FF2B5EF4-FFF2-40B4-BE49-F238E27FC236}">
                <a16:creationId xmlns:a16="http://schemas.microsoft.com/office/drawing/2014/main" id="{3016FD80-E868-4049-8240-03692136E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0" r="2974"/>
          <a:stretch/>
        </p:blipFill>
        <p:spPr bwMode="auto">
          <a:xfrm>
            <a:off x="8489045" y="1027906"/>
            <a:ext cx="2394239" cy="336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 : 14 points 4">
            <a:extLst>
              <a:ext uri="{FF2B5EF4-FFF2-40B4-BE49-F238E27FC236}">
                <a16:creationId xmlns:a16="http://schemas.microsoft.com/office/drawing/2014/main" id="{F3806217-F0B4-4389-BD6B-31E5C377D57C}"/>
              </a:ext>
            </a:extLst>
          </p:cNvPr>
          <p:cNvSpPr/>
          <p:nvPr/>
        </p:nvSpPr>
        <p:spPr>
          <a:xfrm>
            <a:off x="8877670" y="0"/>
            <a:ext cx="3314330" cy="1162843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N 5.3.7.3</a:t>
            </a:r>
          </a:p>
          <a:p>
            <a:pPr algn="ctr"/>
            <a:r>
              <a:rPr lang="fr-CH" dirty="0"/>
              <a:t>p.410</a:t>
            </a:r>
          </a:p>
        </p:txBody>
      </p:sp>
    </p:spTree>
    <p:extLst>
      <p:ext uri="{BB962C8B-B14F-4D97-AF65-F5344CB8AC3E}">
        <p14:creationId xmlns:p14="http://schemas.microsoft.com/office/powerpoint/2010/main" val="27090669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35448A-FC97-4317-A3F1-8DAF7FFCB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Dispositif de coupure d’urgence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E68534-765B-4E2C-AADB-5891F2C7B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Doit couper la totalité du courant (même via la commande)</a:t>
            </a:r>
          </a:p>
          <a:p>
            <a:endParaRPr lang="fr-CH" dirty="0"/>
          </a:p>
          <a:p>
            <a:r>
              <a:rPr lang="fr-CH" dirty="0"/>
              <a:t>Doit être activé en une seule manœuvre</a:t>
            </a:r>
          </a:p>
          <a:p>
            <a:pPr marL="0" indent="0">
              <a:buNone/>
            </a:pPr>
            <a:endParaRPr lang="fr-CH" dirty="0"/>
          </a:p>
          <a:p>
            <a:r>
              <a:rPr lang="fr-CH" dirty="0"/>
              <a:t>Couleur rouge sur fond jaune</a:t>
            </a:r>
          </a:p>
        </p:txBody>
      </p:sp>
      <p:pic>
        <p:nvPicPr>
          <p:cNvPr id="5" name="Picture 2" descr="Afficher l’image source">
            <a:extLst>
              <a:ext uri="{FF2B5EF4-FFF2-40B4-BE49-F238E27FC236}">
                <a16:creationId xmlns:a16="http://schemas.microsoft.com/office/drawing/2014/main" id="{B53CEC01-D05D-42D1-9F8A-0A9B79190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1441" y="2954615"/>
            <a:ext cx="2045032" cy="204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ion : 14 points 5">
            <a:extLst>
              <a:ext uri="{FF2B5EF4-FFF2-40B4-BE49-F238E27FC236}">
                <a16:creationId xmlns:a16="http://schemas.microsoft.com/office/drawing/2014/main" id="{2C96BF5F-BB8A-44F6-AF0E-E8833471EE41}"/>
              </a:ext>
            </a:extLst>
          </p:cNvPr>
          <p:cNvSpPr/>
          <p:nvPr/>
        </p:nvSpPr>
        <p:spPr>
          <a:xfrm>
            <a:off x="8877670" y="0"/>
            <a:ext cx="3314330" cy="1162843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N 5.3.7.4</a:t>
            </a:r>
          </a:p>
          <a:p>
            <a:pPr algn="ctr"/>
            <a:r>
              <a:rPr lang="fr-CH" dirty="0"/>
              <a:t>p.411</a:t>
            </a:r>
          </a:p>
        </p:txBody>
      </p:sp>
    </p:spTree>
    <p:extLst>
      <p:ext uri="{BB962C8B-B14F-4D97-AF65-F5344CB8AC3E}">
        <p14:creationId xmlns:p14="http://schemas.microsoft.com/office/powerpoint/2010/main" val="30626494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15BAE55-6BFD-4E98-8067-568824DABD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7408" r="1" b="86"/>
          <a:stretch/>
        </p:blipFill>
        <p:spPr>
          <a:xfrm>
            <a:off x="8342289" y="10"/>
            <a:ext cx="3849405" cy="41286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5997330-9F2D-4B2A-8AFB-3F97154B1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7" y="797027"/>
            <a:ext cx="4803636" cy="1311664"/>
          </a:xfrm>
        </p:spPr>
        <p:txBody>
          <a:bodyPr>
            <a:normAutofit/>
          </a:bodyPr>
          <a:lstStyle/>
          <a:p>
            <a:r>
              <a:rPr lang="fr-CH">
                <a:solidFill>
                  <a:srgbClr val="000000"/>
                </a:solidFill>
              </a:rPr>
              <a:t>Coupure fonctionnelle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02FA3E-C7AF-4C40-9C0A-A91561492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7969548" cy="3788830"/>
          </a:xfrm>
        </p:spPr>
        <p:txBody>
          <a:bodyPr anchor="ctr">
            <a:normAutofit/>
          </a:bodyPr>
          <a:lstStyle/>
          <a:p>
            <a:r>
              <a:rPr lang="fr-CH" dirty="0">
                <a:solidFill>
                  <a:srgbClr val="000000"/>
                </a:solidFill>
              </a:rPr>
              <a:t>Aisément accessible et sans danger</a:t>
            </a:r>
          </a:p>
          <a:p>
            <a:pPr marL="0" indent="0">
              <a:buNone/>
            </a:pPr>
            <a:endParaRPr lang="fr-CH" dirty="0">
              <a:solidFill>
                <a:srgbClr val="000000"/>
              </a:solidFill>
            </a:endParaRPr>
          </a:p>
          <a:p>
            <a:r>
              <a:rPr lang="fr-CH" dirty="0">
                <a:solidFill>
                  <a:srgbClr val="000000"/>
                </a:solidFill>
              </a:rPr>
              <a:t>Les dispositif de protection ne peuvent pas être utilisés pour la coupure fonctionnelle </a:t>
            </a:r>
          </a:p>
          <a:p>
            <a:endParaRPr lang="fr-CH" dirty="0">
              <a:solidFill>
                <a:srgbClr val="000000"/>
              </a:solidFill>
            </a:endParaRPr>
          </a:p>
          <a:p>
            <a:r>
              <a:rPr lang="fr-CH" dirty="0">
                <a:solidFill>
                  <a:srgbClr val="000000"/>
                </a:solidFill>
              </a:rPr>
              <a:t>Dispositif conjoncteur ok </a:t>
            </a:r>
            <a:r>
              <a:rPr lang="fr-CH">
                <a:solidFill>
                  <a:srgbClr val="000000"/>
                </a:solidFill>
              </a:rPr>
              <a:t>mais ( ≤ </a:t>
            </a:r>
            <a:r>
              <a:rPr lang="fr-CH" dirty="0">
                <a:solidFill>
                  <a:srgbClr val="000000"/>
                </a:solidFill>
              </a:rPr>
              <a:t>16 A et ≤ 400 V )</a:t>
            </a:r>
          </a:p>
        </p:txBody>
      </p:sp>
      <p:sp>
        <p:nvSpPr>
          <p:cNvPr id="6" name="Explosion : 14 points 5">
            <a:extLst>
              <a:ext uri="{FF2B5EF4-FFF2-40B4-BE49-F238E27FC236}">
                <a16:creationId xmlns:a16="http://schemas.microsoft.com/office/drawing/2014/main" id="{EA4680A5-A8DE-453F-BD98-9BC37CC18530}"/>
              </a:ext>
            </a:extLst>
          </p:cNvPr>
          <p:cNvSpPr/>
          <p:nvPr/>
        </p:nvSpPr>
        <p:spPr>
          <a:xfrm>
            <a:off x="5027653" y="52153"/>
            <a:ext cx="3314330" cy="1162843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N 5.3.7.5</a:t>
            </a:r>
          </a:p>
          <a:p>
            <a:pPr algn="ctr"/>
            <a:r>
              <a:rPr lang="fr-CH" dirty="0"/>
              <a:t>p.412</a:t>
            </a:r>
          </a:p>
        </p:txBody>
      </p:sp>
    </p:spTree>
    <p:extLst>
      <p:ext uri="{BB962C8B-B14F-4D97-AF65-F5344CB8AC3E}">
        <p14:creationId xmlns:p14="http://schemas.microsoft.com/office/powerpoint/2010/main" val="32595272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95F8E3-5243-4F02-AC53-F05721B35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280F9F-2129-4B35-86B4-8A4267DFA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79E950F-26FD-49A5-8CFB-664703BE5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957C5C2-2E01-464B-97B4-1981AF052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3B7BE02-9D75-4EBB-879B-D7B75937F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D9536D6-02B7-4110-BF2B-17B08DDFE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DA6B83F-32F5-4D8C-AA2F-53A4FA125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AE2FF24D-C357-4073-8093-410279D42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A7D5D9E-853D-4831-B45D-ED773133B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D185781-4FC4-4AF1-B231-942FDE963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C270413-B0D3-4A07-BD1B-E9254A989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C47358D-4669-406F-AC20-6D169951B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28C9057-3C8A-45CB-A084-4AD4535CD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204A0F9-30D5-4D9E-9019-95DEDCFFE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F9CC2C27-C82D-467C-836F-F166E7059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F680CD9A-5DEE-446A-A951-936A1B2D1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0F745C0-6118-47A3-85AB-A412FE581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3CEC5B1E-7348-4ACE-B1DD-E53926EB7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F96B7951-47C0-4555-9A22-86491610F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5C04A-A4EA-432A-A9B5-F84F41D745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B33C957B-D207-438D-9823-4FF59328F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79D782-A9ED-4AEE-B67D-DDD6F1CB5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6C9F140-6D17-42C4-96E2-F124090D4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EE0A3AEC-72D0-4759-A596-564927A0C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A027B02-EC1B-499B-B4F5-7221EC8D8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55648" y="2075688"/>
            <a:ext cx="8677656" cy="1746504"/>
          </a:xfrm>
        </p:spPr>
        <p:txBody>
          <a:bodyPr>
            <a:normAutofit/>
          </a:bodyPr>
          <a:lstStyle/>
          <a:p>
            <a:r>
              <a:rPr lang="fr-CH" sz="7200" dirty="0">
                <a:solidFill>
                  <a:srgbClr val="FFFFFF"/>
                </a:solidFill>
              </a:rPr>
              <a:t>NIBT CHAPITRE 5.3.10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55648" y="3881568"/>
            <a:ext cx="8677656" cy="1231533"/>
          </a:xfrm>
        </p:spPr>
        <p:txBody>
          <a:bodyPr>
            <a:normAutofit/>
          </a:bodyPr>
          <a:lstStyle/>
          <a:p>
            <a:r>
              <a:rPr lang="fr-CH" dirty="0">
                <a:solidFill>
                  <a:srgbClr val="FFFFFF"/>
                </a:solidFill>
              </a:rPr>
              <a:t>Dispositifs conjoncteurs</a:t>
            </a:r>
          </a:p>
        </p:txBody>
      </p:sp>
    </p:spTree>
    <p:extLst>
      <p:ext uri="{BB962C8B-B14F-4D97-AF65-F5344CB8AC3E}">
        <p14:creationId xmlns:p14="http://schemas.microsoft.com/office/powerpoint/2010/main" val="24794572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2F8F29-7184-4FB3-AE37-AC40204B0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Dispositifs conjoncteurs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0562FE-C542-4F38-921C-2C7C0C782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H" dirty="0"/>
              <a:t>Sont en principe libre d’accès ! (Doivent être prévu pour) </a:t>
            </a:r>
          </a:p>
          <a:p>
            <a:endParaRPr lang="fr-CH" dirty="0"/>
          </a:p>
          <a:p>
            <a:r>
              <a:rPr lang="fr-CH" dirty="0"/>
              <a:t>Toujours avec neutre et terre</a:t>
            </a:r>
          </a:p>
          <a:p>
            <a:endParaRPr lang="fr-CH" dirty="0"/>
          </a:p>
          <a:p>
            <a:pPr marL="0" indent="0">
              <a:buNone/>
            </a:pPr>
            <a:endParaRPr lang="fr-CH" dirty="0"/>
          </a:p>
          <a:p>
            <a:r>
              <a:rPr lang="fr-CH" dirty="0"/>
              <a:t>Respecter le champ tourant</a:t>
            </a:r>
          </a:p>
          <a:p>
            <a:endParaRPr lang="fr-CH" dirty="0"/>
          </a:p>
          <a:p>
            <a:endParaRPr lang="fr-CH" dirty="0"/>
          </a:p>
          <a:p>
            <a:r>
              <a:rPr lang="fr-CH" dirty="0"/>
              <a:t>Ne peut pas être utilisé comme dispositif de coupure d’urgence</a:t>
            </a:r>
          </a:p>
        </p:txBody>
      </p:sp>
      <p:pic>
        <p:nvPicPr>
          <p:cNvPr id="1026" name="Picture 2" descr="Rallonge de câble électrique, fiche T12 / prise T13, 3 mètres, blanc |  Fr.pearl.ch">
            <a:extLst>
              <a:ext uri="{FF2B5EF4-FFF2-40B4-BE49-F238E27FC236}">
                <a16:creationId xmlns:a16="http://schemas.microsoft.com/office/drawing/2014/main" id="{03D2BD44-2EB9-407B-AE66-FE2B7ACF2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358" y="2337739"/>
            <a:ext cx="1659843" cy="124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CF79522-F59F-4369-9F02-AB56EF86C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386" y="3719225"/>
            <a:ext cx="4564765" cy="172327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F7A9A4A-9EF5-4FF0-A6AC-68D838B69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0872" y="2337739"/>
            <a:ext cx="914400" cy="1114425"/>
          </a:xfrm>
          <a:prstGeom prst="rect">
            <a:avLst/>
          </a:prstGeom>
        </p:spPr>
      </p:pic>
      <p:sp>
        <p:nvSpPr>
          <p:cNvPr id="7" name="Explosion : 14 points 6">
            <a:extLst>
              <a:ext uri="{FF2B5EF4-FFF2-40B4-BE49-F238E27FC236}">
                <a16:creationId xmlns:a16="http://schemas.microsoft.com/office/drawing/2014/main" id="{A1266A4C-055A-4D9B-A1F6-55162FDC9488}"/>
              </a:ext>
            </a:extLst>
          </p:cNvPr>
          <p:cNvSpPr/>
          <p:nvPr/>
        </p:nvSpPr>
        <p:spPr>
          <a:xfrm>
            <a:off x="8877670" y="0"/>
            <a:ext cx="3314330" cy="1162843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N 5.3.10.1</a:t>
            </a:r>
          </a:p>
          <a:p>
            <a:pPr algn="ctr"/>
            <a:r>
              <a:rPr lang="fr-CH" dirty="0"/>
              <a:t>p.413</a:t>
            </a:r>
          </a:p>
        </p:txBody>
      </p:sp>
    </p:spTree>
    <p:extLst>
      <p:ext uri="{BB962C8B-B14F-4D97-AF65-F5344CB8AC3E}">
        <p14:creationId xmlns:p14="http://schemas.microsoft.com/office/powerpoint/2010/main" val="14895750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rise encastrée 3xT13 séparées Edizio Due blanc">
            <a:extLst>
              <a:ext uri="{FF2B5EF4-FFF2-40B4-BE49-F238E27FC236}">
                <a16:creationId xmlns:a16="http://schemas.microsoft.com/office/drawing/2014/main" id="{F7087272-B8DB-4139-8845-BF26668E3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6" t="9599" r="18194" b="11855"/>
          <a:stretch/>
        </p:blipFill>
        <p:spPr bwMode="auto">
          <a:xfrm>
            <a:off x="6255455" y="3030930"/>
            <a:ext cx="1417526" cy="141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DE7FAC6-8687-4BC1-BD85-368C231E0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Dimensionnement des prises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3773B23-5DF3-4859-B48C-05425F2DAA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75346" y="2709171"/>
            <a:ext cx="2650836" cy="2056683"/>
          </a:xfrm>
          <a:prstGeom prst="rect">
            <a:avLst/>
          </a:prstGeom>
        </p:spPr>
      </p:pic>
      <p:pic>
        <p:nvPicPr>
          <p:cNvPr id="2050" name="Picture 2" descr="Le Feu Flamme De Camp - Images vectorielles gratuites sur Pixabay">
            <a:extLst>
              <a:ext uri="{FF2B5EF4-FFF2-40B4-BE49-F238E27FC236}">
                <a16:creationId xmlns:a16="http://schemas.microsoft.com/office/drawing/2014/main" id="{6CB69BEE-3C0E-43F5-8259-0F9AECE96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740" y="3429000"/>
            <a:ext cx="452955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orne Wago Compact, 5x0.5-2.5 mm2 Acheter chez Brico+Loisirs">
            <a:extLst>
              <a:ext uri="{FF2B5EF4-FFF2-40B4-BE49-F238E27FC236}">
                <a16:creationId xmlns:a16="http://schemas.microsoft.com/office/drawing/2014/main" id="{834D9558-ABEF-4133-8AE1-CD8643797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254" y="3301743"/>
            <a:ext cx="1309688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ordu | Tumblr">
            <a:extLst>
              <a:ext uri="{FF2B5EF4-FFF2-40B4-BE49-F238E27FC236}">
                <a16:creationId xmlns:a16="http://schemas.microsoft.com/office/drawing/2014/main" id="{0741248D-CC53-4A57-84C1-A463E6D37F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176" y="5169026"/>
            <a:ext cx="3025876" cy="138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41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95F8E3-5243-4F02-AC53-F05721B35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280F9F-2129-4B35-86B4-8A4267DFA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79E950F-26FD-49A5-8CFB-664703BE5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957C5C2-2E01-464B-97B4-1981AF052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3B7BE02-9D75-4EBB-879B-D7B75937F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D9536D6-02B7-4110-BF2B-17B08DDFE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DA6B83F-32F5-4D8C-AA2F-53A4FA125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AE2FF24D-C357-4073-8093-410279D42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A7D5D9E-853D-4831-B45D-ED773133B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D185781-4FC4-4AF1-B231-942FDE963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C270413-B0D3-4A07-BD1B-E9254A989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C47358D-4669-406F-AC20-6D169951B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28C9057-3C8A-45CB-A084-4AD4535CD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204A0F9-30D5-4D9E-9019-95DEDCFFE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F9CC2C27-C82D-467C-836F-F166E7059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F680CD9A-5DEE-446A-A951-936A1B2D1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0F745C0-6118-47A3-85AB-A412FE581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3CEC5B1E-7348-4ACE-B1DD-E53926EB7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F96B7951-47C0-4555-9A22-86491610F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5C04A-A4EA-432A-A9B5-F84F41D745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B33C957B-D207-438D-9823-4FF59328F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79D782-A9ED-4AEE-B67D-DDD6F1CB5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6C9F140-6D17-42C4-96E2-F124090D4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EE0A3AEC-72D0-4759-A596-564927A0C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A027B02-EC1B-499B-B4F5-7221EC8D8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55648" y="1586185"/>
            <a:ext cx="8677656" cy="2236007"/>
          </a:xfrm>
        </p:spPr>
        <p:txBody>
          <a:bodyPr>
            <a:normAutofit fontScale="90000"/>
          </a:bodyPr>
          <a:lstStyle/>
          <a:p>
            <a:br>
              <a:rPr lang="fr-CH" sz="7200" dirty="0">
                <a:solidFill>
                  <a:srgbClr val="FFFFFF"/>
                </a:solidFill>
              </a:rPr>
            </a:br>
            <a:br>
              <a:rPr lang="fr-CH" sz="7200" dirty="0">
                <a:solidFill>
                  <a:srgbClr val="FFFFFF"/>
                </a:solidFill>
              </a:rPr>
            </a:br>
            <a:br>
              <a:rPr lang="fr-CH" sz="7200" dirty="0">
                <a:solidFill>
                  <a:srgbClr val="FFFFFF"/>
                </a:solidFill>
              </a:rPr>
            </a:br>
            <a:br>
              <a:rPr lang="fr-CH" sz="7200" dirty="0">
                <a:solidFill>
                  <a:srgbClr val="FFFFFF"/>
                </a:solidFill>
              </a:rPr>
            </a:br>
            <a:br>
              <a:rPr lang="fr-CH" sz="7200" dirty="0">
                <a:solidFill>
                  <a:srgbClr val="FFFFFF"/>
                </a:solidFill>
              </a:rPr>
            </a:br>
            <a:br>
              <a:rPr lang="fr-CH" sz="7200" dirty="0">
                <a:solidFill>
                  <a:srgbClr val="FFFFFF"/>
                </a:solidFill>
              </a:rPr>
            </a:br>
            <a:r>
              <a:rPr lang="fr-CH" sz="6700" dirty="0">
                <a:solidFill>
                  <a:srgbClr val="FFFFFF"/>
                </a:solidFill>
              </a:rPr>
              <a:t>Annexe 1 p.543</a:t>
            </a:r>
            <a:br>
              <a:rPr lang="fr-CH" sz="7200" dirty="0">
                <a:solidFill>
                  <a:srgbClr val="FFFFFF"/>
                </a:solidFill>
              </a:rPr>
            </a:br>
            <a:r>
              <a:rPr lang="fr-CH" sz="4400" dirty="0">
                <a:solidFill>
                  <a:srgbClr val="FFFFFF"/>
                </a:solidFill>
              </a:rPr>
              <a:t>(</a:t>
            </a:r>
            <a:r>
              <a:rPr lang="fr-CH" sz="4000" dirty="0">
                <a:solidFill>
                  <a:srgbClr val="FFFFFF"/>
                </a:solidFill>
              </a:rPr>
              <a:t>Anciennement  CHAPITRE 5.3.9 NIBT2015)</a:t>
            </a:r>
            <a:endParaRPr lang="fr-CH" sz="4400" dirty="0">
              <a:solidFill>
                <a:srgbClr val="FFFFFF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55648" y="3881568"/>
            <a:ext cx="8677656" cy="1231533"/>
          </a:xfrm>
        </p:spPr>
        <p:txBody>
          <a:bodyPr>
            <a:normAutofit/>
          </a:bodyPr>
          <a:lstStyle/>
          <a:p>
            <a:r>
              <a:rPr lang="fr-CH" dirty="0">
                <a:solidFill>
                  <a:srgbClr val="FFFFFF"/>
                </a:solidFill>
              </a:rPr>
              <a:t>Tableaux de répartition (DBO)</a:t>
            </a:r>
          </a:p>
        </p:txBody>
      </p:sp>
    </p:spTree>
    <p:extLst>
      <p:ext uri="{BB962C8B-B14F-4D97-AF65-F5344CB8AC3E}">
        <p14:creationId xmlns:p14="http://schemas.microsoft.com/office/powerpoint/2010/main" val="30235188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D21DF0-9D5F-4A60-8A56-A4EB122AE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DBO / EA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025B9C-8F6A-4F47-A386-A1C935280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184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DBO : distribution board intended to be operated by ordinary persons</a:t>
            </a:r>
          </a:p>
          <a:p>
            <a:pPr marL="0" indent="0">
              <a:buNone/>
            </a:pPr>
            <a:r>
              <a:rPr lang="en-US" dirty="0"/>
              <a:t>EA : Ensemble </a:t>
            </a:r>
            <a:r>
              <a:rPr lang="fr-CH" dirty="0"/>
              <a:t>d’appareillage</a:t>
            </a:r>
            <a:r>
              <a:rPr lang="en-US" dirty="0"/>
              <a:t> (</a:t>
            </a:r>
            <a:r>
              <a:rPr lang="fr-CH" dirty="0"/>
              <a:t>destine aux personnes ordinaires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Fixe (</a:t>
            </a:r>
            <a:r>
              <a:rPr lang="fr-CH" dirty="0"/>
              <a:t>intérieur</a:t>
            </a:r>
            <a:r>
              <a:rPr lang="en-US" dirty="0"/>
              <a:t> ou extérieur)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fr-CH" dirty="0"/>
              <a:t>Doivent pouvoir s’ouvrir sans outils (porte).</a:t>
            </a:r>
          </a:p>
          <a:p>
            <a:pPr marL="0" indent="0">
              <a:buNone/>
            </a:pPr>
            <a:endParaRPr lang="fr-CH" dirty="0"/>
          </a:p>
          <a:p>
            <a:pPr>
              <a:buFontTx/>
              <a:buChar char="-"/>
            </a:pPr>
            <a:r>
              <a:rPr lang="fr-CH" dirty="0"/>
              <a:t>Accès au borne, derrière la plaque</a:t>
            </a:r>
          </a:p>
          <a:p>
            <a:pPr marL="0" indent="0">
              <a:buNone/>
            </a:pPr>
            <a:r>
              <a:rPr lang="fr-CH" dirty="0"/>
              <a:t>( à l’aide d’un outil).</a:t>
            </a:r>
          </a:p>
          <a:p>
            <a:pPr marL="0" indent="0">
              <a:buNone/>
            </a:pPr>
            <a:endParaRPr lang="fr-CH" dirty="0"/>
          </a:p>
          <a:p>
            <a:pPr>
              <a:buFontTx/>
              <a:buChar char="-"/>
            </a:pPr>
            <a:r>
              <a:rPr lang="fr-CH" dirty="0"/>
              <a:t>Une plaque signalétique sur le tableau </a:t>
            </a:r>
          </a:p>
          <a:p>
            <a:pPr marL="0" indent="0">
              <a:buNone/>
            </a:pPr>
            <a:r>
              <a:rPr lang="fr-CH" dirty="0"/>
              <a:t>ou dans la documentation technique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Doivent être installé selon la notice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57337F-1020-4282-9125-18C93A1B3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154" y="2910691"/>
            <a:ext cx="5526019" cy="3359819"/>
          </a:xfrm>
          <a:prstGeom prst="rect">
            <a:avLst/>
          </a:prstGeom>
        </p:spPr>
      </p:pic>
      <p:sp>
        <p:nvSpPr>
          <p:cNvPr id="5" name="Explosion : 14 points 4">
            <a:extLst>
              <a:ext uri="{FF2B5EF4-FFF2-40B4-BE49-F238E27FC236}">
                <a16:creationId xmlns:a16="http://schemas.microsoft.com/office/drawing/2014/main" id="{731B2C09-5F16-45FE-83B7-18C5B6787642}"/>
              </a:ext>
            </a:extLst>
          </p:cNvPr>
          <p:cNvSpPr/>
          <p:nvPr/>
        </p:nvSpPr>
        <p:spPr>
          <a:xfrm>
            <a:off x="8478175" y="13892"/>
            <a:ext cx="3713825" cy="1325563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Annexe 1.0-3.0</a:t>
            </a:r>
          </a:p>
          <a:p>
            <a:pPr algn="ctr"/>
            <a:r>
              <a:rPr lang="fr-CH" dirty="0"/>
              <a:t>p.544-545</a:t>
            </a:r>
          </a:p>
        </p:txBody>
      </p:sp>
    </p:spTree>
    <p:extLst>
      <p:ext uri="{BB962C8B-B14F-4D97-AF65-F5344CB8AC3E}">
        <p14:creationId xmlns:p14="http://schemas.microsoft.com/office/powerpoint/2010/main" val="27727134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F6E224-7AA1-4036-BEFC-DBA136488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Accessibilité DBO / EA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33DCD5-190B-436F-9FC2-9D8BABB2C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Résistance thermique et mécanique des «enveloppes»</a:t>
            </a:r>
          </a:p>
          <a:p>
            <a:r>
              <a:rPr lang="fr-CH" dirty="0"/>
              <a:t>Attention aux modifications</a:t>
            </a:r>
          </a:p>
          <a:p>
            <a:r>
              <a:rPr lang="fr-CH" dirty="0"/>
              <a:t>IP2XC au minimum</a:t>
            </a:r>
          </a:p>
          <a:p>
            <a:endParaRPr lang="fr-CH" dirty="0"/>
          </a:p>
          <a:p>
            <a:endParaRPr lang="fr-CH" dirty="0"/>
          </a:p>
          <a:p>
            <a:pPr lvl="4"/>
            <a:r>
              <a:rPr lang="fr-CH" dirty="0"/>
              <a:t>Cadre métallique à terre</a:t>
            </a:r>
          </a:p>
          <a:p>
            <a:pPr lvl="4"/>
            <a:r>
              <a:rPr lang="fr-CH" dirty="0"/>
              <a:t>Si matériel électrique sur la porte : </a:t>
            </a:r>
          </a:p>
          <a:p>
            <a:pPr marL="2743200" lvl="6" indent="0">
              <a:buNone/>
            </a:pPr>
            <a:r>
              <a:rPr lang="fr-CH" dirty="0"/>
              <a:t>câble ou conduit (éviter de se coincer)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CA7B8F6-2BAC-451B-8D3D-1DDC9CDA6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961" y="3302097"/>
            <a:ext cx="4020845" cy="2486575"/>
          </a:xfrm>
          <a:prstGeom prst="rect">
            <a:avLst/>
          </a:prstGeom>
        </p:spPr>
      </p:pic>
      <p:sp>
        <p:nvSpPr>
          <p:cNvPr id="6" name="Explosion : 14 points 5">
            <a:extLst>
              <a:ext uri="{FF2B5EF4-FFF2-40B4-BE49-F238E27FC236}">
                <a16:creationId xmlns:a16="http://schemas.microsoft.com/office/drawing/2014/main" id="{52067F53-0FEE-42F4-A8F5-AD4F49A0F798}"/>
              </a:ext>
            </a:extLst>
          </p:cNvPr>
          <p:cNvSpPr/>
          <p:nvPr/>
        </p:nvSpPr>
        <p:spPr>
          <a:xfrm>
            <a:off x="8478175" y="13892"/>
            <a:ext cx="3713825" cy="1325563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Annexe 5.2.1</a:t>
            </a:r>
          </a:p>
          <a:p>
            <a:pPr algn="ctr"/>
            <a:r>
              <a:rPr lang="fr-CH" dirty="0"/>
              <a:t>p.546</a:t>
            </a:r>
          </a:p>
        </p:txBody>
      </p:sp>
    </p:spTree>
    <p:extLst>
      <p:ext uri="{BB962C8B-B14F-4D97-AF65-F5344CB8AC3E}">
        <p14:creationId xmlns:p14="http://schemas.microsoft.com/office/powerpoint/2010/main" val="290656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C04412-BDEF-4AE1-B805-9216F9C4D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/>
              <a:t>Rappel: </a:t>
            </a:r>
            <a:br>
              <a:rPr lang="fr-CH" dirty="0"/>
            </a:br>
            <a:r>
              <a:rPr lang="fr-CH" dirty="0"/>
              <a:t>Pourquoi protéger avec des seuilles en mA ????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95ACAA6-F6BF-4CD2-9876-25C28F2A2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1157" y="1570986"/>
            <a:ext cx="7250066" cy="4985355"/>
          </a:xfrm>
          <a:prstGeom prst="rect">
            <a:avLst/>
          </a:prstGeom>
        </p:spPr>
      </p:pic>
      <p:sp>
        <p:nvSpPr>
          <p:cNvPr id="5" name="Explosion : 14 points 4">
            <a:extLst>
              <a:ext uri="{FF2B5EF4-FFF2-40B4-BE49-F238E27FC236}">
                <a16:creationId xmlns:a16="http://schemas.microsoft.com/office/drawing/2014/main" id="{F70BCBD7-AFC9-4EBF-886B-44784F183D32}"/>
              </a:ext>
            </a:extLst>
          </p:cNvPr>
          <p:cNvSpPr/>
          <p:nvPr/>
        </p:nvSpPr>
        <p:spPr>
          <a:xfrm>
            <a:off x="10156738" y="0"/>
            <a:ext cx="2035261" cy="1155869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F1.1.1</a:t>
            </a:r>
          </a:p>
          <a:p>
            <a:pPr algn="ctr"/>
            <a:r>
              <a:rPr lang="fr-CH" dirty="0"/>
              <a:t>p.122</a:t>
            </a:r>
          </a:p>
        </p:txBody>
      </p:sp>
    </p:spTree>
    <p:extLst>
      <p:ext uri="{BB962C8B-B14F-4D97-AF65-F5344CB8AC3E}">
        <p14:creationId xmlns:p14="http://schemas.microsoft.com/office/powerpoint/2010/main" val="34185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1627B4-E939-4137-ACE9-D3D69DA41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Accessibilité DBO / EA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E351A95-8770-4996-B0EF-F135F1AC7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493" y="1191491"/>
            <a:ext cx="7228616" cy="548178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21B9204-3C1E-4BD3-9774-78711860B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844" y="5366105"/>
            <a:ext cx="2805112" cy="1307168"/>
          </a:xfrm>
          <a:prstGeom prst="rect">
            <a:avLst/>
          </a:prstGeom>
        </p:spPr>
      </p:pic>
      <p:sp>
        <p:nvSpPr>
          <p:cNvPr id="6" name="Explosion : 14 points 5">
            <a:extLst>
              <a:ext uri="{FF2B5EF4-FFF2-40B4-BE49-F238E27FC236}">
                <a16:creationId xmlns:a16="http://schemas.microsoft.com/office/drawing/2014/main" id="{B0CE38BB-FACA-4D4D-B608-75CEE2DEB759}"/>
              </a:ext>
            </a:extLst>
          </p:cNvPr>
          <p:cNvSpPr/>
          <p:nvPr/>
        </p:nvSpPr>
        <p:spPr>
          <a:xfrm>
            <a:off x="8478175" y="13892"/>
            <a:ext cx="3713825" cy="1325563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Annexe 5.2.1</a:t>
            </a:r>
          </a:p>
          <a:p>
            <a:pPr algn="ctr"/>
            <a:r>
              <a:rPr lang="fr-CH" dirty="0"/>
              <a:t>p.547</a:t>
            </a:r>
          </a:p>
        </p:txBody>
      </p:sp>
    </p:spTree>
    <p:extLst>
      <p:ext uri="{BB962C8B-B14F-4D97-AF65-F5344CB8AC3E}">
        <p14:creationId xmlns:p14="http://schemas.microsoft.com/office/powerpoint/2010/main" val="30596224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CF9CA8-D5D2-4D54-A19C-29D6819F3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Hauteur de montage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E5F8DFD-6A38-46A5-AC41-8CB9CB749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0136" y="1998224"/>
            <a:ext cx="5329099" cy="3696485"/>
          </a:xfrm>
        </p:spPr>
      </p:pic>
      <p:sp>
        <p:nvSpPr>
          <p:cNvPr id="6" name="Explosion : 14 points 5">
            <a:extLst>
              <a:ext uri="{FF2B5EF4-FFF2-40B4-BE49-F238E27FC236}">
                <a16:creationId xmlns:a16="http://schemas.microsoft.com/office/drawing/2014/main" id="{DCC9FF2E-E331-46BE-A2E2-CA142DD8834D}"/>
              </a:ext>
            </a:extLst>
          </p:cNvPr>
          <p:cNvSpPr/>
          <p:nvPr/>
        </p:nvSpPr>
        <p:spPr>
          <a:xfrm>
            <a:off x="8478175" y="13892"/>
            <a:ext cx="3713825" cy="1325563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Annexe 5.3</a:t>
            </a:r>
          </a:p>
          <a:p>
            <a:pPr algn="ctr"/>
            <a:r>
              <a:rPr lang="fr-CH" dirty="0"/>
              <a:t>p.549</a:t>
            </a:r>
          </a:p>
        </p:txBody>
      </p:sp>
    </p:spTree>
    <p:extLst>
      <p:ext uri="{BB962C8B-B14F-4D97-AF65-F5344CB8AC3E}">
        <p14:creationId xmlns:p14="http://schemas.microsoft.com/office/powerpoint/2010/main" val="42368554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F29AF1-8CDD-46BF-BEDA-CAFD6FAE7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Identification des conducteurs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1B33ACF-C6D8-4F4A-8ECC-9AD18795D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4137" y="1839119"/>
            <a:ext cx="6943725" cy="4324350"/>
          </a:xfrm>
          <a:prstGeom prst="rect">
            <a:avLst/>
          </a:prstGeom>
        </p:spPr>
      </p:pic>
      <p:sp>
        <p:nvSpPr>
          <p:cNvPr id="6" name="Explosion : 14 points 5">
            <a:extLst>
              <a:ext uri="{FF2B5EF4-FFF2-40B4-BE49-F238E27FC236}">
                <a16:creationId xmlns:a16="http://schemas.microsoft.com/office/drawing/2014/main" id="{38055623-0506-403F-8255-E5A5CB24858F}"/>
              </a:ext>
            </a:extLst>
          </p:cNvPr>
          <p:cNvSpPr/>
          <p:nvPr/>
        </p:nvSpPr>
        <p:spPr>
          <a:xfrm>
            <a:off x="8478175" y="13892"/>
            <a:ext cx="3713825" cy="1325563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Annexe 5.5.3</a:t>
            </a:r>
          </a:p>
          <a:p>
            <a:pPr algn="ctr"/>
            <a:r>
              <a:rPr lang="fr-CH" dirty="0"/>
              <a:t>p.550</a:t>
            </a:r>
          </a:p>
        </p:txBody>
      </p:sp>
    </p:spTree>
    <p:extLst>
      <p:ext uri="{BB962C8B-B14F-4D97-AF65-F5344CB8AC3E}">
        <p14:creationId xmlns:p14="http://schemas.microsoft.com/office/powerpoint/2010/main" val="14411450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529230-9CB6-42F1-A0E0-3AEB69B3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Sources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6270F6-E2A4-44DF-A407-B4CC4C45D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NIBT 2020, </a:t>
            </a:r>
            <a:r>
              <a:rPr lang="fr-CH" i="1" dirty="0"/>
              <a:t>Electro suisse</a:t>
            </a:r>
          </a:p>
          <a:p>
            <a:r>
              <a:rPr lang="fr-CH" dirty="0"/>
              <a:t>PowerPoint 2020, </a:t>
            </a:r>
            <a:r>
              <a:rPr lang="fr-CH" i="1" dirty="0"/>
              <a:t>Groupe E, GESA, IB-</a:t>
            </a:r>
            <a:r>
              <a:rPr lang="fr-CH" i="1" dirty="0" err="1"/>
              <a:t>murten</a:t>
            </a:r>
            <a:r>
              <a:rPr lang="fr-CH" i="1" dirty="0"/>
              <a:t>, ECAB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5115341-7435-43B5-8F44-63ED6A179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395" y="1825625"/>
            <a:ext cx="1461635" cy="4721080"/>
          </a:xfrm>
          <a:prstGeom prst="rect">
            <a:avLst/>
          </a:prstGeom>
        </p:spPr>
      </p:pic>
      <p:pic>
        <p:nvPicPr>
          <p:cNvPr id="2052" name="Picture 4" descr="Résultat de recherche d'images pour &quot;electrosuisse&quot;">
            <a:extLst>
              <a:ext uri="{FF2B5EF4-FFF2-40B4-BE49-F238E27FC236}">
                <a16:creationId xmlns:a16="http://schemas.microsoft.com/office/drawing/2014/main" id="{637D070C-45A8-42F4-B8DD-DD424174D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164" y="24996"/>
            <a:ext cx="2146300" cy="152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500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36D54D-7C8C-4BA7-AADB-B4E999AB5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Désignations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C4A35516-4B52-4928-A2E5-806F5FBB5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3" t="14251" r="2469" b="6563"/>
          <a:stretch/>
        </p:blipFill>
        <p:spPr>
          <a:xfrm>
            <a:off x="789722" y="2164702"/>
            <a:ext cx="10612556" cy="223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04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A7BF592-DC82-4447-90C8-24E360DF5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11018"/>
            <a:ext cx="10515600" cy="3502167"/>
          </a:xfrm>
          <a:prstGeom prst="rect">
            <a:avLst/>
          </a:prstGeom>
        </p:spPr>
      </p:pic>
      <p:sp>
        <p:nvSpPr>
          <p:cNvPr id="2" name="Phylactère : pensées 1">
            <a:extLst>
              <a:ext uri="{FF2B5EF4-FFF2-40B4-BE49-F238E27FC236}">
                <a16:creationId xmlns:a16="http://schemas.microsoft.com/office/drawing/2014/main" id="{616E9804-2D52-4A1A-9CDC-616B6A0EE331}"/>
              </a:ext>
            </a:extLst>
          </p:cNvPr>
          <p:cNvSpPr/>
          <p:nvPr/>
        </p:nvSpPr>
        <p:spPr>
          <a:xfrm>
            <a:off x="6096000" y="5184559"/>
            <a:ext cx="3258105" cy="1402672"/>
          </a:xfrm>
          <a:prstGeom prst="cloudCallout">
            <a:avLst>
              <a:gd name="adj1" fmla="val -44811"/>
              <a:gd name="adj2" fmla="val -20901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Dans la norme tous les ans </a:t>
            </a:r>
          </a:p>
        </p:txBody>
      </p:sp>
      <p:sp>
        <p:nvSpPr>
          <p:cNvPr id="5" name="Explosion : 14 points 4">
            <a:extLst>
              <a:ext uri="{FF2B5EF4-FFF2-40B4-BE49-F238E27FC236}">
                <a16:creationId xmlns:a16="http://schemas.microsoft.com/office/drawing/2014/main" id="{CEEBC228-60DE-4971-B697-7E44FC9A2E04}"/>
              </a:ext>
            </a:extLst>
          </p:cNvPr>
          <p:cNvSpPr/>
          <p:nvPr/>
        </p:nvSpPr>
        <p:spPr>
          <a:xfrm>
            <a:off x="9250532" y="0"/>
            <a:ext cx="2941468" cy="1162843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N 5.3.1.3.4</a:t>
            </a:r>
          </a:p>
          <a:p>
            <a:pPr algn="ctr"/>
            <a:r>
              <a:rPr lang="fr-CH" dirty="0"/>
              <a:t>p.399</a:t>
            </a:r>
          </a:p>
        </p:txBody>
      </p:sp>
    </p:spTree>
    <p:extLst>
      <p:ext uri="{BB962C8B-B14F-4D97-AF65-F5344CB8AC3E}">
        <p14:creationId xmlns:p14="http://schemas.microsoft.com/office/powerpoint/2010/main" val="1018695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5EBE63-326F-4B21-9693-94D93800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Abréviations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1148CA-145E-42D4-81EE-120E05582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421" y="1690688"/>
            <a:ext cx="10821879" cy="44862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H" dirty="0">
                <a:highlight>
                  <a:srgbClr val="FFFF00"/>
                </a:highlight>
              </a:rPr>
              <a:t>RCD ou DDR: Disjoncteur différentiel résiduel</a:t>
            </a:r>
            <a:r>
              <a:rPr lang="fr-CH" dirty="0"/>
              <a:t> </a:t>
            </a:r>
          </a:p>
          <a:p>
            <a:pPr marL="0" indent="0">
              <a:buNone/>
            </a:pPr>
            <a:r>
              <a:rPr lang="fr-CH" dirty="0"/>
              <a:t>	(</a:t>
            </a:r>
            <a:r>
              <a:rPr lang="fr-CH" dirty="0" err="1"/>
              <a:t>Residual</a:t>
            </a:r>
            <a:r>
              <a:rPr lang="fr-CH" dirty="0"/>
              <a:t> </a:t>
            </a:r>
            <a:r>
              <a:rPr lang="fr-CH" dirty="0" err="1"/>
              <a:t>Current</a:t>
            </a:r>
            <a:r>
              <a:rPr lang="fr-CH" dirty="0"/>
              <a:t> </a:t>
            </a:r>
            <a:r>
              <a:rPr lang="fr-CH" dirty="0" err="1"/>
              <a:t>operated</a:t>
            </a:r>
            <a:r>
              <a:rPr lang="fr-CH" dirty="0"/>
              <a:t> </a:t>
            </a:r>
            <a:r>
              <a:rPr lang="fr-CH" dirty="0" err="1"/>
              <a:t>Device</a:t>
            </a:r>
            <a:r>
              <a:rPr lang="fr-CH" dirty="0"/>
              <a:t>)</a:t>
            </a:r>
          </a:p>
          <a:p>
            <a:pPr marL="0" indent="0">
              <a:buNone/>
            </a:pPr>
            <a:r>
              <a:rPr lang="fr-CH" dirty="0">
                <a:highlight>
                  <a:srgbClr val="FFFF00"/>
                </a:highlight>
              </a:rPr>
              <a:t>RCCB: Interrupteur différentiel / Sans protection de surintensité intégrée</a:t>
            </a:r>
          </a:p>
          <a:p>
            <a:pPr marL="0" indent="0">
              <a:buNone/>
            </a:pPr>
            <a:r>
              <a:rPr lang="fr-CH" dirty="0"/>
              <a:t>	(</a:t>
            </a:r>
            <a:r>
              <a:rPr lang="fr-CH" dirty="0" err="1"/>
              <a:t>residual</a:t>
            </a:r>
            <a:r>
              <a:rPr lang="fr-CH" dirty="0"/>
              <a:t> </a:t>
            </a:r>
            <a:r>
              <a:rPr lang="fr-CH" dirty="0" err="1"/>
              <a:t>current</a:t>
            </a:r>
            <a:r>
              <a:rPr lang="fr-CH" dirty="0"/>
              <a:t> </a:t>
            </a:r>
            <a:r>
              <a:rPr lang="fr-CH" dirty="0" err="1"/>
              <a:t>operated</a:t>
            </a:r>
            <a:r>
              <a:rPr lang="fr-CH" dirty="0"/>
              <a:t> circuit-breaker)</a:t>
            </a:r>
          </a:p>
          <a:p>
            <a:pPr marL="0" indent="0">
              <a:buNone/>
            </a:pPr>
            <a:r>
              <a:rPr lang="fr-CH" dirty="0">
                <a:highlight>
                  <a:srgbClr val="FFFF00"/>
                </a:highlight>
              </a:rPr>
              <a:t>RCBO: FI LS / Avec protection de surintensité intégrée</a:t>
            </a:r>
          </a:p>
          <a:p>
            <a:pPr marL="0" indent="0">
              <a:buNone/>
            </a:pPr>
            <a:r>
              <a:rPr lang="fr-CH" dirty="0"/>
              <a:t>	(</a:t>
            </a:r>
            <a:r>
              <a:rPr lang="fr-CH" dirty="0" err="1"/>
              <a:t>residual</a:t>
            </a:r>
            <a:r>
              <a:rPr lang="fr-CH" dirty="0"/>
              <a:t> </a:t>
            </a:r>
            <a:r>
              <a:rPr lang="fr-CH" dirty="0" err="1"/>
              <a:t>current</a:t>
            </a:r>
            <a:r>
              <a:rPr lang="fr-CH" dirty="0"/>
              <a:t> </a:t>
            </a:r>
            <a:r>
              <a:rPr lang="fr-CH" dirty="0" err="1"/>
              <a:t>operated</a:t>
            </a:r>
            <a:r>
              <a:rPr lang="fr-CH" dirty="0"/>
              <a:t> circuit-breaker </a:t>
            </a:r>
            <a:r>
              <a:rPr lang="fr-CH" dirty="0" err="1"/>
              <a:t>with</a:t>
            </a:r>
            <a:r>
              <a:rPr lang="fr-CH" dirty="0"/>
              <a:t> </a:t>
            </a:r>
            <a:r>
              <a:rPr lang="fr-CH" dirty="0" err="1"/>
              <a:t>overcurrent</a:t>
            </a:r>
            <a:r>
              <a:rPr lang="fr-CH" dirty="0"/>
              <a:t>)</a:t>
            </a:r>
          </a:p>
          <a:p>
            <a:pPr marL="0" indent="0">
              <a:buNone/>
            </a:pPr>
            <a:r>
              <a:rPr lang="fr-CH" dirty="0"/>
              <a:t>RCM: contrôleur qui surveille les courants différentiels et les signale</a:t>
            </a:r>
          </a:p>
          <a:p>
            <a:pPr marL="0" indent="0">
              <a:buNone/>
            </a:pPr>
            <a:r>
              <a:rPr lang="fr-CH" dirty="0"/>
              <a:t>	 (</a:t>
            </a:r>
            <a:r>
              <a:rPr lang="fr-CH" dirty="0" err="1"/>
              <a:t>residual</a:t>
            </a:r>
            <a:r>
              <a:rPr lang="fr-CH" dirty="0"/>
              <a:t> </a:t>
            </a:r>
            <a:r>
              <a:rPr lang="fr-CH" dirty="0" err="1"/>
              <a:t>current</a:t>
            </a:r>
            <a:r>
              <a:rPr lang="fr-CH" dirty="0"/>
              <a:t> monitoring)</a:t>
            </a:r>
          </a:p>
          <a:p>
            <a:pPr marL="0" indent="0">
              <a:buNone/>
            </a:pPr>
            <a:r>
              <a:rPr lang="fr-CH" dirty="0"/>
              <a:t>OSRCD: RCD Dispositif différentiel résiduel fixe sous forme</a:t>
            </a:r>
          </a:p>
          <a:p>
            <a:pPr marL="0" indent="0">
              <a:buNone/>
            </a:pPr>
            <a:r>
              <a:rPr lang="fr-CH" dirty="0"/>
              <a:t>de prise de courant</a:t>
            </a:r>
          </a:p>
        </p:txBody>
      </p:sp>
    </p:spTree>
    <p:extLst>
      <p:ext uri="{BB962C8B-B14F-4D97-AF65-F5344CB8AC3E}">
        <p14:creationId xmlns:p14="http://schemas.microsoft.com/office/powerpoint/2010/main" val="3936352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938BD3-EB78-4922-8747-FC5BBCA17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2872" y="1501467"/>
            <a:ext cx="10515600" cy="1325563"/>
          </a:xfrm>
        </p:spPr>
        <p:txBody>
          <a:bodyPr/>
          <a:lstStyle/>
          <a:p>
            <a:r>
              <a:rPr lang="fr-CH" dirty="0"/>
              <a:t>Les différents types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82C58BD-BA94-4C9A-98F9-2E22E4D02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04" y="0"/>
            <a:ext cx="6657400" cy="6803516"/>
          </a:xfrm>
          <a:prstGeom prst="rect">
            <a:avLst/>
          </a:prstGeom>
        </p:spPr>
      </p:pic>
      <p:sp>
        <p:nvSpPr>
          <p:cNvPr id="5" name="Explosion : 14 points 4">
            <a:extLst>
              <a:ext uri="{FF2B5EF4-FFF2-40B4-BE49-F238E27FC236}">
                <a16:creationId xmlns:a16="http://schemas.microsoft.com/office/drawing/2014/main" id="{70AE7638-4844-404A-9350-51970871C556}"/>
              </a:ext>
            </a:extLst>
          </p:cNvPr>
          <p:cNvSpPr/>
          <p:nvPr/>
        </p:nvSpPr>
        <p:spPr>
          <a:xfrm>
            <a:off x="10156738" y="0"/>
            <a:ext cx="2035261" cy="1155869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N5.3.1</a:t>
            </a:r>
          </a:p>
          <a:p>
            <a:pPr algn="ctr"/>
            <a:r>
              <a:rPr lang="fr-CH" dirty="0"/>
              <a:t>p.398</a:t>
            </a:r>
          </a:p>
        </p:txBody>
      </p:sp>
    </p:spTree>
    <p:extLst>
      <p:ext uri="{BB962C8B-B14F-4D97-AF65-F5344CB8AC3E}">
        <p14:creationId xmlns:p14="http://schemas.microsoft.com/office/powerpoint/2010/main" val="1926840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FB8BF1253B4847A22376EFCE9D7A31" ma:contentTypeVersion="13" ma:contentTypeDescription="Crée un document." ma:contentTypeScope="" ma:versionID="294d40afb1b59c9df11d418aeb789970">
  <xsd:schema xmlns:xsd="http://www.w3.org/2001/XMLSchema" xmlns:xs="http://www.w3.org/2001/XMLSchema" xmlns:p="http://schemas.microsoft.com/office/2006/metadata/properties" xmlns:ns3="3f5aaf00-5e08-467b-8ed6-05c6302b08c6" xmlns:ns4="38cb5498-d582-4c13-9914-4fcd48091daf" targetNamespace="http://schemas.microsoft.com/office/2006/metadata/properties" ma:root="true" ma:fieldsID="40c63083112ef74db40abffefe32c406" ns3:_="" ns4:_="">
    <xsd:import namespace="3f5aaf00-5e08-467b-8ed6-05c6302b08c6"/>
    <xsd:import namespace="38cb5498-d582-4c13-9914-4fcd48091d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aaf00-5e08-467b-8ed6-05c6302b08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cb5498-d582-4c13-9914-4fcd48091d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D0A8EF-A13D-469C-944C-E4C70CE448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605C6B-C711-4710-AD70-C1EBD67B79F7}">
  <ds:schemaRefs>
    <ds:schemaRef ds:uri="38cb5498-d582-4c13-9914-4fcd48091daf"/>
    <ds:schemaRef ds:uri="3f5aaf00-5e08-467b-8ed6-05c6302b08c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4E921D3-653F-4143-8EEC-E0F280742782}">
  <ds:schemaRefs>
    <ds:schemaRef ds:uri="38cb5498-d582-4c13-9914-4fcd48091daf"/>
    <ds:schemaRef ds:uri="3f5aaf00-5e08-467b-8ed6-05c6302b08c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1620</Words>
  <Application>Microsoft Office PowerPoint</Application>
  <PresentationFormat>Grand écran</PresentationFormat>
  <Paragraphs>320</Paragraphs>
  <Slides>53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Rockwell</vt:lpstr>
      <vt:lpstr>Thème Office</vt:lpstr>
      <vt:lpstr>NIBT 4ème</vt:lpstr>
      <vt:lpstr>NIBT CHAPITRE 5.3</vt:lpstr>
      <vt:lpstr>NIBT CHAPITRE 5.3.1</vt:lpstr>
      <vt:lpstr>DDR / RCD / FI</vt:lpstr>
      <vt:lpstr>Rappel:  Pourquoi protéger avec des seuilles en mA ????</vt:lpstr>
      <vt:lpstr>Désignations</vt:lpstr>
      <vt:lpstr>Présentation PowerPoint</vt:lpstr>
      <vt:lpstr>Abréviations</vt:lpstr>
      <vt:lpstr>Les différents types</vt:lpstr>
      <vt:lpstr>Type AC</vt:lpstr>
      <vt:lpstr>Présentation PowerPoint</vt:lpstr>
      <vt:lpstr>Présentation PowerPoint</vt:lpstr>
      <vt:lpstr>Présentation PowerPoint</vt:lpstr>
      <vt:lpstr>Type EV </vt:lpstr>
      <vt:lpstr>Dispositif de déclenchement dépendant de la tension </vt:lpstr>
      <vt:lpstr>RCD à retardement  S</vt:lpstr>
      <vt:lpstr>Exemple</vt:lpstr>
      <vt:lpstr>Anti-déclenchement intempestif  K ou G</vt:lpstr>
      <vt:lpstr>RCD mobile </vt:lpstr>
      <vt:lpstr>NIBT CHAPITRE 5.3.2</vt:lpstr>
      <vt:lpstr>Les différents moyens</vt:lpstr>
      <vt:lpstr>Équipement spéciaux pour les bâtiments présentant des risques importants d’incendie</vt:lpstr>
      <vt:lpstr>Oui mais finalement non …</vt:lpstr>
      <vt:lpstr>RCD pour la protection incendie </vt:lpstr>
      <vt:lpstr>Dispositifs pour limiter la température </vt:lpstr>
      <vt:lpstr>AFDD (Arc Fault Detection Device)</vt:lpstr>
      <vt:lpstr>Fonctionnement grâce à plusieurs paramètres</vt:lpstr>
      <vt:lpstr>NIBT CHAPITRE 5.3.3</vt:lpstr>
      <vt:lpstr>Dispositifs contre les surintensités </vt:lpstr>
      <vt:lpstr>NIBT CHAPITRE 5.3.4</vt:lpstr>
      <vt:lpstr>SPD et parafoudre</vt:lpstr>
      <vt:lpstr>NIBT CHAPITRE 5.3.6</vt:lpstr>
      <vt:lpstr>Coordination des protections contre les surintensité </vt:lpstr>
      <vt:lpstr>Coordination des RCD  S</vt:lpstr>
      <vt:lpstr>Exercice</vt:lpstr>
      <vt:lpstr>Présentation PowerPoint</vt:lpstr>
      <vt:lpstr>Exercice (Fixe)</vt:lpstr>
      <vt:lpstr>RCD + coupe-surintensité </vt:lpstr>
      <vt:lpstr>NIBT CHAPITRE 5.3.7</vt:lpstr>
      <vt:lpstr>Dispositif de sectionnement</vt:lpstr>
      <vt:lpstr>Coupure pour travaux d’entretien </vt:lpstr>
      <vt:lpstr>Dispositif de coupure d’urgence</vt:lpstr>
      <vt:lpstr>Coupure fonctionnelle</vt:lpstr>
      <vt:lpstr>NIBT CHAPITRE 5.3.10</vt:lpstr>
      <vt:lpstr>Dispositifs conjoncteurs</vt:lpstr>
      <vt:lpstr>Dimensionnement des prises</vt:lpstr>
      <vt:lpstr>      Annexe 1 p.543 (Anciennement  CHAPITRE 5.3.9 NIBT2015)</vt:lpstr>
      <vt:lpstr>DBO / EA</vt:lpstr>
      <vt:lpstr>Accessibilité DBO / EA</vt:lpstr>
      <vt:lpstr>Accessibilité DBO / EA</vt:lpstr>
      <vt:lpstr>Hauteur de montage</vt:lpstr>
      <vt:lpstr>Identification des conducteurs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NIBT 4ème</dc:title>
  <dc:creator>Baechler Jonathan</dc:creator>
  <cp:lastModifiedBy>Baechler Jonathan</cp:lastModifiedBy>
  <cp:revision>1</cp:revision>
  <dcterms:created xsi:type="dcterms:W3CDTF">2020-12-03T19:03:24Z</dcterms:created>
  <dcterms:modified xsi:type="dcterms:W3CDTF">2025-12-05T07:45:53Z</dcterms:modified>
</cp:coreProperties>
</file>