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sldIdLst>
    <p:sldId id="284" r:id="rId5"/>
    <p:sldId id="283" r:id="rId6"/>
    <p:sldId id="320" r:id="rId7"/>
    <p:sldId id="321" r:id="rId8"/>
    <p:sldId id="367" r:id="rId9"/>
    <p:sldId id="319" r:id="rId10"/>
    <p:sldId id="365" r:id="rId11"/>
    <p:sldId id="366" r:id="rId12"/>
    <p:sldId id="322" r:id="rId13"/>
    <p:sldId id="323" r:id="rId14"/>
    <p:sldId id="324" r:id="rId15"/>
    <p:sldId id="325" r:id="rId16"/>
    <p:sldId id="326" r:id="rId17"/>
    <p:sldId id="327" r:id="rId18"/>
    <p:sldId id="330" r:id="rId19"/>
    <p:sldId id="329" r:id="rId20"/>
    <p:sldId id="331" r:id="rId21"/>
    <p:sldId id="355" r:id="rId22"/>
    <p:sldId id="332" r:id="rId23"/>
    <p:sldId id="333" r:id="rId24"/>
    <p:sldId id="334" r:id="rId25"/>
    <p:sldId id="335" r:id="rId26"/>
    <p:sldId id="328" r:id="rId27"/>
    <p:sldId id="336" r:id="rId28"/>
    <p:sldId id="338" r:id="rId29"/>
    <p:sldId id="337" r:id="rId30"/>
    <p:sldId id="339" r:id="rId31"/>
    <p:sldId id="340" r:id="rId32"/>
    <p:sldId id="341" r:id="rId33"/>
    <p:sldId id="343" r:id="rId34"/>
    <p:sldId id="345" r:id="rId35"/>
    <p:sldId id="346" r:id="rId36"/>
    <p:sldId id="347" r:id="rId37"/>
    <p:sldId id="348" r:id="rId38"/>
    <p:sldId id="352" r:id="rId39"/>
    <p:sldId id="349" r:id="rId40"/>
    <p:sldId id="350" r:id="rId41"/>
    <p:sldId id="351" r:id="rId42"/>
    <p:sldId id="354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292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  <p:cmAuthor id="2" name="Baechler Jonathan" initials="BJ" lastIdx="3" clrIdx="1">
    <p:extLst>
      <p:ext uri="{19B8F6BF-5375-455C-9EA6-DF929625EA0E}">
        <p15:presenceInfo xmlns:p15="http://schemas.microsoft.com/office/powerpoint/2012/main" userId="Baechler Jonathan" providerId="None"/>
      </p:ext>
    </p:extLst>
  </p:cmAuthor>
  <p:cmAuthor id="3" name="Baechler Jonathan" initials="BJ [2]" lastIdx="2" clrIdx="2">
    <p:extLst>
      <p:ext uri="{19B8F6BF-5375-455C-9EA6-DF929625EA0E}">
        <p15:presenceInfo xmlns:p15="http://schemas.microsoft.com/office/powerpoint/2012/main" userId="S::BaechlerJ@edufr.ch::864bdf7e-a37c-47b0-9041-94832e3e9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476FB-0EA6-4E05-9FC2-D685573A56D5}" v="2" dt="2025-09-26T09:10:15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4595" autoAdjust="0"/>
  </p:normalViewPr>
  <p:slideViewPr>
    <p:cSldViewPr snapToGrid="0">
      <p:cViewPr varScale="1">
        <p:scale>
          <a:sx n="73" d="100"/>
          <a:sy n="73" d="100"/>
        </p:scale>
        <p:origin x="5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chler Jonathan" userId="47f0ae59-e29e-4ab1-be6f-043bae60ed99" providerId="ADAL" clId="{0BF4DE05-92D3-406B-A844-DF30BF31D299}"/>
    <pc:docChg chg="addSld modSld">
      <pc:chgData name="Baechler Jonathan" userId="47f0ae59-e29e-4ab1-be6f-043bae60ed99" providerId="ADAL" clId="{0BF4DE05-92D3-406B-A844-DF30BF31D299}" dt="2023-09-15T06:48:03.792" v="10" actId="1076"/>
      <pc:docMkLst>
        <pc:docMk/>
      </pc:docMkLst>
      <pc:sldChg chg="addSp delSp modSp new mod">
        <pc:chgData name="Baechler Jonathan" userId="47f0ae59-e29e-4ab1-be6f-043bae60ed99" providerId="ADAL" clId="{0BF4DE05-92D3-406B-A844-DF30BF31D299}" dt="2023-09-15T06:47:22.264" v="5" actId="1076"/>
        <pc:sldMkLst>
          <pc:docMk/>
          <pc:sldMk cId="390233203" sldId="365"/>
        </pc:sldMkLst>
      </pc:sldChg>
      <pc:sldChg chg="addSp delSp modSp new mod">
        <pc:chgData name="Baechler Jonathan" userId="47f0ae59-e29e-4ab1-be6f-043bae60ed99" providerId="ADAL" clId="{0BF4DE05-92D3-406B-A844-DF30BF31D299}" dt="2023-09-15T06:48:03.792" v="10" actId="1076"/>
        <pc:sldMkLst>
          <pc:docMk/>
          <pc:sldMk cId="3746796836" sldId="366"/>
        </pc:sldMkLst>
      </pc:sldChg>
    </pc:docChg>
  </pc:docChgLst>
  <pc:docChgLst>
    <pc:chgData name="Baechler Jonathan" userId="864bdf7e-a37c-47b0-9041-94832e3e9f2f" providerId="ADAL" clId="{1DE48A05-134A-4F9E-AF1C-6895CB7C38AA}"/>
    <pc:docChg chg="undo custSel mod addSld delSld modSld sldOrd">
      <pc:chgData name="Baechler Jonathan" userId="864bdf7e-a37c-47b0-9041-94832e3e9f2f" providerId="ADAL" clId="{1DE48A05-134A-4F9E-AF1C-6895CB7C38AA}" dt="2020-10-15T20:38:04.942" v="7378" actId="313"/>
      <pc:docMkLst>
        <pc:docMk/>
      </pc:docMkLst>
      <pc:sldChg chg="modSp add del mod">
        <pc:chgData name="Baechler Jonathan" userId="864bdf7e-a37c-47b0-9041-94832e3e9f2f" providerId="ADAL" clId="{1DE48A05-134A-4F9E-AF1C-6895CB7C38AA}" dt="2020-10-08T08:10:06.971" v="5374" actId="2696"/>
        <pc:sldMkLst>
          <pc:docMk/>
          <pc:sldMk cId="1086942488" sldId="283"/>
        </pc:sldMkLst>
      </pc:sldChg>
      <pc:sldChg chg="addSp delSp add del setBg delDesignElem">
        <pc:chgData name="Baechler Jonathan" userId="864bdf7e-a37c-47b0-9041-94832e3e9f2f" providerId="ADAL" clId="{1DE48A05-134A-4F9E-AF1C-6895CB7C38AA}" dt="2020-10-08T08:10:01.218" v="5373"/>
        <pc:sldMkLst>
          <pc:docMk/>
          <pc:sldMk cId="1851556389" sldId="283"/>
        </pc:sldMkLst>
      </pc:sldChg>
      <pc:sldChg chg="addSp delSp modSp mod modAnim">
        <pc:chgData name="Baechler Jonathan" userId="864bdf7e-a37c-47b0-9041-94832e3e9f2f" providerId="ADAL" clId="{1DE48A05-134A-4F9E-AF1C-6895CB7C38AA}" dt="2020-09-25T05:04:34.030" v="1415" actId="1076"/>
        <pc:sldMkLst>
          <pc:docMk/>
          <pc:sldMk cId="1802740431" sldId="319"/>
        </pc:sldMkLst>
      </pc:sldChg>
      <pc:sldChg chg="modSp mod modAnim">
        <pc:chgData name="Baechler Jonathan" userId="864bdf7e-a37c-47b0-9041-94832e3e9f2f" providerId="ADAL" clId="{1DE48A05-134A-4F9E-AF1C-6895CB7C38AA}" dt="2020-09-17T20:14:11.466" v="229"/>
        <pc:sldMkLst>
          <pc:docMk/>
          <pc:sldMk cId="1529863644" sldId="320"/>
        </pc:sldMkLst>
      </pc:sldChg>
      <pc:sldChg chg="addSp delSp modSp mod ord delAnim">
        <pc:chgData name="Baechler Jonathan" userId="864bdf7e-a37c-47b0-9041-94832e3e9f2f" providerId="ADAL" clId="{1DE48A05-134A-4F9E-AF1C-6895CB7C38AA}" dt="2020-09-25T04:57:06.204" v="1405"/>
        <pc:sldMkLst>
          <pc:docMk/>
          <pc:sldMk cId="793852745" sldId="321"/>
        </pc:sldMkLst>
      </pc:sldChg>
      <pc:sldChg chg="del">
        <pc:chgData name="Baechler Jonathan" userId="864bdf7e-a37c-47b0-9041-94832e3e9f2f" providerId="ADAL" clId="{1DE48A05-134A-4F9E-AF1C-6895CB7C38AA}" dt="2020-09-17T20:36:04.376" v="1062" actId="47"/>
        <pc:sldMkLst>
          <pc:docMk/>
          <pc:sldMk cId="59873361" sldId="322"/>
        </pc:sldMkLst>
      </pc:sldChg>
      <pc:sldChg chg="modSp new mod">
        <pc:chgData name="Baechler Jonathan" userId="864bdf7e-a37c-47b0-9041-94832e3e9f2f" providerId="ADAL" clId="{1DE48A05-134A-4F9E-AF1C-6895CB7C38AA}" dt="2020-09-17T20:37:36.014" v="1158" actId="20577"/>
        <pc:sldMkLst>
          <pc:docMk/>
          <pc:sldMk cId="2842484276" sldId="322"/>
        </pc:sldMkLst>
      </pc:sldChg>
      <pc:sldChg chg="modSp new mod">
        <pc:chgData name="Baechler Jonathan" userId="864bdf7e-a37c-47b0-9041-94832e3e9f2f" providerId="ADAL" clId="{1DE48A05-134A-4F9E-AF1C-6895CB7C38AA}" dt="2020-09-25T05:20:26.980" v="2144" actId="27636"/>
        <pc:sldMkLst>
          <pc:docMk/>
          <pc:sldMk cId="1046654370" sldId="323"/>
        </pc:sldMkLst>
      </pc:sldChg>
      <pc:sldChg chg="del">
        <pc:chgData name="Baechler Jonathan" userId="864bdf7e-a37c-47b0-9041-94832e3e9f2f" providerId="ADAL" clId="{1DE48A05-134A-4F9E-AF1C-6895CB7C38AA}" dt="2020-09-17T20:36:00.606" v="1058" actId="47"/>
        <pc:sldMkLst>
          <pc:docMk/>
          <pc:sldMk cId="1848564968" sldId="323"/>
        </pc:sldMkLst>
      </pc:sldChg>
      <pc:sldChg chg="del">
        <pc:chgData name="Baechler Jonathan" userId="864bdf7e-a37c-47b0-9041-94832e3e9f2f" providerId="ADAL" clId="{1DE48A05-134A-4F9E-AF1C-6895CB7C38AA}" dt="2020-09-17T20:36:01.611" v="1059" actId="47"/>
        <pc:sldMkLst>
          <pc:docMk/>
          <pc:sldMk cId="1586498989" sldId="324"/>
        </pc:sldMkLst>
      </pc:sldChg>
      <pc:sldChg chg="addSp delSp modSp new mod setBg">
        <pc:chgData name="Baechler Jonathan" userId="864bdf7e-a37c-47b0-9041-94832e3e9f2f" providerId="ADAL" clId="{1DE48A05-134A-4F9E-AF1C-6895CB7C38AA}" dt="2020-09-25T05:32:13.380" v="2368" actId="20577"/>
        <pc:sldMkLst>
          <pc:docMk/>
          <pc:sldMk cId="1825008910" sldId="324"/>
        </pc:sldMkLst>
      </pc:sldChg>
      <pc:sldChg chg="addSp modSp new mod addCm delCm">
        <pc:chgData name="Baechler Jonathan" userId="864bdf7e-a37c-47b0-9041-94832e3e9f2f" providerId="ADAL" clId="{1DE48A05-134A-4F9E-AF1C-6895CB7C38AA}" dt="2020-09-25T05:39:38.131" v="2594" actId="14100"/>
        <pc:sldMkLst>
          <pc:docMk/>
          <pc:sldMk cId="4248554819" sldId="325"/>
        </pc:sldMkLst>
      </pc:sldChg>
      <pc:sldChg chg="addSp modSp new mod">
        <pc:chgData name="Baechler Jonathan" userId="864bdf7e-a37c-47b0-9041-94832e3e9f2f" providerId="ADAL" clId="{1DE48A05-134A-4F9E-AF1C-6895CB7C38AA}" dt="2020-09-25T05:47:00.658" v="2781" actId="1076"/>
        <pc:sldMkLst>
          <pc:docMk/>
          <pc:sldMk cId="656103734" sldId="326"/>
        </pc:sldMkLst>
      </pc:sldChg>
      <pc:sldChg chg="del">
        <pc:chgData name="Baechler Jonathan" userId="864bdf7e-a37c-47b0-9041-94832e3e9f2f" providerId="ADAL" clId="{1DE48A05-134A-4F9E-AF1C-6895CB7C38AA}" dt="2020-09-17T20:36:02.556" v="1060" actId="47"/>
        <pc:sldMkLst>
          <pc:docMk/>
          <pc:sldMk cId="1003652414" sldId="326"/>
        </pc:sldMkLst>
      </pc:sldChg>
      <pc:sldChg chg="addSp delSp modSp new mod">
        <pc:chgData name="Baechler Jonathan" userId="864bdf7e-a37c-47b0-9041-94832e3e9f2f" providerId="ADAL" clId="{1DE48A05-134A-4F9E-AF1C-6895CB7C38AA}" dt="2020-09-25T05:51:35.105" v="2919" actId="403"/>
        <pc:sldMkLst>
          <pc:docMk/>
          <pc:sldMk cId="1490295753" sldId="327"/>
        </pc:sldMkLst>
      </pc:sldChg>
      <pc:sldChg chg="del">
        <pc:chgData name="Baechler Jonathan" userId="864bdf7e-a37c-47b0-9041-94832e3e9f2f" providerId="ADAL" clId="{1DE48A05-134A-4F9E-AF1C-6895CB7C38AA}" dt="2020-09-17T20:36:03.396" v="1061" actId="47"/>
        <pc:sldMkLst>
          <pc:docMk/>
          <pc:sldMk cId="2613452469" sldId="327"/>
        </pc:sldMkLst>
      </pc:sldChg>
      <pc:sldChg chg="del">
        <pc:chgData name="Baechler Jonathan" userId="864bdf7e-a37c-47b0-9041-94832e3e9f2f" providerId="ADAL" clId="{1DE48A05-134A-4F9E-AF1C-6895CB7C38AA}" dt="2020-09-17T20:36:05.281" v="1063" actId="47"/>
        <pc:sldMkLst>
          <pc:docMk/>
          <pc:sldMk cId="3960538040" sldId="328"/>
        </pc:sldMkLst>
      </pc:sldChg>
      <pc:sldChg chg="delSp modSp mod">
        <pc:chgData name="Baechler Jonathan" userId="864bdf7e-a37c-47b0-9041-94832e3e9f2f" providerId="ADAL" clId="{1DE48A05-134A-4F9E-AF1C-6895CB7C38AA}" dt="2020-10-08T07:22:46.266" v="4549" actId="6549"/>
        <pc:sldMkLst>
          <pc:docMk/>
          <pc:sldMk cId="4238549916" sldId="328"/>
        </pc:sldMkLst>
      </pc:sldChg>
      <pc:sldChg chg="del">
        <pc:chgData name="Baechler Jonathan" userId="864bdf7e-a37c-47b0-9041-94832e3e9f2f" providerId="ADAL" clId="{1DE48A05-134A-4F9E-AF1C-6895CB7C38AA}" dt="2020-09-17T20:36:06.146" v="1064" actId="47"/>
        <pc:sldMkLst>
          <pc:docMk/>
          <pc:sldMk cId="2901246353" sldId="329"/>
        </pc:sldMkLst>
      </pc:sldChg>
      <pc:sldChg chg="del">
        <pc:chgData name="Baechler Jonathan" userId="864bdf7e-a37c-47b0-9041-94832e3e9f2f" providerId="ADAL" clId="{1DE48A05-134A-4F9E-AF1C-6895CB7C38AA}" dt="2020-09-17T20:36:06.946" v="1065" actId="47"/>
        <pc:sldMkLst>
          <pc:docMk/>
          <pc:sldMk cId="465743156" sldId="330"/>
        </pc:sldMkLst>
      </pc:sldChg>
      <pc:sldChg chg="addSp delSp modSp mod">
        <pc:chgData name="Baechler Jonathan" userId="864bdf7e-a37c-47b0-9041-94832e3e9f2f" providerId="ADAL" clId="{1DE48A05-134A-4F9E-AF1C-6895CB7C38AA}" dt="2020-10-08T08:46:42.643" v="5431" actId="20577"/>
        <pc:sldMkLst>
          <pc:docMk/>
          <pc:sldMk cId="1045527059" sldId="331"/>
        </pc:sldMkLst>
      </pc:sldChg>
      <pc:sldChg chg="del">
        <pc:chgData name="Baechler Jonathan" userId="864bdf7e-a37c-47b0-9041-94832e3e9f2f" providerId="ADAL" clId="{1DE48A05-134A-4F9E-AF1C-6895CB7C38AA}" dt="2020-09-17T20:36:08.662" v="1067" actId="47"/>
        <pc:sldMkLst>
          <pc:docMk/>
          <pc:sldMk cId="2827645725" sldId="331"/>
        </pc:sldMkLst>
      </pc:sldChg>
      <pc:sldChg chg="del">
        <pc:chgData name="Baechler Jonathan" userId="864bdf7e-a37c-47b0-9041-94832e3e9f2f" providerId="ADAL" clId="{1DE48A05-134A-4F9E-AF1C-6895CB7C38AA}" dt="2020-09-17T20:36:07.820" v="1066" actId="47"/>
        <pc:sldMkLst>
          <pc:docMk/>
          <pc:sldMk cId="1498154701" sldId="332"/>
        </pc:sldMkLst>
      </pc:sldChg>
      <pc:sldChg chg="del">
        <pc:chgData name="Baechler Jonathan" userId="864bdf7e-a37c-47b0-9041-94832e3e9f2f" providerId="ADAL" clId="{1DE48A05-134A-4F9E-AF1C-6895CB7C38AA}" dt="2020-09-17T20:36:09.456" v="1068" actId="47"/>
        <pc:sldMkLst>
          <pc:docMk/>
          <pc:sldMk cId="588898537" sldId="333"/>
        </pc:sldMkLst>
      </pc:sldChg>
      <pc:sldChg chg="modSp mod ord">
        <pc:chgData name="Baechler Jonathan" userId="864bdf7e-a37c-47b0-9041-94832e3e9f2f" providerId="ADAL" clId="{1DE48A05-134A-4F9E-AF1C-6895CB7C38AA}" dt="2020-10-08T06:13:12.386" v="2929" actId="20577"/>
        <pc:sldMkLst>
          <pc:docMk/>
          <pc:sldMk cId="262025910" sldId="336"/>
        </pc:sldMkLst>
      </pc:sldChg>
      <pc:sldChg chg="modSp mod">
        <pc:chgData name="Baechler Jonathan" userId="864bdf7e-a37c-47b0-9041-94832e3e9f2f" providerId="ADAL" clId="{1DE48A05-134A-4F9E-AF1C-6895CB7C38AA}" dt="2020-10-08T07:31:50.704" v="4759" actId="14100"/>
        <pc:sldMkLst>
          <pc:docMk/>
          <pc:sldMk cId="3933069693" sldId="337"/>
        </pc:sldMkLst>
      </pc:sldChg>
      <pc:sldChg chg="addSp modSp new mod">
        <pc:chgData name="Baechler Jonathan" userId="864bdf7e-a37c-47b0-9041-94832e3e9f2f" providerId="ADAL" clId="{1DE48A05-134A-4F9E-AF1C-6895CB7C38AA}" dt="2020-10-08T06:16:43.536" v="3223" actId="1076"/>
        <pc:sldMkLst>
          <pc:docMk/>
          <pc:sldMk cId="3760146459" sldId="338"/>
        </pc:sldMkLst>
      </pc:sldChg>
      <pc:sldChg chg="addSp delSp modSp new mod">
        <pc:chgData name="Baechler Jonathan" userId="864bdf7e-a37c-47b0-9041-94832e3e9f2f" providerId="ADAL" clId="{1DE48A05-134A-4F9E-AF1C-6895CB7C38AA}" dt="2020-10-08T06:22:43.520" v="3252" actId="1076"/>
        <pc:sldMkLst>
          <pc:docMk/>
          <pc:sldMk cId="1954678838" sldId="339"/>
        </pc:sldMkLst>
      </pc:sldChg>
      <pc:sldChg chg="addSp delSp modSp new mod">
        <pc:chgData name="Baechler Jonathan" userId="864bdf7e-a37c-47b0-9041-94832e3e9f2f" providerId="ADAL" clId="{1DE48A05-134A-4F9E-AF1C-6895CB7C38AA}" dt="2020-10-08T06:24:09.109" v="3276" actId="1076"/>
        <pc:sldMkLst>
          <pc:docMk/>
          <pc:sldMk cId="3937355831" sldId="340"/>
        </pc:sldMkLst>
      </pc:sldChg>
      <pc:sldChg chg="addSp delSp modSp new mod">
        <pc:chgData name="Baechler Jonathan" userId="864bdf7e-a37c-47b0-9041-94832e3e9f2f" providerId="ADAL" clId="{1DE48A05-134A-4F9E-AF1C-6895CB7C38AA}" dt="2020-10-08T06:25:36.967" v="3349" actId="14100"/>
        <pc:sldMkLst>
          <pc:docMk/>
          <pc:sldMk cId="649191721" sldId="341"/>
        </pc:sldMkLst>
      </pc:sldChg>
      <pc:sldChg chg="addSp delSp modSp new mod">
        <pc:chgData name="Baechler Jonathan" userId="864bdf7e-a37c-47b0-9041-94832e3e9f2f" providerId="ADAL" clId="{1DE48A05-134A-4F9E-AF1C-6895CB7C38AA}" dt="2020-10-08T06:33:17.727" v="3487" actId="20577"/>
        <pc:sldMkLst>
          <pc:docMk/>
          <pc:sldMk cId="327612616" sldId="342"/>
        </pc:sldMkLst>
      </pc:sldChg>
      <pc:sldChg chg="addSp delSp modSp new mod">
        <pc:chgData name="Baechler Jonathan" userId="864bdf7e-a37c-47b0-9041-94832e3e9f2f" providerId="ADAL" clId="{1DE48A05-134A-4F9E-AF1C-6895CB7C38AA}" dt="2020-10-08T06:40:44.658" v="3712" actId="20577"/>
        <pc:sldMkLst>
          <pc:docMk/>
          <pc:sldMk cId="3209166226" sldId="343"/>
        </pc:sldMkLst>
      </pc:sldChg>
      <pc:sldChg chg="new del">
        <pc:chgData name="Baechler Jonathan" userId="864bdf7e-a37c-47b0-9041-94832e3e9f2f" providerId="ADAL" clId="{1DE48A05-134A-4F9E-AF1C-6895CB7C38AA}" dt="2020-10-08T06:40:51.995" v="3714" actId="47"/>
        <pc:sldMkLst>
          <pc:docMk/>
          <pc:sldMk cId="609943737" sldId="344"/>
        </pc:sldMkLst>
      </pc:sldChg>
      <pc:sldChg chg="addSp delSp modSp add mod">
        <pc:chgData name="Baechler Jonathan" userId="864bdf7e-a37c-47b0-9041-94832e3e9f2f" providerId="ADAL" clId="{1DE48A05-134A-4F9E-AF1C-6895CB7C38AA}" dt="2020-10-08T06:41:45.207" v="3727" actId="14100"/>
        <pc:sldMkLst>
          <pc:docMk/>
          <pc:sldMk cId="3518573190" sldId="345"/>
        </pc:sldMkLst>
      </pc:sldChg>
      <pc:sldChg chg="addSp modSp new mod modAnim">
        <pc:chgData name="Baechler Jonathan" userId="864bdf7e-a37c-47b0-9041-94832e3e9f2f" providerId="ADAL" clId="{1DE48A05-134A-4F9E-AF1C-6895CB7C38AA}" dt="2020-10-08T07:29:23.175" v="4705" actId="1076"/>
        <pc:sldMkLst>
          <pc:docMk/>
          <pc:sldMk cId="742882260" sldId="346"/>
        </pc:sldMkLst>
      </pc:sldChg>
      <pc:sldChg chg="modSp new mod ord">
        <pc:chgData name="Baechler Jonathan" userId="864bdf7e-a37c-47b0-9041-94832e3e9f2f" providerId="ADAL" clId="{1DE48A05-134A-4F9E-AF1C-6895CB7C38AA}" dt="2020-10-08T07:32:24.865" v="4761"/>
        <pc:sldMkLst>
          <pc:docMk/>
          <pc:sldMk cId="2763153553" sldId="347"/>
        </pc:sldMkLst>
      </pc:sldChg>
      <pc:sldChg chg="addSp delSp modSp new mod">
        <pc:chgData name="Baechler Jonathan" userId="864bdf7e-a37c-47b0-9041-94832e3e9f2f" providerId="ADAL" clId="{1DE48A05-134A-4F9E-AF1C-6895CB7C38AA}" dt="2020-10-08T07:31:25.664" v="4758" actId="1076"/>
        <pc:sldMkLst>
          <pc:docMk/>
          <pc:sldMk cId="2288994402" sldId="348"/>
        </pc:sldMkLst>
      </pc:sldChg>
      <pc:sldChg chg="addSp delSp modSp new mod">
        <pc:chgData name="Baechler Jonathan" userId="864bdf7e-a37c-47b0-9041-94832e3e9f2f" providerId="ADAL" clId="{1DE48A05-134A-4F9E-AF1C-6895CB7C38AA}" dt="2020-10-08T07:35:22.917" v="4857" actId="1076"/>
        <pc:sldMkLst>
          <pc:docMk/>
          <pc:sldMk cId="2688506063" sldId="349"/>
        </pc:sldMkLst>
      </pc:sldChg>
      <pc:sldChg chg="addSp delSp modSp new mod">
        <pc:chgData name="Baechler Jonathan" userId="864bdf7e-a37c-47b0-9041-94832e3e9f2f" providerId="ADAL" clId="{1DE48A05-134A-4F9E-AF1C-6895CB7C38AA}" dt="2020-10-08T07:36:35.667" v="4863" actId="1076"/>
        <pc:sldMkLst>
          <pc:docMk/>
          <pc:sldMk cId="2759195185" sldId="350"/>
        </pc:sldMkLst>
      </pc:sldChg>
      <pc:sldChg chg="addSp delSp modSp new mod">
        <pc:chgData name="Baechler Jonathan" userId="864bdf7e-a37c-47b0-9041-94832e3e9f2f" providerId="ADAL" clId="{1DE48A05-134A-4F9E-AF1C-6895CB7C38AA}" dt="2020-10-08T07:52:24.944" v="4999" actId="14100"/>
        <pc:sldMkLst>
          <pc:docMk/>
          <pc:sldMk cId="903633175" sldId="351"/>
        </pc:sldMkLst>
      </pc:sldChg>
      <pc:sldChg chg="modSp new mod">
        <pc:chgData name="Baechler Jonathan" userId="864bdf7e-a37c-47b0-9041-94832e3e9f2f" providerId="ADAL" clId="{1DE48A05-134A-4F9E-AF1C-6895CB7C38AA}" dt="2020-10-08T08:04:53.914" v="5333" actId="20577"/>
        <pc:sldMkLst>
          <pc:docMk/>
          <pc:sldMk cId="513563310" sldId="352"/>
        </pc:sldMkLst>
      </pc:sldChg>
      <pc:sldChg chg="modSp new del mod">
        <pc:chgData name="Baechler Jonathan" userId="864bdf7e-a37c-47b0-9041-94832e3e9f2f" providerId="ADAL" clId="{1DE48A05-134A-4F9E-AF1C-6895CB7C38AA}" dt="2020-10-15T16:04:45.382" v="5439" actId="47"/>
        <pc:sldMkLst>
          <pc:docMk/>
          <pc:sldMk cId="402266280" sldId="353"/>
        </pc:sldMkLst>
      </pc:sldChg>
      <pc:sldChg chg="delSp add del setBg delDesignElem">
        <pc:chgData name="Baechler Jonathan" userId="864bdf7e-a37c-47b0-9041-94832e3e9f2f" providerId="ADAL" clId="{1DE48A05-134A-4F9E-AF1C-6895CB7C38AA}" dt="2020-10-08T08:07:22.643" v="5338" actId="47"/>
        <pc:sldMkLst>
          <pc:docMk/>
          <pc:sldMk cId="3448655273" sldId="353"/>
        </pc:sldMkLst>
      </pc:sldChg>
      <pc:sldChg chg="addSp delSp modSp add mod setBg delDesignElem">
        <pc:chgData name="Baechler Jonathan" userId="864bdf7e-a37c-47b0-9041-94832e3e9f2f" providerId="ADAL" clId="{1DE48A05-134A-4F9E-AF1C-6895CB7C38AA}" dt="2020-10-08T08:11:54.784" v="5405" actId="20577"/>
        <pc:sldMkLst>
          <pc:docMk/>
          <pc:sldMk cId="3123574367" sldId="354"/>
        </pc:sldMkLst>
      </pc:sldChg>
      <pc:sldChg chg="delSp add del setBg delDesignElem">
        <pc:chgData name="Baechler Jonathan" userId="864bdf7e-a37c-47b0-9041-94832e3e9f2f" providerId="ADAL" clId="{1DE48A05-134A-4F9E-AF1C-6895CB7C38AA}" dt="2020-10-08T08:07:23.535" v="5339" actId="47"/>
        <pc:sldMkLst>
          <pc:docMk/>
          <pc:sldMk cId="4153352438" sldId="354"/>
        </pc:sldMkLst>
      </pc:sldChg>
      <pc:sldChg chg="addSp delSp modSp new mod">
        <pc:chgData name="Baechler Jonathan" userId="864bdf7e-a37c-47b0-9041-94832e3e9f2f" providerId="ADAL" clId="{1DE48A05-134A-4F9E-AF1C-6895CB7C38AA}" dt="2020-10-08T08:47:40.644" v="5438" actId="1076"/>
        <pc:sldMkLst>
          <pc:docMk/>
          <pc:sldMk cId="2718342434" sldId="355"/>
        </pc:sldMkLst>
      </pc:sldChg>
      <pc:sldChg chg="addSp modSp new mod setBg">
        <pc:chgData name="Baechler Jonathan" userId="864bdf7e-a37c-47b0-9041-94832e3e9f2f" providerId="ADAL" clId="{1DE48A05-134A-4F9E-AF1C-6895CB7C38AA}" dt="2020-10-15T19:55:26.742" v="5602" actId="20577"/>
        <pc:sldMkLst>
          <pc:docMk/>
          <pc:sldMk cId="2615601000" sldId="356"/>
        </pc:sldMkLst>
      </pc:sldChg>
      <pc:sldChg chg="addSp modSp new mod">
        <pc:chgData name="Baechler Jonathan" userId="864bdf7e-a37c-47b0-9041-94832e3e9f2f" providerId="ADAL" clId="{1DE48A05-134A-4F9E-AF1C-6895CB7C38AA}" dt="2020-10-15T20:10:29.884" v="6213" actId="1076"/>
        <pc:sldMkLst>
          <pc:docMk/>
          <pc:sldMk cId="1336952404" sldId="357"/>
        </pc:sldMkLst>
      </pc:sldChg>
      <pc:sldChg chg="addSp delSp modSp new mod">
        <pc:chgData name="Baechler Jonathan" userId="864bdf7e-a37c-47b0-9041-94832e3e9f2f" providerId="ADAL" clId="{1DE48A05-134A-4F9E-AF1C-6895CB7C38AA}" dt="2020-10-15T20:10:41.554" v="6227" actId="20577"/>
        <pc:sldMkLst>
          <pc:docMk/>
          <pc:sldMk cId="2682707627" sldId="358"/>
        </pc:sldMkLst>
      </pc:sldChg>
      <pc:sldChg chg="modSp new mod">
        <pc:chgData name="Baechler Jonathan" userId="864bdf7e-a37c-47b0-9041-94832e3e9f2f" providerId="ADAL" clId="{1DE48A05-134A-4F9E-AF1C-6895CB7C38AA}" dt="2020-10-15T20:12:36.021" v="6362" actId="20577"/>
        <pc:sldMkLst>
          <pc:docMk/>
          <pc:sldMk cId="248779805" sldId="359"/>
        </pc:sldMkLst>
      </pc:sldChg>
      <pc:sldChg chg="modSp new mod">
        <pc:chgData name="Baechler Jonathan" userId="864bdf7e-a37c-47b0-9041-94832e3e9f2f" providerId="ADAL" clId="{1DE48A05-134A-4F9E-AF1C-6895CB7C38AA}" dt="2020-10-15T20:18:51.731" v="6828" actId="27636"/>
        <pc:sldMkLst>
          <pc:docMk/>
          <pc:sldMk cId="1217808206" sldId="360"/>
        </pc:sldMkLst>
      </pc:sldChg>
      <pc:sldChg chg="addSp delSp modSp new mod">
        <pc:chgData name="Baechler Jonathan" userId="864bdf7e-a37c-47b0-9041-94832e3e9f2f" providerId="ADAL" clId="{1DE48A05-134A-4F9E-AF1C-6895CB7C38AA}" dt="2020-10-15T20:21:07.340" v="6882" actId="1076"/>
        <pc:sldMkLst>
          <pc:docMk/>
          <pc:sldMk cId="584747936" sldId="361"/>
        </pc:sldMkLst>
      </pc:sldChg>
      <pc:sldChg chg="addSp delSp modSp new mod setBg">
        <pc:chgData name="Baechler Jonathan" userId="864bdf7e-a37c-47b0-9041-94832e3e9f2f" providerId="ADAL" clId="{1DE48A05-134A-4F9E-AF1C-6895CB7C38AA}" dt="2020-10-15T20:26:05.886" v="6946" actId="1076"/>
        <pc:sldMkLst>
          <pc:docMk/>
          <pc:sldMk cId="936343938" sldId="362"/>
        </pc:sldMkLst>
      </pc:sldChg>
      <pc:sldChg chg="addSp delSp modSp new mod">
        <pc:chgData name="Baechler Jonathan" userId="864bdf7e-a37c-47b0-9041-94832e3e9f2f" providerId="ADAL" clId="{1DE48A05-134A-4F9E-AF1C-6895CB7C38AA}" dt="2020-10-15T20:31:49.295" v="6984" actId="1076"/>
        <pc:sldMkLst>
          <pc:docMk/>
          <pc:sldMk cId="180714049" sldId="363"/>
        </pc:sldMkLst>
      </pc:sldChg>
      <pc:sldChg chg="modSp new mod">
        <pc:chgData name="Baechler Jonathan" userId="864bdf7e-a37c-47b0-9041-94832e3e9f2f" providerId="ADAL" clId="{1DE48A05-134A-4F9E-AF1C-6895CB7C38AA}" dt="2020-10-15T20:38:04.942" v="7378" actId="313"/>
        <pc:sldMkLst>
          <pc:docMk/>
          <pc:sldMk cId="3915486655" sldId="364"/>
        </pc:sldMkLst>
      </pc:sldChg>
    </pc:docChg>
  </pc:docChgLst>
  <pc:docChgLst>
    <pc:chgData name="Baechler Jonathan" userId="864bdf7e-a37c-47b0-9041-94832e3e9f2f" providerId="ADAL" clId="{640F6932-D48B-4F94-B8E7-368E62A4A5F8}"/>
    <pc:docChg chg="undo redo custSel mod addSld delSld modSld">
      <pc:chgData name="Baechler Jonathan" userId="864bdf7e-a37c-47b0-9041-94832e3e9f2f" providerId="ADAL" clId="{640F6932-D48B-4F94-B8E7-368E62A4A5F8}" dt="2020-08-24T07:23:26.115" v="1255"/>
      <pc:docMkLst>
        <pc:docMk/>
      </pc:docMkLst>
      <pc:sldChg chg="modSp mod">
        <pc:chgData name="Baechler Jonathan" userId="864bdf7e-a37c-47b0-9041-94832e3e9f2f" providerId="ADAL" clId="{640F6932-D48B-4F94-B8E7-368E62A4A5F8}" dt="2020-08-24T07:09:55.093" v="1144" actId="1076"/>
        <pc:sldMkLst>
          <pc:docMk/>
          <pc:sldMk cId="3209799926" sldId="284"/>
        </pc:sldMkLst>
      </pc:sldChg>
      <pc:sldChg chg="addSp modSp mod setBg">
        <pc:chgData name="Baechler Jonathan" userId="864bdf7e-a37c-47b0-9041-94832e3e9f2f" providerId="ADAL" clId="{640F6932-D48B-4F94-B8E7-368E62A4A5F8}" dt="2020-08-24T06:19:31.389" v="311" actId="5793"/>
        <pc:sldMkLst>
          <pc:docMk/>
          <pc:sldMk cId="2477032290" sldId="313"/>
        </pc:sldMkLst>
      </pc:sldChg>
      <pc:sldChg chg="addSp delSp modSp new add del mod">
        <pc:chgData name="Baechler Jonathan" userId="864bdf7e-a37c-47b0-9041-94832e3e9f2f" providerId="ADAL" clId="{640F6932-D48B-4F94-B8E7-368E62A4A5F8}" dt="2020-08-24T06:50:54.688" v="348" actId="1076"/>
        <pc:sldMkLst>
          <pc:docMk/>
          <pc:sldMk cId="874441373" sldId="314"/>
        </pc:sldMkLst>
      </pc:sldChg>
      <pc:sldChg chg="modSp new mod">
        <pc:chgData name="Baechler Jonathan" userId="864bdf7e-a37c-47b0-9041-94832e3e9f2f" providerId="ADAL" clId="{640F6932-D48B-4F94-B8E7-368E62A4A5F8}" dt="2020-08-24T07:07:22.836" v="1138" actId="20577"/>
        <pc:sldMkLst>
          <pc:docMk/>
          <pc:sldMk cId="3825325151" sldId="315"/>
        </pc:sldMkLst>
      </pc:sldChg>
      <pc:sldChg chg="addSp modSp new mod modAnim">
        <pc:chgData name="Baechler Jonathan" userId="864bdf7e-a37c-47b0-9041-94832e3e9f2f" providerId="ADAL" clId="{640F6932-D48B-4F94-B8E7-368E62A4A5F8}" dt="2020-08-24T07:17:29.159" v="1223"/>
        <pc:sldMkLst>
          <pc:docMk/>
          <pc:sldMk cId="640721729" sldId="316"/>
        </pc:sldMkLst>
      </pc:sldChg>
      <pc:sldChg chg="modSp new mod">
        <pc:chgData name="Baechler Jonathan" userId="864bdf7e-a37c-47b0-9041-94832e3e9f2f" providerId="ADAL" clId="{640F6932-D48B-4F94-B8E7-368E62A4A5F8}" dt="2020-08-24T07:17:36.207" v="1224" actId="20577"/>
        <pc:sldMkLst>
          <pc:docMk/>
          <pc:sldMk cId="4210777711" sldId="317"/>
        </pc:sldMkLst>
      </pc:sldChg>
      <pc:sldChg chg="modSp new mod">
        <pc:chgData name="Baechler Jonathan" userId="864bdf7e-a37c-47b0-9041-94832e3e9f2f" providerId="ADAL" clId="{640F6932-D48B-4F94-B8E7-368E62A4A5F8}" dt="2020-08-24T07:23:26.115" v="1255"/>
        <pc:sldMkLst>
          <pc:docMk/>
          <pc:sldMk cId="589398780" sldId="318"/>
        </pc:sldMkLst>
      </pc:sldChg>
    </pc:docChg>
  </pc:docChgLst>
  <pc:docChgLst>
    <pc:chgData name="Baechler Jonathan" userId="864bdf7e-a37c-47b0-9041-94832e3e9f2f" providerId="ADAL" clId="{1C252766-B43A-4A3B-BA2D-01C6850FA42B}"/>
    <pc:docChg chg="custSel modSld">
      <pc:chgData name="Baechler Jonathan" userId="864bdf7e-a37c-47b0-9041-94832e3e9f2f" providerId="ADAL" clId="{1C252766-B43A-4A3B-BA2D-01C6850FA42B}" dt="2020-08-24T12:07:33.941" v="18" actId="478"/>
      <pc:docMkLst>
        <pc:docMk/>
      </pc:docMkLst>
      <pc:sldChg chg="addSp delSp modSp mod">
        <pc:chgData name="Baechler Jonathan" userId="864bdf7e-a37c-47b0-9041-94832e3e9f2f" providerId="ADAL" clId="{1C252766-B43A-4A3B-BA2D-01C6850FA42B}" dt="2020-08-24T12:07:33.941" v="18" actId="478"/>
        <pc:sldMkLst>
          <pc:docMk/>
          <pc:sldMk cId="3209799926" sldId="284"/>
        </pc:sldMkLst>
      </pc:sldChg>
    </pc:docChg>
  </pc:docChgLst>
  <pc:docChgLst>
    <pc:chgData name="Baechler Jonathan" userId="47f0ae59-e29e-4ab1-be6f-043bae60ed99" providerId="ADAL" clId="{AEF476FB-0EA6-4E05-9FC2-D685573A56D5}"/>
    <pc:docChg chg="modSld">
      <pc:chgData name="Baechler Jonathan" userId="47f0ae59-e29e-4ab1-be6f-043bae60ed99" providerId="ADAL" clId="{AEF476FB-0EA6-4E05-9FC2-D685573A56D5}" dt="2025-09-26T09:10:15.643" v="9"/>
      <pc:docMkLst>
        <pc:docMk/>
      </pc:docMkLst>
      <pc:sldChg chg="addSp modSp">
        <pc:chgData name="Baechler Jonathan" userId="47f0ae59-e29e-4ab1-be6f-043bae60ed99" providerId="ADAL" clId="{AEF476FB-0EA6-4E05-9FC2-D685573A56D5}" dt="2025-09-26T09:10:15.643" v="9"/>
        <pc:sldMkLst>
          <pc:docMk/>
          <pc:sldMk cId="824139251" sldId="329"/>
        </pc:sldMkLst>
        <pc:graphicFrameChg chg="add mod">
          <ac:chgData name="Baechler Jonathan" userId="47f0ae59-e29e-4ab1-be6f-043bae60ed99" providerId="ADAL" clId="{AEF476FB-0EA6-4E05-9FC2-D685573A56D5}" dt="2025-09-26T09:10:15.643" v="9"/>
          <ac:graphicFrameMkLst>
            <pc:docMk/>
            <pc:sldMk cId="824139251" sldId="329"/>
            <ac:graphicFrameMk id="3" creationId="{AC6F4449-3E4B-D3F6-C3E2-5551153C485F}"/>
          </ac:graphicFrameMkLst>
        </pc:graphicFrameChg>
        <pc:graphicFrameChg chg="add mod">
          <ac:chgData name="Baechler Jonathan" userId="47f0ae59-e29e-4ab1-be6f-043bae60ed99" providerId="ADAL" clId="{AEF476FB-0EA6-4E05-9FC2-D685573A56D5}" dt="2025-09-26T09:10:15.643" v="9"/>
          <ac:graphicFrameMkLst>
            <pc:docMk/>
            <pc:sldMk cId="824139251" sldId="329"/>
            <ac:graphicFrameMk id="6" creationId="{E248A3C7-E065-7393-83AD-33026A8000A1}"/>
          </ac:graphicFrameMkLst>
        </pc:graphicFrameChg>
        <pc:graphicFrameChg chg="add mod">
          <ac:chgData name="Baechler Jonathan" userId="47f0ae59-e29e-4ab1-be6f-043bae60ed99" providerId="ADAL" clId="{AEF476FB-0EA6-4E05-9FC2-D685573A56D5}" dt="2025-09-26T09:10:15.643" v="9"/>
          <ac:graphicFrameMkLst>
            <pc:docMk/>
            <pc:sldMk cId="824139251" sldId="329"/>
            <ac:graphicFrameMk id="7" creationId="{29D4740B-6C06-CA17-B942-84995D1BB9FE}"/>
          </ac:graphicFrameMkLst>
        </pc:graphicFrameChg>
      </pc:sldChg>
      <pc:sldChg chg="modSp mod">
        <pc:chgData name="Baechler Jonathan" userId="47f0ae59-e29e-4ab1-be6f-043bae60ed99" providerId="ADAL" clId="{AEF476FB-0EA6-4E05-9FC2-D685573A56D5}" dt="2025-09-26T06:42:02.674" v="7" actId="20577"/>
        <pc:sldMkLst>
          <pc:docMk/>
          <pc:sldMk cId="390233203" sldId="365"/>
        </pc:sldMkLst>
        <pc:spChg chg="mod">
          <ac:chgData name="Baechler Jonathan" userId="47f0ae59-e29e-4ab1-be6f-043bae60ed99" providerId="ADAL" clId="{AEF476FB-0EA6-4E05-9FC2-D685573A56D5}" dt="2025-09-26T06:42:02.674" v="7" actId="20577"/>
          <ac:spMkLst>
            <pc:docMk/>
            <pc:sldMk cId="390233203" sldId="365"/>
            <ac:spMk id="3" creationId="{98AD2964-0DD8-2FAA-722F-338A8B7C70AE}"/>
          </ac:spMkLst>
        </pc:spChg>
      </pc:sldChg>
    </pc:docChg>
  </pc:docChgLst>
  <pc:docChgLst>
    <pc:chgData name="Baechler Jonathan" userId="864bdf7e-a37c-47b0-9041-94832e3e9f2f" providerId="ADAL" clId="{4149CF93-AA1A-481A-A5E8-049A43228676}"/>
    <pc:docChg chg="undo redo custSel mod addSld modSld sldOrd">
      <pc:chgData name="Baechler Jonathan" userId="864bdf7e-a37c-47b0-9041-94832e3e9f2f" providerId="ADAL" clId="{4149CF93-AA1A-481A-A5E8-049A43228676}" dt="2020-10-05T12:05:25.995" v="1036" actId="1076"/>
      <pc:docMkLst>
        <pc:docMk/>
      </pc:docMkLst>
      <pc:sldChg chg="addSp modSp mod">
        <pc:chgData name="Baechler Jonathan" userId="864bdf7e-a37c-47b0-9041-94832e3e9f2f" providerId="ADAL" clId="{4149CF93-AA1A-481A-A5E8-049A43228676}" dt="2020-09-18T06:32:00.620" v="24" actId="207"/>
        <pc:sldMkLst>
          <pc:docMk/>
          <pc:sldMk cId="2842484276" sldId="322"/>
        </pc:sldMkLst>
      </pc:sldChg>
      <pc:sldChg chg="addSp delSp modSp mod setBg">
        <pc:chgData name="Baechler Jonathan" userId="864bdf7e-a37c-47b0-9041-94832e3e9f2f" providerId="ADAL" clId="{4149CF93-AA1A-481A-A5E8-049A43228676}" dt="2020-10-02T05:38:10.883" v="362" actId="14100"/>
        <pc:sldMkLst>
          <pc:docMk/>
          <pc:sldMk cId="656103734" sldId="326"/>
        </pc:sldMkLst>
      </pc:sldChg>
      <pc:sldChg chg="addSp delSp modSp mod">
        <pc:chgData name="Baechler Jonathan" userId="864bdf7e-a37c-47b0-9041-94832e3e9f2f" providerId="ADAL" clId="{4149CF93-AA1A-481A-A5E8-049A43228676}" dt="2020-10-02T05:24:11.697" v="145" actId="1076"/>
        <pc:sldMkLst>
          <pc:docMk/>
          <pc:sldMk cId="1490295753" sldId="327"/>
        </pc:sldMkLst>
      </pc:sldChg>
      <pc:sldChg chg="addSp modSp new mod">
        <pc:chgData name="Baechler Jonathan" userId="864bdf7e-a37c-47b0-9041-94832e3e9f2f" providerId="ADAL" clId="{4149CF93-AA1A-481A-A5E8-049A43228676}" dt="2020-10-02T06:26:20.272" v="822" actId="1076"/>
        <pc:sldMkLst>
          <pc:docMk/>
          <pc:sldMk cId="4238549916" sldId="328"/>
        </pc:sldMkLst>
      </pc:sldChg>
      <pc:sldChg chg="addSp delSp modSp new mod setBg">
        <pc:chgData name="Baechler Jonathan" userId="864bdf7e-a37c-47b0-9041-94832e3e9f2f" providerId="ADAL" clId="{4149CF93-AA1A-481A-A5E8-049A43228676}" dt="2020-10-02T05:55:41.664" v="463" actId="20577"/>
        <pc:sldMkLst>
          <pc:docMk/>
          <pc:sldMk cId="824139251" sldId="329"/>
        </pc:sldMkLst>
      </pc:sldChg>
      <pc:sldChg chg="addSp delSp modSp new mod ord">
        <pc:chgData name="Baechler Jonathan" userId="864bdf7e-a37c-47b0-9041-94832e3e9f2f" providerId="ADAL" clId="{4149CF93-AA1A-481A-A5E8-049A43228676}" dt="2020-10-02T05:45:29.931" v="399" actId="1076"/>
        <pc:sldMkLst>
          <pc:docMk/>
          <pc:sldMk cId="143249921" sldId="330"/>
        </pc:sldMkLst>
      </pc:sldChg>
      <pc:sldChg chg="addSp delSp modSp new mod">
        <pc:chgData name="Baechler Jonathan" userId="864bdf7e-a37c-47b0-9041-94832e3e9f2f" providerId="ADAL" clId="{4149CF93-AA1A-481A-A5E8-049A43228676}" dt="2020-10-02T06:10:45.922" v="469" actId="1076"/>
        <pc:sldMkLst>
          <pc:docMk/>
          <pc:sldMk cId="1045527059" sldId="331"/>
        </pc:sldMkLst>
      </pc:sldChg>
      <pc:sldChg chg="addSp delSp modSp new mod setBg">
        <pc:chgData name="Baechler Jonathan" userId="864bdf7e-a37c-47b0-9041-94832e3e9f2f" providerId="ADAL" clId="{4149CF93-AA1A-481A-A5E8-049A43228676}" dt="2020-10-02T06:17:54.982" v="689" actId="26606"/>
        <pc:sldMkLst>
          <pc:docMk/>
          <pc:sldMk cId="3885504590" sldId="332"/>
        </pc:sldMkLst>
      </pc:sldChg>
      <pc:sldChg chg="addSp delSp modSp new mod">
        <pc:chgData name="Baechler Jonathan" userId="864bdf7e-a37c-47b0-9041-94832e3e9f2f" providerId="ADAL" clId="{4149CF93-AA1A-481A-A5E8-049A43228676}" dt="2020-10-02T06:18:47.960" v="690" actId="1076"/>
        <pc:sldMkLst>
          <pc:docMk/>
          <pc:sldMk cId="2735734274" sldId="333"/>
        </pc:sldMkLst>
      </pc:sldChg>
      <pc:sldChg chg="addSp modSp new mod">
        <pc:chgData name="Baechler Jonathan" userId="864bdf7e-a37c-47b0-9041-94832e3e9f2f" providerId="ADAL" clId="{4149CF93-AA1A-481A-A5E8-049A43228676}" dt="2020-10-02T06:16:43.076" v="681" actId="1076"/>
        <pc:sldMkLst>
          <pc:docMk/>
          <pc:sldMk cId="3673193964" sldId="334"/>
        </pc:sldMkLst>
      </pc:sldChg>
      <pc:sldChg chg="addSp delSp modSp new mod addCm delCm">
        <pc:chgData name="Baechler Jonathan" userId="864bdf7e-a37c-47b0-9041-94832e3e9f2f" providerId="ADAL" clId="{4149CF93-AA1A-481A-A5E8-049A43228676}" dt="2020-10-02T06:21:24.662" v="799" actId="20577"/>
        <pc:sldMkLst>
          <pc:docMk/>
          <pc:sldMk cId="2513919157" sldId="335"/>
        </pc:sldMkLst>
      </pc:sldChg>
      <pc:sldChg chg="addSp delSp modSp new mod">
        <pc:chgData name="Baechler Jonathan" userId="864bdf7e-a37c-47b0-9041-94832e3e9f2f" providerId="ADAL" clId="{4149CF93-AA1A-481A-A5E8-049A43228676}" dt="2020-10-05T12:05:25.995" v="1036" actId="1076"/>
        <pc:sldMkLst>
          <pc:docMk/>
          <pc:sldMk cId="262025910" sldId="336"/>
        </pc:sldMkLst>
      </pc:sldChg>
      <pc:sldChg chg="addSp modSp new mod">
        <pc:chgData name="Baechler Jonathan" userId="864bdf7e-a37c-47b0-9041-94832e3e9f2f" providerId="ADAL" clId="{4149CF93-AA1A-481A-A5E8-049A43228676}" dt="2020-10-02T06:29:43.088" v="1035" actId="1076"/>
        <pc:sldMkLst>
          <pc:docMk/>
          <pc:sldMk cId="3933069693" sldId="337"/>
        </pc:sldMkLst>
      </pc:sldChg>
    </pc:docChg>
  </pc:docChgLst>
  <pc:docChgLst>
    <pc:chgData name="Baechler Jonathan" userId="47f0ae59-e29e-4ab1-be6f-043bae60ed99" providerId="ADAL" clId="{A474FAF7-E98D-45B8-A74A-D8BA1A52D463}"/>
    <pc:docChg chg="addSld modSld">
      <pc:chgData name="Baechler Jonathan" userId="47f0ae59-e29e-4ab1-be6f-043bae60ed99" providerId="ADAL" clId="{A474FAF7-E98D-45B8-A74A-D8BA1A52D463}" dt="2024-09-27T07:55:08.574" v="68" actId="20577"/>
      <pc:docMkLst>
        <pc:docMk/>
      </pc:docMkLst>
      <pc:sldChg chg="addSp modSp mod">
        <pc:chgData name="Baechler Jonathan" userId="47f0ae59-e29e-4ab1-be6f-043bae60ed99" providerId="ADAL" clId="{A474FAF7-E98D-45B8-A74A-D8BA1A52D463}" dt="2024-09-27T07:42:49.343" v="36" actId="20577"/>
        <pc:sldMkLst>
          <pc:docMk/>
          <pc:sldMk cId="1802740431" sldId="319"/>
        </pc:sldMkLst>
      </pc:sldChg>
      <pc:sldChg chg="addSp modSp mod">
        <pc:chgData name="Baechler Jonathan" userId="47f0ae59-e29e-4ab1-be6f-043bae60ed99" providerId="ADAL" clId="{A474FAF7-E98D-45B8-A74A-D8BA1A52D463}" dt="2024-09-27T07:41:22.744" v="26" actId="20577"/>
        <pc:sldMkLst>
          <pc:docMk/>
          <pc:sldMk cId="793852745" sldId="321"/>
        </pc:sldMkLst>
      </pc:sldChg>
      <pc:sldChg chg="addSp modSp mod">
        <pc:chgData name="Baechler Jonathan" userId="47f0ae59-e29e-4ab1-be6f-043bae60ed99" providerId="ADAL" clId="{A474FAF7-E98D-45B8-A74A-D8BA1A52D463}" dt="2024-09-27T07:55:08.574" v="68" actId="20577"/>
        <pc:sldMkLst>
          <pc:docMk/>
          <pc:sldMk cId="2842484276" sldId="322"/>
        </pc:sldMkLst>
      </pc:sldChg>
      <pc:sldChg chg="addSp modSp mod">
        <pc:chgData name="Baechler Jonathan" userId="47f0ae59-e29e-4ab1-be6f-043bae60ed99" providerId="ADAL" clId="{A474FAF7-E98D-45B8-A74A-D8BA1A52D463}" dt="2024-09-27T07:43:36.636" v="38" actId="1076"/>
        <pc:sldMkLst>
          <pc:docMk/>
          <pc:sldMk cId="390233203" sldId="365"/>
        </pc:sldMkLst>
      </pc:sldChg>
      <pc:sldChg chg="addSp modSp mod">
        <pc:chgData name="Baechler Jonathan" userId="47f0ae59-e29e-4ab1-be6f-043bae60ed99" providerId="ADAL" clId="{A474FAF7-E98D-45B8-A74A-D8BA1A52D463}" dt="2024-09-27T07:50:56.144" v="48" actId="20577"/>
        <pc:sldMkLst>
          <pc:docMk/>
          <pc:sldMk cId="3746796836" sldId="366"/>
        </pc:sldMkLst>
      </pc:sldChg>
      <pc:sldChg chg="addSp delSp modSp new mod">
        <pc:chgData name="Baechler Jonathan" userId="47f0ae59-e29e-4ab1-be6f-043bae60ed99" providerId="ADAL" clId="{A474FAF7-E98D-45B8-A74A-D8BA1A52D463}" dt="2024-09-27T07:41:39.849" v="31" actId="20577"/>
        <pc:sldMkLst>
          <pc:docMk/>
          <pc:sldMk cId="3656507429" sldId="367"/>
        </pc:sldMkLst>
      </pc:sldChg>
    </pc:docChg>
  </pc:docChgLst>
  <pc:docChgLst>
    <pc:chgData name="Baechler Jonathan" userId="47f0ae59-e29e-4ab1-be6f-043bae60ed99" providerId="ADAL" clId="{055109CA-0D79-4911-A39F-C8CE6008DC49}"/>
    <pc:docChg chg="custSel modSld">
      <pc:chgData name="Baechler Jonathan" userId="47f0ae59-e29e-4ab1-be6f-043bae60ed99" providerId="ADAL" clId="{055109CA-0D79-4911-A39F-C8CE6008DC49}" dt="2021-09-10T06:18:34.648" v="0" actId="478"/>
      <pc:docMkLst>
        <pc:docMk/>
      </pc:docMkLst>
      <pc:sldChg chg="delSp mod">
        <pc:chgData name="Baechler Jonathan" userId="47f0ae59-e29e-4ab1-be6f-043bae60ed99" providerId="ADAL" clId="{055109CA-0D79-4911-A39F-C8CE6008DC49}" dt="2021-09-10T06:18:34.648" v="0" actId="478"/>
        <pc:sldMkLst>
          <pc:docMk/>
          <pc:sldMk cId="1802740431" sldId="319"/>
        </pc:sldMkLst>
      </pc:sldChg>
    </pc:docChg>
  </pc:docChgLst>
  <pc:docChgLst>
    <pc:chgData name="Baechler Jonathan" userId="47f0ae59-e29e-4ab1-be6f-043bae60ed99" providerId="ADAL" clId="{7F640365-0BA9-446A-8E80-B5CC30E15BDD}"/>
    <pc:docChg chg="delSld">
      <pc:chgData name="Baechler Jonathan" userId="47f0ae59-e29e-4ab1-be6f-043bae60ed99" providerId="ADAL" clId="{7F640365-0BA9-446A-8E80-B5CC30E15BDD}" dt="2021-09-24T06:39:39.214" v="0" actId="47"/>
      <pc:docMkLst>
        <pc:docMk/>
      </pc:docMkLst>
      <pc:sldChg chg="del">
        <pc:chgData name="Baechler Jonathan" userId="47f0ae59-e29e-4ab1-be6f-043bae60ed99" providerId="ADAL" clId="{7F640365-0BA9-446A-8E80-B5CC30E15BDD}" dt="2021-09-24T06:39:39.214" v="0" actId="47"/>
        <pc:sldMkLst>
          <pc:docMk/>
          <pc:sldMk cId="327612616" sldId="342"/>
        </pc:sldMkLst>
      </pc:sldChg>
    </pc:docChg>
  </pc:docChgLst>
  <pc:docChgLst>
    <pc:chgData name="Jonathan" userId="47f0ae59-e29e-4ab1-be6f-043bae60ed99" providerId="ADAL" clId="{927D501B-7582-486D-8FE9-D882B40CBAA4}"/>
    <pc:docChg chg="addSld modSld">
      <pc:chgData name="Jonathan" userId="47f0ae59-e29e-4ab1-be6f-043bae60ed99" providerId="ADAL" clId="{927D501B-7582-486D-8FE9-D882B40CBAA4}" dt="2021-02-19T11:04:28.103" v="0"/>
      <pc:docMkLst>
        <pc:docMk/>
      </pc:docMkLst>
      <pc:sldChg chg="add">
        <pc:chgData name="Jonathan" userId="47f0ae59-e29e-4ab1-be6f-043bae60ed99" providerId="ADAL" clId="{927D501B-7582-486D-8FE9-D882B40CBAA4}" dt="2021-02-19T11:04:28.103" v="0"/>
        <pc:sldMkLst>
          <pc:docMk/>
          <pc:sldMk cId="1918500886" sldId="292"/>
        </pc:sldMkLst>
      </pc:sldChg>
    </pc:docChg>
  </pc:docChgLst>
  <pc:docChgLst>
    <pc:chgData name="Baechler Jonathan" userId="864bdf7e-a37c-47b0-9041-94832e3e9f2f" providerId="ADAL" clId="{D8103970-4853-44D1-B1A6-27FC829C63F8}"/>
    <pc:docChg chg="undo redo custSel mod addSld delSld modSld sldOrd">
      <pc:chgData name="Baechler Jonathan" userId="864bdf7e-a37c-47b0-9041-94832e3e9f2f" providerId="ADAL" clId="{D8103970-4853-44D1-B1A6-27FC829C63F8}" dt="2020-09-17T20:08:44.450" v="3457" actId="20578"/>
      <pc:docMkLst>
        <pc:docMk/>
      </pc:docMkLst>
      <pc:sldChg chg="del">
        <pc:chgData name="Baechler Jonathan" userId="864bdf7e-a37c-47b0-9041-94832e3e9f2f" providerId="ADAL" clId="{D8103970-4853-44D1-B1A6-27FC829C63F8}" dt="2020-09-03T07:40:26.528" v="741" actId="47"/>
        <pc:sldMkLst>
          <pc:docMk/>
          <pc:sldMk cId="1917215164" sldId="256"/>
        </pc:sldMkLst>
      </pc:sldChg>
      <pc:sldChg chg="del">
        <pc:chgData name="Baechler Jonathan" userId="864bdf7e-a37c-47b0-9041-94832e3e9f2f" providerId="ADAL" clId="{D8103970-4853-44D1-B1A6-27FC829C63F8}" dt="2020-09-03T07:40:26.559" v="742" actId="47"/>
        <pc:sldMkLst>
          <pc:docMk/>
          <pc:sldMk cId="811886331" sldId="257"/>
        </pc:sldMkLst>
      </pc:sldChg>
      <pc:sldChg chg="del">
        <pc:chgData name="Baechler Jonathan" userId="864bdf7e-a37c-47b0-9041-94832e3e9f2f" providerId="ADAL" clId="{D8103970-4853-44D1-B1A6-27FC829C63F8}" dt="2020-09-03T07:40:26.600" v="743" actId="47"/>
        <pc:sldMkLst>
          <pc:docMk/>
          <pc:sldMk cId="1049985556" sldId="258"/>
        </pc:sldMkLst>
      </pc:sldChg>
      <pc:sldChg chg="del">
        <pc:chgData name="Baechler Jonathan" userId="864bdf7e-a37c-47b0-9041-94832e3e9f2f" providerId="ADAL" clId="{D8103970-4853-44D1-B1A6-27FC829C63F8}" dt="2020-09-03T07:40:26.706" v="744" actId="47"/>
        <pc:sldMkLst>
          <pc:docMk/>
          <pc:sldMk cId="2435987289" sldId="259"/>
        </pc:sldMkLst>
      </pc:sldChg>
      <pc:sldChg chg="del">
        <pc:chgData name="Baechler Jonathan" userId="864bdf7e-a37c-47b0-9041-94832e3e9f2f" providerId="ADAL" clId="{D8103970-4853-44D1-B1A6-27FC829C63F8}" dt="2020-09-03T07:40:26.725" v="745" actId="47"/>
        <pc:sldMkLst>
          <pc:docMk/>
          <pc:sldMk cId="3284826141" sldId="260"/>
        </pc:sldMkLst>
      </pc:sldChg>
      <pc:sldChg chg="del">
        <pc:chgData name="Baechler Jonathan" userId="864bdf7e-a37c-47b0-9041-94832e3e9f2f" providerId="ADAL" clId="{D8103970-4853-44D1-B1A6-27FC829C63F8}" dt="2020-09-03T07:40:26.752" v="746" actId="47"/>
        <pc:sldMkLst>
          <pc:docMk/>
          <pc:sldMk cId="2929535167" sldId="261"/>
        </pc:sldMkLst>
      </pc:sldChg>
      <pc:sldChg chg="del">
        <pc:chgData name="Baechler Jonathan" userId="864bdf7e-a37c-47b0-9041-94832e3e9f2f" providerId="ADAL" clId="{D8103970-4853-44D1-B1A6-27FC829C63F8}" dt="2020-09-03T07:40:26.839" v="747" actId="47"/>
        <pc:sldMkLst>
          <pc:docMk/>
          <pc:sldMk cId="3705680312" sldId="262"/>
        </pc:sldMkLst>
      </pc:sldChg>
      <pc:sldChg chg="del">
        <pc:chgData name="Baechler Jonathan" userId="864bdf7e-a37c-47b0-9041-94832e3e9f2f" providerId="ADAL" clId="{D8103970-4853-44D1-B1A6-27FC829C63F8}" dt="2020-09-03T07:40:26.866" v="748" actId="47"/>
        <pc:sldMkLst>
          <pc:docMk/>
          <pc:sldMk cId="3776075486" sldId="264"/>
        </pc:sldMkLst>
      </pc:sldChg>
      <pc:sldChg chg="del">
        <pc:chgData name="Baechler Jonathan" userId="864bdf7e-a37c-47b0-9041-94832e3e9f2f" providerId="ADAL" clId="{D8103970-4853-44D1-B1A6-27FC829C63F8}" dt="2020-09-03T07:40:26.899" v="749" actId="47"/>
        <pc:sldMkLst>
          <pc:docMk/>
          <pc:sldMk cId="1083761358" sldId="265"/>
        </pc:sldMkLst>
      </pc:sldChg>
      <pc:sldChg chg="del">
        <pc:chgData name="Baechler Jonathan" userId="864bdf7e-a37c-47b0-9041-94832e3e9f2f" providerId="ADAL" clId="{D8103970-4853-44D1-B1A6-27FC829C63F8}" dt="2020-09-03T07:40:26.920" v="750" actId="47"/>
        <pc:sldMkLst>
          <pc:docMk/>
          <pc:sldMk cId="1250007204" sldId="266"/>
        </pc:sldMkLst>
      </pc:sldChg>
      <pc:sldChg chg="del">
        <pc:chgData name="Baechler Jonathan" userId="864bdf7e-a37c-47b0-9041-94832e3e9f2f" providerId="ADAL" clId="{D8103970-4853-44D1-B1A6-27FC829C63F8}" dt="2020-09-03T07:40:26.966" v="751" actId="47"/>
        <pc:sldMkLst>
          <pc:docMk/>
          <pc:sldMk cId="2163860303" sldId="268"/>
        </pc:sldMkLst>
      </pc:sldChg>
      <pc:sldChg chg="del">
        <pc:chgData name="Baechler Jonathan" userId="864bdf7e-a37c-47b0-9041-94832e3e9f2f" providerId="ADAL" clId="{D8103970-4853-44D1-B1A6-27FC829C63F8}" dt="2020-09-03T07:40:26.989" v="752" actId="47"/>
        <pc:sldMkLst>
          <pc:docMk/>
          <pc:sldMk cId="3604642946" sldId="269"/>
        </pc:sldMkLst>
      </pc:sldChg>
      <pc:sldChg chg="del">
        <pc:chgData name="Baechler Jonathan" userId="864bdf7e-a37c-47b0-9041-94832e3e9f2f" providerId="ADAL" clId="{D8103970-4853-44D1-B1A6-27FC829C63F8}" dt="2020-09-03T07:40:27.024" v="753" actId="47"/>
        <pc:sldMkLst>
          <pc:docMk/>
          <pc:sldMk cId="3616587280" sldId="270"/>
        </pc:sldMkLst>
      </pc:sldChg>
      <pc:sldChg chg="del">
        <pc:chgData name="Baechler Jonathan" userId="864bdf7e-a37c-47b0-9041-94832e3e9f2f" providerId="ADAL" clId="{D8103970-4853-44D1-B1A6-27FC829C63F8}" dt="2020-09-03T07:40:27.043" v="754" actId="47"/>
        <pc:sldMkLst>
          <pc:docMk/>
          <pc:sldMk cId="3976074045" sldId="271"/>
        </pc:sldMkLst>
      </pc:sldChg>
      <pc:sldChg chg="del">
        <pc:chgData name="Baechler Jonathan" userId="864bdf7e-a37c-47b0-9041-94832e3e9f2f" providerId="ADAL" clId="{D8103970-4853-44D1-B1A6-27FC829C63F8}" dt="2020-09-03T07:40:27.115" v="755" actId="47"/>
        <pc:sldMkLst>
          <pc:docMk/>
          <pc:sldMk cId="1772395589" sldId="272"/>
        </pc:sldMkLst>
      </pc:sldChg>
      <pc:sldChg chg="del">
        <pc:chgData name="Baechler Jonathan" userId="864bdf7e-a37c-47b0-9041-94832e3e9f2f" providerId="ADAL" clId="{D8103970-4853-44D1-B1A6-27FC829C63F8}" dt="2020-09-03T07:40:27.159" v="756" actId="47"/>
        <pc:sldMkLst>
          <pc:docMk/>
          <pc:sldMk cId="825711266" sldId="273"/>
        </pc:sldMkLst>
      </pc:sldChg>
      <pc:sldChg chg="del">
        <pc:chgData name="Baechler Jonathan" userId="864bdf7e-a37c-47b0-9041-94832e3e9f2f" providerId="ADAL" clId="{D8103970-4853-44D1-B1A6-27FC829C63F8}" dt="2020-09-03T07:40:27.187" v="757" actId="47"/>
        <pc:sldMkLst>
          <pc:docMk/>
          <pc:sldMk cId="3339853707" sldId="274"/>
        </pc:sldMkLst>
      </pc:sldChg>
      <pc:sldChg chg="del">
        <pc:chgData name="Baechler Jonathan" userId="864bdf7e-a37c-47b0-9041-94832e3e9f2f" providerId="ADAL" clId="{D8103970-4853-44D1-B1A6-27FC829C63F8}" dt="2020-09-03T07:40:27.303" v="758" actId="47"/>
        <pc:sldMkLst>
          <pc:docMk/>
          <pc:sldMk cId="3251323279" sldId="275"/>
        </pc:sldMkLst>
      </pc:sldChg>
      <pc:sldChg chg="del">
        <pc:chgData name="Baechler Jonathan" userId="864bdf7e-a37c-47b0-9041-94832e3e9f2f" providerId="ADAL" clId="{D8103970-4853-44D1-B1A6-27FC829C63F8}" dt="2020-09-03T07:40:27.327" v="759" actId="47"/>
        <pc:sldMkLst>
          <pc:docMk/>
          <pc:sldMk cId="3490205909" sldId="276"/>
        </pc:sldMkLst>
      </pc:sldChg>
      <pc:sldChg chg="del">
        <pc:chgData name="Baechler Jonathan" userId="864bdf7e-a37c-47b0-9041-94832e3e9f2f" providerId="ADAL" clId="{D8103970-4853-44D1-B1A6-27FC829C63F8}" dt="2020-09-03T07:40:27.454" v="760" actId="47"/>
        <pc:sldMkLst>
          <pc:docMk/>
          <pc:sldMk cId="1327964463" sldId="277"/>
        </pc:sldMkLst>
      </pc:sldChg>
      <pc:sldChg chg="del">
        <pc:chgData name="Baechler Jonathan" userId="864bdf7e-a37c-47b0-9041-94832e3e9f2f" providerId="ADAL" clId="{D8103970-4853-44D1-B1A6-27FC829C63F8}" dt="2020-09-03T07:40:27.485" v="761" actId="47"/>
        <pc:sldMkLst>
          <pc:docMk/>
          <pc:sldMk cId="99869252" sldId="278"/>
        </pc:sldMkLst>
      </pc:sldChg>
      <pc:sldChg chg="del">
        <pc:chgData name="Baechler Jonathan" userId="864bdf7e-a37c-47b0-9041-94832e3e9f2f" providerId="ADAL" clId="{D8103970-4853-44D1-B1A6-27FC829C63F8}" dt="2020-09-03T07:40:27.506" v="762" actId="47"/>
        <pc:sldMkLst>
          <pc:docMk/>
          <pc:sldMk cId="1775534613" sldId="279"/>
        </pc:sldMkLst>
      </pc:sldChg>
      <pc:sldChg chg="add del">
        <pc:chgData name="Baechler Jonathan" userId="864bdf7e-a37c-47b0-9041-94832e3e9f2f" providerId="ADAL" clId="{D8103970-4853-44D1-B1A6-27FC829C63F8}" dt="2020-09-03T07:40:35.774" v="777" actId="47"/>
        <pc:sldMkLst>
          <pc:docMk/>
          <pc:sldMk cId="80127794" sldId="280"/>
        </pc:sldMkLst>
      </pc:sldChg>
      <pc:sldChg chg="add del">
        <pc:chgData name="Baechler Jonathan" userId="864bdf7e-a37c-47b0-9041-94832e3e9f2f" providerId="ADAL" clId="{D8103970-4853-44D1-B1A6-27FC829C63F8}" dt="2020-09-03T07:40:36.773" v="778" actId="47"/>
        <pc:sldMkLst>
          <pc:docMk/>
          <pc:sldMk cId="3402642503" sldId="281"/>
        </pc:sldMkLst>
      </pc:sldChg>
      <pc:sldChg chg="del">
        <pc:chgData name="Baechler Jonathan" userId="864bdf7e-a37c-47b0-9041-94832e3e9f2f" providerId="ADAL" clId="{D8103970-4853-44D1-B1A6-27FC829C63F8}" dt="2020-09-03T07:40:05.763" v="715" actId="47"/>
        <pc:sldMkLst>
          <pc:docMk/>
          <pc:sldMk cId="2242882885" sldId="282"/>
        </pc:sldMkLst>
      </pc:sldChg>
      <pc:sldChg chg="modSp add del mod">
        <pc:chgData name="Baechler Jonathan" userId="864bdf7e-a37c-47b0-9041-94832e3e9f2f" providerId="ADAL" clId="{D8103970-4853-44D1-B1A6-27FC829C63F8}" dt="2020-09-03T07:40:30.939" v="771" actId="47"/>
        <pc:sldMkLst>
          <pc:docMk/>
          <pc:sldMk cId="1086942488" sldId="283"/>
        </pc:sldMkLst>
      </pc:sldChg>
      <pc:sldChg chg="modSp add del mod ord">
        <pc:chgData name="Baechler Jonathan" userId="864bdf7e-a37c-47b0-9041-94832e3e9f2f" providerId="ADAL" clId="{D8103970-4853-44D1-B1A6-27FC829C63F8}" dt="2020-09-17T20:08:44.450" v="3457" actId="20578"/>
        <pc:sldMkLst>
          <pc:docMk/>
          <pc:sldMk cId="3209799926" sldId="284"/>
        </pc:sldMkLst>
      </pc:sldChg>
      <pc:sldChg chg="del">
        <pc:chgData name="Baechler Jonathan" userId="864bdf7e-a37c-47b0-9041-94832e3e9f2f" providerId="ADAL" clId="{D8103970-4853-44D1-B1A6-27FC829C63F8}" dt="2020-09-03T06:55:16.768" v="18" actId="47"/>
        <pc:sldMkLst>
          <pc:docMk/>
          <pc:sldMk cId="1655486303" sldId="285"/>
        </pc:sldMkLst>
      </pc:sldChg>
      <pc:sldChg chg="del">
        <pc:chgData name="Baechler Jonathan" userId="864bdf7e-a37c-47b0-9041-94832e3e9f2f" providerId="ADAL" clId="{D8103970-4853-44D1-B1A6-27FC829C63F8}" dt="2020-09-03T07:40:08.741" v="717" actId="47"/>
        <pc:sldMkLst>
          <pc:docMk/>
          <pc:sldMk cId="1979867114" sldId="286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506832896" sldId="288"/>
        </pc:sldMkLst>
      </pc:sldChg>
      <pc:sldChg chg="del">
        <pc:chgData name="Baechler Jonathan" userId="864bdf7e-a37c-47b0-9041-94832e3e9f2f" providerId="ADAL" clId="{D8103970-4853-44D1-B1A6-27FC829C63F8}" dt="2020-09-03T07:40:07.425" v="716" actId="47"/>
        <pc:sldMkLst>
          <pc:docMk/>
          <pc:sldMk cId="3014505276" sldId="289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217551331" sldId="290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75767748" sldId="291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469312718" sldId="292"/>
        </pc:sldMkLst>
      </pc:sldChg>
      <pc:sldChg chg="del">
        <pc:chgData name="Baechler Jonathan" userId="864bdf7e-a37c-47b0-9041-94832e3e9f2f" providerId="ADAL" clId="{D8103970-4853-44D1-B1A6-27FC829C63F8}" dt="2020-09-03T07:40:19.936" v="719" actId="47"/>
        <pc:sldMkLst>
          <pc:docMk/>
          <pc:sldMk cId="2226601655" sldId="293"/>
        </pc:sldMkLst>
      </pc:sldChg>
      <pc:sldChg chg="del">
        <pc:chgData name="Baechler Jonathan" userId="864bdf7e-a37c-47b0-9041-94832e3e9f2f" providerId="ADAL" clId="{D8103970-4853-44D1-B1A6-27FC829C63F8}" dt="2020-09-03T07:40:21.176" v="720" actId="47"/>
        <pc:sldMkLst>
          <pc:docMk/>
          <pc:sldMk cId="889358634" sldId="294"/>
        </pc:sldMkLst>
      </pc:sldChg>
      <pc:sldChg chg="del">
        <pc:chgData name="Baechler Jonathan" userId="864bdf7e-a37c-47b0-9041-94832e3e9f2f" providerId="ADAL" clId="{D8103970-4853-44D1-B1A6-27FC829C63F8}" dt="2020-09-03T07:40:22.133" v="721" actId="47"/>
        <pc:sldMkLst>
          <pc:docMk/>
          <pc:sldMk cId="1617312210" sldId="295"/>
        </pc:sldMkLst>
      </pc:sldChg>
      <pc:sldChg chg="del">
        <pc:chgData name="Baechler Jonathan" userId="864bdf7e-a37c-47b0-9041-94832e3e9f2f" providerId="ADAL" clId="{D8103970-4853-44D1-B1A6-27FC829C63F8}" dt="2020-09-03T07:40:23.449" v="722" actId="47"/>
        <pc:sldMkLst>
          <pc:docMk/>
          <pc:sldMk cId="2885006883" sldId="298"/>
        </pc:sldMkLst>
      </pc:sldChg>
      <pc:sldChg chg="del">
        <pc:chgData name="Baechler Jonathan" userId="864bdf7e-a37c-47b0-9041-94832e3e9f2f" providerId="ADAL" clId="{D8103970-4853-44D1-B1A6-27FC829C63F8}" dt="2020-09-03T07:40:24.090" v="723" actId="47"/>
        <pc:sldMkLst>
          <pc:docMk/>
          <pc:sldMk cId="1667889046" sldId="299"/>
        </pc:sldMkLst>
      </pc:sldChg>
      <pc:sldChg chg="del">
        <pc:chgData name="Baechler Jonathan" userId="864bdf7e-a37c-47b0-9041-94832e3e9f2f" providerId="ADAL" clId="{D8103970-4853-44D1-B1A6-27FC829C63F8}" dt="2020-09-03T07:40:24.812" v="724" actId="47"/>
        <pc:sldMkLst>
          <pc:docMk/>
          <pc:sldMk cId="3898855607" sldId="300"/>
        </pc:sldMkLst>
      </pc:sldChg>
      <pc:sldChg chg="del">
        <pc:chgData name="Baechler Jonathan" userId="864bdf7e-a37c-47b0-9041-94832e3e9f2f" providerId="ADAL" clId="{D8103970-4853-44D1-B1A6-27FC829C63F8}" dt="2020-09-03T07:40:25.123" v="725" actId="47"/>
        <pc:sldMkLst>
          <pc:docMk/>
          <pc:sldMk cId="430506222" sldId="302"/>
        </pc:sldMkLst>
      </pc:sldChg>
      <pc:sldChg chg="del">
        <pc:chgData name="Baechler Jonathan" userId="864bdf7e-a37c-47b0-9041-94832e3e9f2f" providerId="ADAL" clId="{D8103970-4853-44D1-B1A6-27FC829C63F8}" dt="2020-09-03T07:40:25.296" v="726" actId="47"/>
        <pc:sldMkLst>
          <pc:docMk/>
          <pc:sldMk cId="2638024504" sldId="303"/>
        </pc:sldMkLst>
      </pc:sldChg>
      <pc:sldChg chg="del">
        <pc:chgData name="Baechler Jonathan" userId="864bdf7e-a37c-47b0-9041-94832e3e9f2f" providerId="ADAL" clId="{D8103970-4853-44D1-B1A6-27FC829C63F8}" dt="2020-09-03T07:40:25.471" v="727" actId="47"/>
        <pc:sldMkLst>
          <pc:docMk/>
          <pc:sldMk cId="3803027412" sldId="304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4138817688" sldId="305"/>
        </pc:sldMkLst>
      </pc:sldChg>
      <pc:sldChg chg="del">
        <pc:chgData name="Baechler Jonathan" userId="864bdf7e-a37c-47b0-9041-94832e3e9f2f" providerId="ADAL" clId="{D8103970-4853-44D1-B1A6-27FC829C63F8}" dt="2020-09-03T07:40:25.626" v="728" actId="47"/>
        <pc:sldMkLst>
          <pc:docMk/>
          <pc:sldMk cId="255805602" sldId="306"/>
        </pc:sldMkLst>
      </pc:sldChg>
      <pc:sldChg chg="del">
        <pc:chgData name="Baechler Jonathan" userId="864bdf7e-a37c-47b0-9041-94832e3e9f2f" providerId="ADAL" clId="{D8103970-4853-44D1-B1A6-27FC829C63F8}" dt="2020-09-03T07:40:26.129" v="729" actId="47"/>
        <pc:sldMkLst>
          <pc:docMk/>
          <pc:sldMk cId="4237931271" sldId="307"/>
        </pc:sldMkLst>
      </pc:sldChg>
      <pc:sldChg chg="del">
        <pc:chgData name="Baechler Jonathan" userId="864bdf7e-a37c-47b0-9041-94832e3e9f2f" providerId="ADAL" clId="{D8103970-4853-44D1-B1A6-27FC829C63F8}" dt="2020-09-03T07:40:26.155" v="730" actId="47"/>
        <pc:sldMkLst>
          <pc:docMk/>
          <pc:sldMk cId="573565587" sldId="308"/>
        </pc:sldMkLst>
      </pc:sldChg>
      <pc:sldChg chg="del">
        <pc:chgData name="Baechler Jonathan" userId="864bdf7e-a37c-47b0-9041-94832e3e9f2f" providerId="ADAL" clId="{D8103970-4853-44D1-B1A6-27FC829C63F8}" dt="2020-09-03T07:40:26.193" v="731" actId="47"/>
        <pc:sldMkLst>
          <pc:docMk/>
          <pc:sldMk cId="23058949" sldId="309"/>
        </pc:sldMkLst>
      </pc:sldChg>
      <pc:sldChg chg="del">
        <pc:chgData name="Baechler Jonathan" userId="864bdf7e-a37c-47b0-9041-94832e3e9f2f" providerId="ADAL" clId="{D8103970-4853-44D1-B1A6-27FC829C63F8}" dt="2020-09-03T07:40:26.234" v="732" actId="47"/>
        <pc:sldMkLst>
          <pc:docMk/>
          <pc:sldMk cId="1215938433" sldId="310"/>
        </pc:sldMkLst>
      </pc:sldChg>
      <pc:sldChg chg="del">
        <pc:chgData name="Baechler Jonathan" userId="864bdf7e-a37c-47b0-9041-94832e3e9f2f" providerId="ADAL" clId="{D8103970-4853-44D1-B1A6-27FC829C63F8}" dt="2020-09-03T07:40:26.273" v="733" actId="47"/>
        <pc:sldMkLst>
          <pc:docMk/>
          <pc:sldMk cId="4260356522" sldId="311"/>
        </pc:sldMkLst>
      </pc:sldChg>
      <pc:sldChg chg="del">
        <pc:chgData name="Baechler Jonathan" userId="864bdf7e-a37c-47b0-9041-94832e3e9f2f" providerId="ADAL" clId="{D8103970-4853-44D1-B1A6-27FC829C63F8}" dt="2020-09-03T07:40:26.320" v="734" actId="47"/>
        <pc:sldMkLst>
          <pc:docMk/>
          <pc:sldMk cId="2003668294" sldId="312"/>
        </pc:sldMkLst>
      </pc:sldChg>
      <pc:sldChg chg="del">
        <pc:chgData name="Baechler Jonathan" userId="864bdf7e-a37c-47b0-9041-94832e3e9f2f" providerId="ADAL" clId="{D8103970-4853-44D1-B1A6-27FC829C63F8}" dt="2020-09-03T07:40:26.356" v="735" actId="47"/>
        <pc:sldMkLst>
          <pc:docMk/>
          <pc:sldMk cId="2477032290" sldId="313"/>
        </pc:sldMkLst>
      </pc:sldChg>
      <pc:sldChg chg="del">
        <pc:chgData name="Baechler Jonathan" userId="864bdf7e-a37c-47b0-9041-94832e3e9f2f" providerId="ADAL" clId="{D8103970-4853-44D1-B1A6-27FC829C63F8}" dt="2020-09-03T07:40:26.393" v="736" actId="47"/>
        <pc:sldMkLst>
          <pc:docMk/>
          <pc:sldMk cId="874441373" sldId="314"/>
        </pc:sldMkLst>
      </pc:sldChg>
      <pc:sldChg chg="del">
        <pc:chgData name="Baechler Jonathan" userId="864bdf7e-a37c-47b0-9041-94832e3e9f2f" providerId="ADAL" clId="{D8103970-4853-44D1-B1A6-27FC829C63F8}" dt="2020-09-03T07:40:26.420" v="737" actId="47"/>
        <pc:sldMkLst>
          <pc:docMk/>
          <pc:sldMk cId="3825325151" sldId="315"/>
        </pc:sldMkLst>
      </pc:sldChg>
      <pc:sldChg chg="del">
        <pc:chgData name="Baechler Jonathan" userId="864bdf7e-a37c-47b0-9041-94832e3e9f2f" providerId="ADAL" clId="{D8103970-4853-44D1-B1A6-27FC829C63F8}" dt="2020-09-03T07:40:26.454" v="738" actId="47"/>
        <pc:sldMkLst>
          <pc:docMk/>
          <pc:sldMk cId="640721729" sldId="316"/>
        </pc:sldMkLst>
      </pc:sldChg>
      <pc:sldChg chg="del">
        <pc:chgData name="Baechler Jonathan" userId="864bdf7e-a37c-47b0-9041-94832e3e9f2f" providerId="ADAL" clId="{D8103970-4853-44D1-B1A6-27FC829C63F8}" dt="2020-09-03T07:40:26.475" v="739" actId="47"/>
        <pc:sldMkLst>
          <pc:docMk/>
          <pc:sldMk cId="4210777711" sldId="317"/>
        </pc:sldMkLst>
      </pc:sldChg>
      <pc:sldChg chg="del">
        <pc:chgData name="Baechler Jonathan" userId="864bdf7e-a37c-47b0-9041-94832e3e9f2f" providerId="ADAL" clId="{D8103970-4853-44D1-B1A6-27FC829C63F8}" dt="2020-09-03T07:40:26.502" v="740" actId="47"/>
        <pc:sldMkLst>
          <pc:docMk/>
          <pc:sldMk cId="589398780" sldId="318"/>
        </pc:sldMkLst>
      </pc:sldChg>
      <pc:sldChg chg="addSp delSp modSp new add del mod setBg modAnim">
        <pc:chgData name="Baechler Jonathan" userId="864bdf7e-a37c-47b0-9041-94832e3e9f2f" providerId="ADAL" clId="{D8103970-4853-44D1-B1A6-27FC829C63F8}" dt="2020-09-03T19:46:07.762" v="2971" actId="26606"/>
        <pc:sldMkLst>
          <pc:docMk/>
          <pc:sldMk cId="1802740431" sldId="319"/>
        </pc:sldMkLst>
      </pc:sldChg>
      <pc:sldChg chg="modSp new add del mod modAnim">
        <pc:chgData name="Baechler Jonathan" userId="864bdf7e-a37c-47b0-9041-94832e3e9f2f" providerId="ADAL" clId="{D8103970-4853-44D1-B1A6-27FC829C63F8}" dt="2020-09-03T19:15:48.690" v="2345" actId="27636"/>
        <pc:sldMkLst>
          <pc:docMk/>
          <pc:sldMk cId="1529863644" sldId="320"/>
        </pc:sldMkLst>
      </pc:sldChg>
      <pc:sldChg chg="addSp delSp modSp new add del mod modAnim">
        <pc:chgData name="Baechler Jonathan" userId="864bdf7e-a37c-47b0-9041-94832e3e9f2f" providerId="ADAL" clId="{D8103970-4853-44D1-B1A6-27FC829C63F8}" dt="2020-09-03T07:40:32.473" v="774" actId="47"/>
        <pc:sldMkLst>
          <pc:docMk/>
          <pc:sldMk cId="793852745" sldId="321"/>
        </pc:sldMkLst>
      </pc:sldChg>
      <pc:sldChg chg="addSp delSp modSp new mod setBg modAnim">
        <pc:chgData name="Baechler Jonathan" userId="864bdf7e-a37c-47b0-9041-94832e3e9f2f" providerId="ADAL" clId="{D8103970-4853-44D1-B1A6-27FC829C63F8}" dt="2020-09-03T19:46:45.543" v="2972" actId="26606"/>
        <pc:sldMkLst>
          <pc:docMk/>
          <pc:sldMk cId="59873361" sldId="322"/>
        </pc:sldMkLst>
      </pc:sldChg>
      <pc:sldChg chg="addSp delSp modSp new mod addCm delCm">
        <pc:chgData name="Baechler Jonathan" userId="864bdf7e-a37c-47b0-9041-94832e3e9f2f" providerId="ADAL" clId="{D8103970-4853-44D1-B1A6-27FC829C63F8}" dt="2020-09-03T07:56:46.586" v="1511" actId="1076"/>
        <pc:sldMkLst>
          <pc:docMk/>
          <pc:sldMk cId="1848564968" sldId="323"/>
        </pc:sldMkLst>
      </pc:sldChg>
      <pc:sldChg chg="addSp delSp modSp new mod delAnim modAnim">
        <pc:chgData name="Baechler Jonathan" userId="864bdf7e-a37c-47b0-9041-94832e3e9f2f" providerId="ADAL" clId="{D8103970-4853-44D1-B1A6-27FC829C63F8}" dt="2020-09-10T18:47:17.098" v="3215" actId="478"/>
        <pc:sldMkLst>
          <pc:docMk/>
          <pc:sldMk cId="1586498989" sldId="324"/>
        </pc:sldMkLst>
      </pc:sldChg>
      <pc:sldChg chg="new del">
        <pc:chgData name="Baechler Jonathan" userId="864bdf7e-a37c-47b0-9041-94832e3e9f2f" providerId="ADAL" clId="{D8103970-4853-44D1-B1A6-27FC829C63F8}" dt="2020-09-03T08:23:59.819" v="1682" actId="47"/>
        <pc:sldMkLst>
          <pc:docMk/>
          <pc:sldMk cId="231872346" sldId="325"/>
        </pc:sldMkLst>
      </pc:sldChg>
      <pc:sldChg chg="addSp delSp modSp new mod">
        <pc:chgData name="Baechler Jonathan" userId="864bdf7e-a37c-47b0-9041-94832e3e9f2f" providerId="ADAL" clId="{D8103970-4853-44D1-B1A6-27FC829C63F8}" dt="2020-09-03T08:23:50.756" v="1681" actId="20577"/>
        <pc:sldMkLst>
          <pc:docMk/>
          <pc:sldMk cId="1003652414" sldId="326"/>
        </pc:sldMkLst>
      </pc:sldChg>
      <pc:sldChg chg="addSp delSp modSp new mod">
        <pc:chgData name="Baechler Jonathan" userId="864bdf7e-a37c-47b0-9041-94832e3e9f2f" providerId="ADAL" clId="{D8103970-4853-44D1-B1A6-27FC829C63F8}" dt="2020-09-10T18:59:47.914" v="3278" actId="6549"/>
        <pc:sldMkLst>
          <pc:docMk/>
          <pc:sldMk cId="2613452469" sldId="327"/>
        </pc:sldMkLst>
      </pc:sldChg>
      <pc:sldChg chg="modSp new mod modAnim">
        <pc:chgData name="Baechler Jonathan" userId="864bdf7e-a37c-47b0-9041-94832e3e9f2f" providerId="ADAL" clId="{D8103970-4853-44D1-B1A6-27FC829C63F8}" dt="2020-09-03T19:26:20.074" v="2502" actId="20577"/>
        <pc:sldMkLst>
          <pc:docMk/>
          <pc:sldMk cId="3960538040" sldId="328"/>
        </pc:sldMkLst>
      </pc:sldChg>
      <pc:sldChg chg="addSp delSp modSp new mod setBg">
        <pc:chgData name="Baechler Jonathan" userId="864bdf7e-a37c-47b0-9041-94832e3e9f2f" providerId="ADAL" clId="{D8103970-4853-44D1-B1A6-27FC829C63F8}" dt="2020-09-03T19:46:59.688" v="2974" actId="26606"/>
        <pc:sldMkLst>
          <pc:docMk/>
          <pc:sldMk cId="2901246353" sldId="329"/>
        </pc:sldMkLst>
      </pc:sldChg>
      <pc:sldChg chg="addSp delSp modSp new mod setBg">
        <pc:chgData name="Baechler Jonathan" userId="864bdf7e-a37c-47b0-9041-94832e3e9f2f" providerId="ADAL" clId="{D8103970-4853-44D1-B1A6-27FC829C63F8}" dt="2020-09-03T20:08:24.788" v="3210" actId="20577"/>
        <pc:sldMkLst>
          <pc:docMk/>
          <pc:sldMk cId="465743156" sldId="330"/>
        </pc:sldMkLst>
      </pc:sldChg>
      <pc:sldChg chg="addSp delSp modSp new add del mod addCm modCm">
        <pc:chgData name="Baechler Jonathan" userId="864bdf7e-a37c-47b0-9041-94832e3e9f2f" providerId="ADAL" clId="{D8103970-4853-44D1-B1A6-27FC829C63F8}" dt="2020-09-10T19:18:43.153" v="3289" actId="1076"/>
        <pc:sldMkLst>
          <pc:docMk/>
          <pc:sldMk cId="2827645725" sldId="331"/>
        </pc:sldMkLst>
      </pc:sldChg>
      <pc:sldChg chg="addSp delSp modSp new mod">
        <pc:chgData name="Baechler Jonathan" userId="864bdf7e-a37c-47b0-9041-94832e3e9f2f" providerId="ADAL" clId="{D8103970-4853-44D1-B1A6-27FC829C63F8}" dt="2020-09-10T19:39:47.059" v="3388" actId="20577"/>
        <pc:sldMkLst>
          <pc:docMk/>
          <pc:sldMk cId="1498154701" sldId="332"/>
        </pc:sldMkLst>
      </pc:sldChg>
      <pc:sldChg chg="addSp delSp modSp new mod">
        <pc:chgData name="Baechler Jonathan" userId="864bdf7e-a37c-47b0-9041-94832e3e9f2f" providerId="ADAL" clId="{D8103970-4853-44D1-B1A6-27FC829C63F8}" dt="2020-09-10T20:12:24.799" v="3456" actId="403"/>
        <pc:sldMkLst>
          <pc:docMk/>
          <pc:sldMk cId="588898537" sldId="333"/>
        </pc:sldMkLst>
      </pc:sldChg>
    </pc:docChg>
  </pc:docChgLst>
  <pc:docChgLst>
    <pc:chgData name="Baechler Jonathan" userId="47f0ae59-e29e-4ab1-be6f-043bae60ed99" providerId="ADAL" clId="{266CDB18-B5CC-4C86-AD5C-D1D416C184B8}"/>
    <pc:docChg chg="modSld">
      <pc:chgData name="Baechler Jonathan" userId="47f0ae59-e29e-4ab1-be6f-043bae60ed99" providerId="ADAL" clId="{266CDB18-B5CC-4C86-AD5C-D1D416C184B8}" dt="2021-10-07T15:34:18.687" v="5" actId="20577"/>
      <pc:docMkLst>
        <pc:docMk/>
      </pc:docMkLst>
      <pc:sldChg chg="modSp mod">
        <pc:chgData name="Baechler Jonathan" userId="47f0ae59-e29e-4ab1-be6f-043bae60ed99" providerId="ADAL" clId="{266CDB18-B5CC-4C86-AD5C-D1D416C184B8}" dt="2021-10-07T15:34:18.687" v="5" actId="20577"/>
        <pc:sldMkLst>
          <pc:docMk/>
          <pc:sldMk cId="1336952404" sldId="3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83C1D-3AD3-4E02-BF79-D60E9053576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B0A66D47-88E3-4D31-B65C-B4A236596054}">
      <dgm:prSet phldrT="[Texte]"/>
      <dgm:spPr/>
      <dgm:t>
        <a:bodyPr/>
        <a:lstStyle/>
        <a:p>
          <a:r>
            <a:rPr lang="fr-CH" dirty="0"/>
            <a:t>Mesure de protection </a:t>
          </a:r>
        </a:p>
      </dgm:t>
    </dgm:pt>
    <dgm:pt modelId="{15E72553-F232-4982-AF6C-18FA3B6AF2DA}" type="parTrans" cxnId="{9D27A2E9-CDB8-424A-8884-C89A78DDDAD4}">
      <dgm:prSet/>
      <dgm:spPr/>
      <dgm:t>
        <a:bodyPr/>
        <a:lstStyle/>
        <a:p>
          <a:endParaRPr lang="fr-CH"/>
        </a:p>
      </dgm:t>
    </dgm:pt>
    <dgm:pt modelId="{AA27D4D1-89CF-4C05-BE20-B36E462C358C}" type="sibTrans" cxnId="{9D27A2E9-CDB8-424A-8884-C89A78DDDAD4}">
      <dgm:prSet/>
      <dgm:spPr/>
      <dgm:t>
        <a:bodyPr/>
        <a:lstStyle/>
        <a:p>
          <a:endParaRPr lang="fr-CH"/>
        </a:p>
      </dgm:t>
    </dgm:pt>
    <dgm:pt modelId="{3D104B86-D243-4932-BF05-A90388758185}">
      <dgm:prSet phldrT="[Texte]" custT="1"/>
      <dgm:spPr/>
      <dgm:t>
        <a:bodyPr/>
        <a:lstStyle/>
        <a:p>
          <a:r>
            <a:rPr lang="fr-CH" sz="2500" kern="1200" dirty="0"/>
            <a:t>Une protection </a:t>
          </a:r>
          <a:r>
            <a:rPr lang="fr-CH" sz="2500" kern="1200" dirty="0">
              <a:solidFill>
                <a:srgbClr val="92D050"/>
              </a:solidFill>
            </a:rPr>
            <a:t>renforcé</a:t>
          </a:r>
          <a:r>
            <a:rPr lang="fr-CH" sz="2500" kern="1200" dirty="0"/>
            <a:t> qui fait les deux (</a:t>
          </a:r>
          <a:r>
            <a:rPr lang="fr-CH" sz="25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principal</a:t>
          </a:r>
          <a:r>
            <a:rPr lang="fr-CH" sz="2500" kern="1200" dirty="0"/>
            <a:t> et </a:t>
          </a:r>
          <a:r>
            <a:rPr lang="fr-CH" sz="2500" kern="1200" dirty="0">
              <a:solidFill>
                <a:srgbClr val="FFC000"/>
              </a:solidFill>
            </a:rPr>
            <a:t>en cas de défaut</a:t>
          </a:r>
          <a:r>
            <a:rPr lang="fr-CH" sz="2500" kern="1200" dirty="0"/>
            <a:t>)  </a:t>
          </a:r>
        </a:p>
      </dgm:t>
    </dgm:pt>
    <dgm:pt modelId="{30112445-71D1-4DDC-A7DE-9FE22878DAE7}" type="parTrans" cxnId="{D1D289B3-1C6A-46BC-A0F3-0BA52ECAB9D1}">
      <dgm:prSet/>
      <dgm:spPr/>
      <dgm:t>
        <a:bodyPr/>
        <a:lstStyle/>
        <a:p>
          <a:endParaRPr lang="fr-CH"/>
        </a:p>
      </dgm:t>
    </dgm:pt>
    <dgm:pt modelId="{B30B65B6-11D3-4AB8-8933-1068A2C14415}" type="sibTrans" cxnId="{D1D289B3-1C6A-46BC-A0F3-0BA52ECAB9D1}">
      <dgm:prSet/>
      <dgm:spPr/>
      <dgm:t>
        <a:bodyPr/>
        <a:lstStyle/>
        <a:p>
          <a:endParaRPr lang="fr-CH"/>
        </a:p>
      </dgm:t>
    </dgm:pt>
    <dgm:pt modelId="{1268C6F9-DC1F-4926-ACCA-5F127760FDB5}">
      <dgm:prSet phldrT="[Texte]"/>
      <dgm:spPr/>
      <dgm:t>
        <a:bodyPr/>
        <a:lstStyle/>
        <a:p>
          <a:r>
            <a:rPr lang="fr-CH" dirty="0"/>
            <a:t>Complémentaire</a:t>
          </a:r>
        </a:p>
      </dgm:t>
    </dgm:pt>
    <dgm:pt modelId="{EB7ACD65-23D4-4353-BF74-F44719F446E0}" type="parTrans" cxnId="{025F262B-EE78-4B11-A805-25308D65BA9F}">
      <dgm:prSet/>
      <dgm:spPr/>
      <dgm:t>
        <a:bodyPr/>
        <a:lstStyle/>
        <a:p>
          <a:endParaRPr lang="fr-CH"/>
        </a:p>
      </dgm:t>
    </dgm:pt>
    <dgm:pt modelId="{802B5E5D-F128-47EB-B4F0-8205B6EE7522}" type="sibTrans" cxnId="{025F262B-EE78-4B11-A805-25308D65BA9F}">
      <dgm:prSet/>
      <dgm:spPr/>
      <dgm:t>
        <a:bodyPr/>
        <a:lstStyle/>
        <a:p>
          <a:endParaRPr lang="fr-CH"/>
        </a:p>
      </dgm:t>
    </dgm:pt>
    <dgm:pt modelId="{614177D1-459D-4F6C-9E7F-12CDFADEE5D0}">
      <dgm:prSet custT="1"/>
      <dgm:spPr/>
      <dgm:t>
        <a:bodyPr/>
        <a:lstStyle/>
        <a:p>
          <a:r>
            <a:rPr lang="fr-CH" sz="2300" kern="1200" dirty="0">
              <a:solidFill>
                <a:schemeClr val="bg1"/>
              </a:solidFill>
            </a:rPr>
            <a:t>Protection</a:t>
          </a:r>
          <a:r>
            <a:rPr lang="fr-CH" sz="2300" kern="1200" dirty="0">
              <a:solidFill>
                <a:srgbClr val="FF0000"/>
              </a:solidFill>
            </a:rPr>
            <a:t> principal</a:t>
          </a:r>
        </a:p>
        <a:p>
          <a:r>
            <a:rPr lang="fr-CH" sz="2300" u="sng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Et</a:t>
          </a:r>
        </a:p>
        <a:p>
          <a:r>
            <a:rPr lang="fr-CH" sz="2300" kern="1200" dirty="0">
              <a:solidFill>
                <a:schemeClr val="bg1"/>
              </a:solidFill>
            </a:rPr>
            <a:t> Protection </a:t>
          </a:r>
          <a:r>
            <a:rPr lang="fr-CH" sz="2300" kern="1200" dirty="0">
              <a:solidFill>
                <a:srgbClr val="FFC000"/>
              </a:solidFill>
            </a:rPr>
            <a:t>en cas de défaut</a:t>
          </a:r>
        </a:p>
      </dgm:t>
    </dgm:pt>
    <dgm:pt modelId="{BE335BED-A04D-4889-B0F3-22D26AB63405}" type="parTrans" cxnId="{07B2B239-154B-45B1-A3CF-C8C3C78B6E52}">
      <dgm:prSet/>
      <dgm:spPr/>
      <dgm:t>
        <a:bodyPr/>
        <a:lstStyle/>
        <a:p>
          <a:endParaRPr lang="fr-CH"/>
        </a:p>
      </dgm:t>
    </dgm:pt>
    <dgm:pt modelId="{FFBDD37E-E914-413B-84CA-49CD12AE2C4A}" type="sibTrans" cxnId="{07B2B239-154B-45B1-A3CF-C8C3C78B6E52}">
      <dgm:prSet/>
      <dgm:spPr/>
      <dgm:t>
        <a:bodyPr/>
        <a:lstStyle/>
        <a:p>
          <a:endParaRPr lang="fr-CH"/>
        </a:p>
      </dgm:t>
    </dgm:pt>
    <dgm:pt modelId="{B466FEFA-662F-4B73-B6DB-5E8E1B5E2708}">
      <dgm:prSet/>
      <dgm:spPr/>
      <dgm:t>
        <a:bodyPr/>
        <a:lstStyle/>
        <a:p>
          <a:r>
            <a:rPr lang="fr-CH" dirty="0"/>
            <a:t>Contact </a:t>
          </a:r>
          <a:r>
            <a:rPr lang="fr-CH" dirty="0">
              <a:solidFill>
                <a:srgbClr val="FF0000"/>
              </a:solidFill>
            </a:rPr>
            <a:t>direct</a:t>
          </a:r>
          <a:r>
            <a:rPr lang="fr-CH" dirty="0"/>
            <a:t> et </a:t>
          </a:r>
          <a:r>
            <a:rPr lang="fr-CH" dirty="0">
              <a:solidFill>
                <a:srgbClr val="FFC000"/>
              </a:solidFill>
            </a:rPr>
            <a:t>indirect</a:t>
          </a:r>
        </a:p>
      </dgm:t>
    </dgm:pt>
    <dgm:pt modelId="{F2298EFE-B0B4-4FB9-9E6C-5AFF90CD31EE}" type="parTrans" cxnId="{094D7CB6-50BE-466B-A8D0-A1BF15E55C4B}">
      <dgm:prSet/>
      <dgm:spPr/>
      <dgm:t>
        <a:bodyPr/>
        <a:lstStyle/>
        <a:p>
          <a:endParaRPr lang="fr-CH"/>
        </a:p>
      </dgm:t>
    </dgm:pt>
    <dgm:pt modelId="{DE6FE3A7-BB74-453B-A1C3-CB32AA6BBCC4}" type="sibTrans" cxnId="{094D7CB6-50BE-466B-A8D0-A1BF15E55C4B}">
      <dgm:prSet/>
      <dgm:spPr/>
      <dgm:t>
        <a:bodyPr/>
        <a:lstStyle/>
        <a:p>
          <a:endParaRPr lang="fr-CH"/>
        </a:p>
      </dgm:t>
    </dgm:pt>
    <dgm:pt modelId="{B5F74DFE-72A0-4799-A087-51BFBD2B18E9}" type="pres">
      <dgm:prSet presAssocID="{D3183C1D-3AD3-4E02-BF79-D60E9053576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9174A3-2A74-4E5D-8139-B3FDCA30994C}" type="pres">
      <dgm:prSet presAssocID="{B0A66D47-88E3-4D31-B65C-B4A236596054}" presName="root1" presStyleCnt="0"/>
      <dgm:spPr/>
    </dgm:pt>
    <dgm:pt modelId="{F973F95C-28E7-41FE-8105-C7880A3E465E}" type="pres">
      <dgm:prSet presAssocID="{B0A66D47-88E3-4D31-B65C-B4A236596054}" presName="LevelOneTextNode" presStyleLbl="node0" presStyleIdx="0" presStyleCnt="1" custScaleX="153245" custScaleY="105128">
        <dgm:presLayoutVars>
          <dgm:chPref val="3"/>
        </dgm:presLayoutVars>
      </dgm:prSet>
      <dgm:spPr/>
    </dgm:pt>
    <dgm:pt modelId="{FF2955D0-195D-4E9A-9304-D1FE93D71D28}" type="pres">
      <dgm:prSet presAssocID="{B0A66D47-88E3-4D31-B65C-B4A236596054}" presName="level2hierChild" presStyleCnt="0"/>
      <dgm:spPr/>
    </dgm:pt>
    <dgm:pt modelId="{4326037F-64D2-4132-8CB8-9AB6077F058D}" type="pres">
      <dgm:prSet presAssocID="{BE335BED-A04D-4889-B0F3-22D26AB63405}" presName="conn2-1" presStyleLbl="parChTrans1D2" presStyleIdx="0" presStyleCnt="3"/>
      <dgm:spPr/>
    </dgm:pt>
    <dgm:pt modelId="{AF5FB034-6C90-4BFD-AE26-9C321079BD8A}" type="pres">
      <dgm:prSet presAssocID="{BE335BED-A04D-4889-B0F3-22D26AB63405}" presName="connTx" presStyleLbl="parChTrans1D2" presStyleIdx="0" presStyleCnt="3"/>
      <dgm:spPr/>
    </dgm:pt>
    <dgm:pt modelId="{FE352664-F3C0-417D-9FD8-F18887FB84A9}" type="pres">
      <dgm:prSet presAssocID="{614177D1-459D-4F6C-9E7F-12CDFADEE5D0}" presName="root2" presStyleCnt="0"/>
      <dgm:spPr/>
    </dgm:pt>
    <dgm:pt modelId="{EA2DB1C9-F6BE-4E48-B43C-AE4D3639D762}" type="pres">
      <dgm:prSet presAssocID="{614177D1-459D-4F6C-9E7F-12CDFADEE5D0}" presName="LevelTwoTextNode" presStyleLbl="node2" presStyleIdx="0" presStyleCnt="3" custScaleX="148956" custScaleY="194776" custLinFactNeighborX="1309" custLinFactNeighborY="-2148">
        <dgm:presLayoutVars>
          <dgm:chPref val="3"/>
        </dgm:presLayoutVars>
      </dgm:prSet>
      <dgm:spPr/>
    </dgm:pt>
    <dgm:pt modelId="{A7880D26-16ED-4E0F-A838-CA235BCBC991}" type="pres">
      <dgm:prSet presAssocID="{614177D1-459D-4F6C-9E7F-12CDFADEE5D0}" presName="level3hierChild" presStyleCnt="0"/>
      <dgm:spPr/>
    </dgm:pt>
    <dgm:pt modelId="{558A13CB-5617-4FB6-AE8C-D7FA0D64CCE9}" type="pres">
      <dgm:prSet presAssocID="{F2298EFE-B0B4-4FB9-9E6C-5AFF90CD31EE}" presName="conn2-1" presStyleLbl="parChTrans1D3" presStyleIdx="0" presStyleCnt="1"/>
      <dgm:spPr/>
    </dgm:pt>
    <dgm:pt modelId="{45770D63-F422-423B-B8CC-5BACB050C81A}" type="pres">
      <dgm:prSet presAssocID="{F2298EFE-B0B4-4FB9-9E6C-5AFF90CD31EE}" presName="connTx" presStyleLbl="parChTrans1D3" presStyleIdx="0" presStyleCnt="1"/>
      <dgm:spPr/>
    </dgm:pt>
    <dgm:pt modelId="{4BE19DE6-F71A-49EA-A20A-F781125B4B10}" type="pres">
      <dgm:prSet presAssocID="{B466FEFA-662F-4B73-B6DB-5E8E1B5E2708}" presName="root2" presStyleCnt="0"/>
      <dgm:spPr/>
    </dgm:pt>
    <dgm:pt modelId="{8F72CA59-BE0A-4F90-A6C5-361EEF873FD6}" type="pres">
      <dgm:prSet presAssocID="{B466FEFA-662F-4B73-B6DB-5E8E1B5E2708}" presName="LevelTwoTextNode" presStyleLbl="node3" presStyleIdx="0" presStyleCnt="1" custLinFactNeighborX="36203" custLinFactNeighborY="-1021">
        <dgm:presLayoutVars>
          <dgm:chPref val="3"/>
        </dgm:presLayoutVars>
      </dgm:prSet>
      <dgm:spPr/>
    </dgm:pt>
    <dgm:pt modelId="{F5A72456-EA95-4B53-B7BE-7249F355300A}" type="pres">
      <dgm:prSet presAssocID="{B466FEFA-662F-4B73-B6DB-5E8E1B5E2708}" presName="level3hierChild" presStyleCnt="0"/>
      <dgm:spPr/>
    </dgm:pt>
    <dgm:pt modelId="{E2EEEB1B-CAE8-451E-8324-8551DA7EAA6F}" type="pres">
      <dgm:prSet presAssocID="{30112445-71D1-4DDC-A7DE-9FE22878DAE7}" presName="conn2-1" presStyleLbl="parChTrans1D2" presStyleIdx="1" presStyleCnt="3"/>
      <dgm:spPr/>
    </dgm:pt>
    <dgm:pt modelId="{B9E73BB1-D85A-4441-BECC-B4F481F15E54}" type="pres">
      <dgm:prSet presAssocID="{30112445-71D1-4DDC-A7DE-9FE22878DAE7}" presName="connTx" presStyleLbl="parChTrans1D2" presStyleIdx="1" presStyleCnt="3"/>
      <dgm:spPr/>
    </dgm:pt>
    <dgm:pt modelId="{9574A1A8-A121-45E9-A98C-04E600AA533F}" type="pres">
      <dgm:prSet presAssocID="{3D104B86-D243-4932-BF05-A90388758185}" presName="root2" presStyleCnt="0"/>
      <dgm:spPr/>
    </dgm:pt>
    <dgm:pt modelId="{7C10081E-5A0D-41FA-8E3B-88AE93179CD5}" type="pres">
      <dgm:prSet presAssocID="{3D104B86-D243-4932-BF05-A90388758185}" presName="LevelTwoTextNode" presStyleLbl="node2" presStyleIdx="1" presStyleCnt="3" custScaleX="182689" custScaleY="207858" custLinFactNeighborX="1317" custLinFactNeighborY="-7517">
        <dgm:presLayoutVars>
          <dgm:chPref val="3"/>
        </dgm:presLayoutVars>
      </dgm:prSet>
      <dgm:spPr/>
    </dgm:pt>
    <dgm:pt modelId="{D76040F3-4D95-4F0D-89D6-7A026C453C31}" type="pres">
      <dgm:prSet presAssocID="{3D104B86-D243-4932-BF05-A90388758185}" presName="level3hierChild" presStyleCnt="0"/>
      <dgm:spPr/>
    </dgm:pt>
    <dgm:pt modelId="{56F2FF22-5522-426D-915F-3B01F19EC6CD}" type="pres">
      <dgm:prSet presAssocID="{EB7ACD65-23D4-4353-BF74-F44719F446E0}" presName="conn2-1" presStyleLbl="parChTrans1D2" presStyleIdx="2" presStyleCnt="3"/>
      <dgm:spPr/>
    </dgm:pt>
    <dgm:pt modelId="{E6029DE1-B705-4558-A938-31F8547C9E95}" type="pres">
      <dgm:prSet presAssocID="{EB7ACD65-23D4-4353-BF74-F44719F446E0}" presName="connTx" presStyleLbl="parChTrans1D2" presStyleIdx="2" presStyleCnt="3"/>
      <dgm:spPr/>
    </dgm:pt>
    <dgm:pt modelId="{1455DF8B-73D3-476F-9BE1-8109A98C49BB}" type="pres">
      <dgm:prSet presAssocID="{1268C6F9-DC1F-4926-ACCA-5F127760FDB5}" presName="root2" presStyleCnt="0"/>
      <dgm:spPr/>
    </dgm:pt>
    <dgm:pt modelId="{36FBE33B-9C0A-4F95-A7C3-790E1E833FD1}" type="pres">
      <dgm:prSet presAssocID="{1268C6F9-DC1F-4926-ACCA-5F127760FDB5}" presName="LevelTwoTextNode" presStyleLbl="node2" presStyleIdx="2" presStyleCnt="3" custLinFactNeighborX="1375" custLinFactNeighborY="66">
        <dgm:presLayoutVars>
          <dgm:chPref val="3"/>
        </dgm:presLayoutVars>
      </dgm:prSet>
      <dgm:spPr/>
    </dgm:pt>
    <dgm:pt modelId="{2BE47D47-F85F-4058-9ECB-B10139220510}" type="pres">
      <dgm:prSet presAssocID="{1268C6F9-DC1F-4926-ACCA-5F127760FDB5}" presName="level3hierChild" presStyleCnt="0"/>
      <dgm:spPr/>
    </dgm:pt>
  </dgm:ptLst>
  <dgm:cxnLst>
    <dgm:cxn modelId="{94EAE20A-502D-4CDD-B567-7A3429A1E4E5}" type="presOf" srcId="{30112445-71D1-4DDC-A7DE-9FE22878DAE7}" destId="{E2EEEB1B-CAE8-451E-8324-8551DA7EAA6F}" srcOrd="0" destOrd="0" presId="urn:microsoft.com/office/officeart/2008/layout/HorizontalMultiLevelHierarchy"/>
    <dgm:cxn modelId="{025F262B-EE78-4B11-A805-25308D65BA9F}" srcId="{B0A66D47-88E3-4D31-B65C-B4A236596054}" destId="{1268C6F9-DC1F-4926-ACCA-5F127760FDB5}" srcOrd="2" destOrd="0" parTransId="{EB7ACD65-23D4-4353-BF74-F44719F446E0}" sibTransId="{802B5E5D-F128-47EB-B4F0-8205B6EE7522}"/>
    <dgm:cxn modelId="{DDD8AD2D-AC42-4AA4-8F4A-47B1F1F9C734}" type="presOf" srcId="{BE335BED-A04D-4889-B0F3-22D26AB63405}" destId="{AF5FB034-6C90-4BFD-AE26-9C321079BD8A}" srcOrd="1" destOrd="0" presId="urn:microsoft.com/office/officeart/2008/layout/HorizontalMultiLevelHierarchy"/>
    <dgm:cxn modelId="{9C2A7B38-DC96-47C6-AAF2-A95C25FF27FA}" type="presOf" srcId="{D3183C1D-3AD3-4E02-BF79-D60E90535762}" destId="{B5F74DFE-72A0-4799-A087-51BFBD2B18E9}" srcOrd="0" destOrd="0" presId="urn:microsoft.com/office/officeart/2008/layout/HorizontalMultiLevelHierarchy"/>
    <dgm:cxn modelId="{07B2B239-154B-45B1-A3CF-C8C3C78B6E52}" srcId="{B0A66D47-88E3-4D31-B65C-B4A236596054}" destId="{614177D1-459D-4F6C-9E7F-12CDFADEE5D0}" srcOrd="0" destOrd="0" parTransId="{BE335BED-A04D-4889-B0F3-22D26AB63405}" sibTransId="{FFBDD37E-E914-413B-84CA-49CD12AE2C4A}"/>
    <dgm:cxn modelId="{299F7863-F0D3-4816-8CC2-2857D5DD3411}" type="presOf" srcId="{EB7ACD65-23D4-4353-BF74-F44719F446E0}" destId="{56F2FF22-5522-426D-915F-3B01F19EC6CD}" srcOrd="0" destOrd="0" presId="urn:microsoft.com/office/officeart/2008/layout/HorizontalMultiLevelHierarchy"/>
    <dgm:cxn modelId="{34A8D449-3BE5-4851-B985-7F000EB07CCD}" type="presOf" srcId="{3D104B86-D243-4932-BF05-A90388758185}" destId="{7C10081E-5A0D-41FA-8E3B-88AE93179CD5}" srcOrd="0" destOrd="0" presId="urn:microsoft.com/office/officeart/2008/layout/HorizontalMultiLevelHierarchy"/>
    <dgm:cxn modelId="{A41AF36A-4C9B-41E6-B60B-75DE050664A5}" type="presOf" srcId="{EB7ACD65-23D4-4353-BF74-F44719F446E0}" destId="{E6029DE1-B705-4558-A938-31F8547C9E95}" srcOrd="1" destOrd="0" presId="urn:microsoft.com/office/officeart/2008/layout/HorizontalMultiLevelHierarchy"/>
    <dgm:cxn modelId="{9378FD4F-8375-4F11-8203-3585707EA126}" type="presOf" srcId="{B0A66D47-88E3-4D31-B65C-B4A236596054}" destId="{F973F95C-28E7-41FE-8105-C7880A3E465E}" srcOrd="0" destOrd="0" presId="urn:microsoft.com/office/officeart/2008/layout/HorizontalMultiLevelHierarchy"/>
    <dgm:cxn modelId="{4EC0E477-BC35-4BE7-BAAE-3EDA9CAAB403}" type="presOf" srcId="{F2298EFE-B0B4-4FB9-9E6C-5AFF90CD31EE}" destId="{45770D63-F422-423B-B8CC-5BACB050C81A}" srcOrd="1" destOrd="0" presId="urn:microsoft.com/office/officeart/2008/layout/HorizontalMultiLevelHierarchy"/>
    <dgm:cxn modelId="{D2BE8F91-724C-4EB5-9301-49E79DFA24AD}" type="presOf" srcId="{1268C6F9-DC1F-4926-ACCA-5F127760FDB5}" destId="{36FBE33B-9C0A-4F95-A7C3-790E1E833FD1}" srcOrd="0" destOrd="0" presId="urn:microsoft.com/office/officeart/2008/layout/HorizontalMultiLevelHierarchy"/>
    <dgm:cxn modelId="{7A8C2895-1870-4916-897F-CD0A25E35AE6}" type="presOf" srcId="{614177D1-459D-4F6C-9E7F-12CDFADEE5D0}" destId="{EA2DB1C9-F6BE-4E48-B43C-AE4D3639D762}" srcOrd="0" destOrd="0" presId="urn:microsoft.com/office/officeart/2008/layout/HorizontalMultiLevelHierarchy"/>
    <dgm:cxn modelId="{E14A48A7-2FF2-447D-8CB3-C5C357B0FB64}" type="presOf" srcId="{B466FEFA-662F-4B73-B6DB-5E8E1B5E2708}" destId="{8F72CA59-BE0A-4F90-A6C5-361EEF873FD6}" srcOrd="0" destOrd="0" presId="urn:microsoft.com/office/officeart/2008/layout/HorizontalMultiLevelHierarchy"/>
    <dgm:cxn modelId="{2E6737B2-6757-47FB-B666-E033873B9102}" type="presOf" srcId="{30112445-71D1-4DDC-A7DE-9FE22878DAE7}" destId="{B9E73BB1-D85A-4441-BECC-B4F481F15E54}" srcOrd="1" destOrd="0" presId="urn:microsoft.com/office/officeart/2008/layout/HorizontalMultiLevelHierarchy"/>
    <dgm:cxn modelId="{D1D289B3-1C6A-46BC-A0F3-0BA52ECAB9D1}" srcId="{B0A66D47-88E3-4D31-B65C-B4A236596054}" destId="{3D104B86-D243-4932-BF05-A90388758185}" srcOrd="1" destOrd="0" parTransId="{30112445-71D1-4DDC-A7DE-9FE22878DAE7}" sibTransId="{B30B65B6-11D3-4AB8-8933-1068A2C14415}"/>
    <dgm:cxn modelId="{094D7CB6-50BE-466B-A8D0-A1BF15E55C4B}" srcId="{614177D1-459D-4F6C-9E7F-12CDFADEE5D0}" destId="{B466FEFA-662F-4B73-B6DB-5E8E1B5E2708}" srcOrd="0" destOrd="0" parTransId="{F2298EFE-B0B4-4FB9-9E6C-5AFF90CD31EE}" sibTransId="{DE6FE3A7-BB74-453B-A1C3-CB32AA6BBCC4}"/>
    <dgm:cxn modelId="{C9D635CA-2B89-4875-86A0-A1BEDA96FE19}" type="presOf" srcId="{BE335BED-A04D-4889-B0F3-22D26AB63405}" destId="{4326037F-64D2-4132-8CB8-9AB6077F058D}" srcOrd="0" destOrd="0" presId="urn:microsoft.com/office/officeart/2008/layout/HorizontalMultiLevelHierarchy"/>
    <dgm:cxn modelId="{9D27A2E9-CDB8-424A-8884-C89A78DDDAD4}" srcId="{D3183C1D-3AD3-4E02-BF79-D60E90535762}" destId="{B0A66D47-88E3-4D31-B65C-B4A236596054}" srcOrd="0" destOrd="0" parTransId="{15E72553-F232-4982-AF6C-18FA3B6AF2DA}" sibTransId="{AA27D4D1-89CF-4C05-BE20-B36E462C358C}"/>
    <dgm:cxn modelId="{0BAF66FA-D6DE-416B-BBAA-4C99592EFEC5}" type="presOf" srcId="{F2298EFE-B0B4-4FB9-9E6C-5AFF90CD31EE}" destId="{558A13CB-5617-4FB6-AE8C-D7FA0D64CCE9}" srcOrd="0" destOrd="0" presId="urn:microsoft.com/office/officeart/2008/layout/HorizontalMultiLevelHierarchy"/>
    <dgm:cxn modelId="{59ADC22B-FC85-4B97-B68F-CCB95333B2B4}" type="presParOf" srcId="{B5F74DFE-72A0-4799-A087-51BFBD2B18E9}" destId="{309174A3-2A74-4E5D-8139-B3FDCA30994C}" srcOrd="0" destOrd="0" presId="urn:microsoft.com/office/officeart/2008/layout/HorizontalMultiLevelHierarchy"/>
    <dgm:cxn modelId="{6813B83A-E286-4D5F-917D-8C05E5075B9E}" type="presParOf" srcId="{309174A3-2A74-4E5D-8139-B3FDCA30994C}" destId="{F973F95C-28E7-41FE-8105-C7880A3E465E}" srcOrd="0" destOrd="0" presId="urn:microsoft.com/office/officeart/2008/layout/HorizontalMultiLevelHierarchy"/>
    <dgm:cxn modelId="{1D00FC17-4AB0-4322-9731-2F1967D0BDFE}" type="presParOf" srcId="{309174A3-2A74-4E5D-8139-B3FDCA30994C}" destId="{FF2955D0-195D-4E9A-9304-D1FE93D71D28}" srcOrd="1" destOrd="0" presId="urn:microsoft.com/office/officeart/2008/layout/HorizontalMultiLevelHierarchy"/>
    <dgm:cxn modelId="{17B81AC2-D9EA-4ACE-92F1-1D88658C08A4}" type="presParOf" srcId="{FF2955D0-195D-4E9A-9304-D1FE93D71D28}" destId="{4326037F-64D2-4132-8CB8-9AB6077F058D}" srcOrd="0" destOrd="0" presId="urn:microsoft.com/office/officeart/2008/layout/HorizontalMultiLevelHierarchy"/>
    <dgm:cxn modelId="{18E56C1C-BA6C-4A5D-A644-9D5501B7A198}" type="presParOf" srcId="{4326037F-64D2-4132-8CB8-9AB6077F058D}" destId="{AF5FB034-6C90-4BFD-AE26-9C321079BD8A}" srcOrd="0" destOrd="0" presId="urn:microsoft.com/office/officeart/2008/layout/HorizontalMultiLevelHierarchy"/>
    <dgm:cxn modelId="{75592F95-28DD-4C07-A353-F4D7ADBF5C88}" type="presParOf" srcId="{FF2955D0-195D-4E9A-9304-D1FE93D71D28}" destId="{FE352664-F3C0-417D-9FD8-F18887FB84A9}" srcOrd="1" destOrd="0" presId="urn:microsoft.com/office/officeart/2008/layout/HorizontalMultiLevelHierarchy"/>
    <dgm:cxn modelId="{6B304ECA-96CB-4269-97D0-2F606A907B52}" type="presParOf" srcId="{FE352664-F3C0-417D-9FD8-F18887FB84A9}" destId="{EA2DB1C9-F6BE-4E48-B43C-AE4D3639D762}" srcOrd="0" destOrd="0" presId="urn:microsoft.com/office/officeart/2008/layout/HorizontalMultiLevelHierarchy"/>
    <dgm:cxn modelId="{E95971C1-BAA0-4710-920C-09D38B995031}" type="presParOf" srcId="{FE352664-F3C0-417D-9FD8-F18887FB84A9}" destId="{A7880D26-16ED-4E0F-A838-CA235BCBC991}" srcOrd="1" destOrd="0" presId="urn:microsoft.com/office/officeart/2008/layout/HorizontalMultiLevelHierarchy"/>
    <dgm:cxn modelId="{89CEF442-183A-4F80-9ED5-44471E96F2A9}" type="presParOf" srcId="{A7880D26-16ED-4E0F-A838-CA235BCBC991}" destId="{558A13CB-5617-4FB6-AE8C-D7FA0D64CCE9}" srcOrd="0" destOrd="0" presId="urn:microsoft.com/office/officeart/2008/layout/HorizontalMultiLevelHierarchy"/>
    <dgm:cxn modelId="{92951AB2-C7F6-4EBE-AD5B-D21E57FB6BB3}" type="presParOf" srcId="{558A13CB-5617-4FB6-AE8C-D7FA0D64CCE9}" destId="{45770D63-F422-423B-B8CC-5BACB050C81A}" srcOrd="0" destOrd="0" presId="urn:microsoft.com/office/officeart/2008/layout/HorizontalMultiLevelHierarchy"/>
    <dgm:cxn modelId="{DB604256-2C97-455A-8021-BF4407E3DE05}" type="presParOf" srcId="{A7880D26-16ED-4E0F-A838-CA235BCBC991}" destId="{4BE19DE6-F71A-49EA-A20A-F781125B4B10}" srcOrd="1" destOrd="0" presId="urn:microsoft.com/office/officeart/2008/layout/HorizontalMultiLevelHierarchy"/>
    <dgm:cxn modelId="{D802074D-D1C7-4AF5-ADF6-F6D26D7CB0CF}" type="presParOf" srcId="{4BE19DE6-F71A-49EA-A20A-F781125B4B10}" destId="{8F72CA59-BE0A-4F90-A6C5-361EEF873FD6}" srcOrd="0" destOrd="0" presId="urn:microsoft.com/office/officeart/2008/layout/HorizontalMultiLevelHierarchy"/>
    <dgm:cxn modelId="{E46B3A01-7CED-46C4-AF61-40230695FF30}" type="presParOf" srcId="{4BE19DE6-F71A-49EA-A20A-F781125B4B10}" destId="{F5A72456-EA95-4B53-B7BE-7249F355300A}" srcOrd="1" destOrd="0" presId="urn:microsoft.com/office/officeart/2008/layout/HorizontalMultiLevelHierarchy"/>
    <dgm:cxn modelId="{152BC88B-ED12-4A17-9054-4CF1256A55C7}" type="presParOf" srcId="{FF2955D0-195D-4E9A-9304-D1FE93D71D28}" destId="{E2EEEB1B-CAE8-451E-8324-8551DA7EAA6F}" srcOrd="2" destOrd="0" presId="urn:microsoft.com/office/officeart/2008/layout/HorizontalMultiLevelHierarchy"/>
    <dgm:cxn modelId="{BE93036A-03BA-4DA3-94DA-F6009FE282F0}" type="presParOf" srcId="{E2EEEB1B-CAE8-451E-8324-8551DA7EAA6F}" destId="{B9E73BB1-D85A-4441-BECC-B4F481F15E54}" srcOrd="0" destOrd="0" presId="urn:microsoft.com/office/officeart/2008/layout/HorizontalMultiLevelHierarchy"/>
    <dgm:cxn modelId="{D79DF86C-4CA0-4909-8D05-70DC63FBEEE8}" type="presParOf" srcId="{FF2955D0-195D-4E9A-9304-D1FE93D71D28}" destId="{9574A1A8-A121-45E9-A98C-04E600AA533F}" srcOrd="3" destOrd="0" presId="urn:microsoft.com/office/officeart/2008/layout/HorizontalMultiLevelHierarchy"/>
    <dgm:cxn modelId="{159C0912-7E1D-4447-9049-9B2CF5DE4138}" type="presParOf" srcId="{9574A1A8-A121-45E9-A98C-04E600AA533F}" destId="{7C10081E-5A0D-41FA-8E3B-88AE93179CD5}" srcOrd="0" destOrd="0" presId="urn:microsoft.com/office/officeart/2008/layout/HorizontalMultiLevelHierarchy"/>
    <dgm:cxn modelId="{E2F53C69-B371-41B5-96D4-83A97930B228}" type="presParOf" srcId="{9574A1A8-A121-45E9-A98C-04E600AA533F}" destId="{D76040F3-4D95-4F0D-89D6-7A026C453C31}" srcOrd="1" destOrd="0" presId="urn:microsoft.com/office/officeart/2008/layout/HorizontalMultiLevelHierarchy"/>
    <dgm:cxn modelId="{BC1B5F1E-6084-4773-ADAE-78F36864FE62}" type="presParOf" srcId="{FF2955D0-195D-4E9A-9304-D1FE93D71D28}" destId="{56F2FF22-5522-426D-915F-3B01F19EC6CD}" srcOrd="4" destOrd="0" presId="urn:microsoft.com/office/officeart/2008/layout/HorizontalMultiLevelHierarchy"/>
    <dgm:cxn modelId="{2367115B-C350-4E12-9F46-0203FCF2A60E}" type="presParOf" srcId="{56F2FF22-5522-426D-915F-3B01F19EC6CD}" destId="{E6029DE1-B705-4558-A938-31F8547C9E95}" srcOrd="0" destOrd="0" presId="urn:microsoft.com/office/officeart/2008/layout/HorizontalMultiLevelHierarchy"/>
    <dgm:cxn modelId="{288EB31C-9F89-4A67-B306-6390DCF00413}" type="presParOf" srcId="{FF2955D0-195D-4E9A-9304-D1FE93D71D28}" destId="{1455DF8B-73D3-476F-9BE1-8109A98C49BB}" srcOrd="5" destOrd="0" presId="urn:microsoft.com/office/officeart/2008/layout/HorizontalMultiLevelHierarchy"/>
    <dgm:cxn modelId="{DC513271-3839-4A9A-834A-A524F391030E}" type="presParOf" srcId="{1455DF8B-73D3-476F-9BE1-8109A98C49BB}" destId="{36FBE33B-9C0A-4F95-A7C3-790E1E833FD1}" srcOrd="0" destOrd="0" presId="urn:microsoft.com/office/officeart/2008/layout/HorizontalMultiLevelHierarchy"/>
    <dgm:cxn modelId="{0CA8FFF6-3ACE-4C56-9BBB-DCDEBD8585DC}" type="presParOf" srcId="{1455DF8B-73D3-476F-9BE1-8109A98C49BB}" destId="{2BE47D47-F85F-4058-9ECB-B101392205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FF22-5522-426D-915F-3B01F19EC6CD}">
      <dsp:nvSpPr>
        <dsp:cNvPr id="0" name=""/>
        <dsp:cNvSpPr/>
      </dsp:nvSpPr>
      <dsp:spPr>
        <a:xfrm>
          <a:off x="2136814" y="2175669"/>
          <a:ext cx="550796" cy="1778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398" y="0"/>
              </a:lnTo>
              <a:lnTo>
                <a:pt x="275398" y="1778504"/>
              </a:lnTo>
              <a:lnTo>
                <a:pt x="550796" y="17785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600" kern="1200"/>
        </a:p>
      </dsp:txBody>
      <dsp:txXfrm>
        <a:off x="2365666" y="3018375"/>
        <a:ext cx="93092" cy="93092"/>
      </dsp:txXfrm>
    </dsp:sp>
    <dsp:sp modelId="{E2EEEB1B-CAE8-451E-8324-8551DA7EAA6F}">
      <dsp:nvSpPr>
        <dsp:cNvPr id="0" name=""/>
        <dsp:cNvSpPr/>
      </dsp:nvSpPr>
      <dsp:spPr>
        <a:xfrm>
          <a:off x="2136814" y="2175669"/>
          <a:ext cx="549301" cy="313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650" y="0"/>
              </a:lnTo>
              <a:lnTo>
                <a:pt x="274650" y="313233"/>
              </a:lnTo>
              <a:lnTo>
                <a:pt x="549301" y="313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/>
        </a:p>
      </dsp:txBody>
      <dsp:txXfrm>
        <a:off x="2395656" y="2316477"/>
        <a:ext cx="31616" cy="31616"/>
      </dsp:txXfrm>
    </dsp:sp>
    <dsp:sp modelId="{558A13CB-5617-4FB6-AE8C-D7FA0D64CCE9}">
      <dsp:nvSpPr>
        <dsp:cNvPr id="0" name=""/>
        <dsp:cNvSpPr/>
      </dsp:nvSpPr>
      <dsp:spPr>
        <a:xfrm>
          <a:off x="6524245" y="716230"/>
          <a:ext cx="1414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866"/>
              </a:moveTo>
              <a:lnTo>
                <a:pt x="707261" y="48866"/>
              </a:lnTo>
              <a:lnTo>
                <a:pt x="707261" y="45720"/>
              </a:lnTo>
              <a:lnTo>
                <a:pt x="141452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/>
        </a:p>
      </dsp:txBody>
      <dsp:txXfrm>
        <a:off x="7196143" y="726587"/>
        <a:ext cx="70726" cy="70726"/>
      </dsp:txXfrm>
    </dsp:sp>
    <dsp:sp modelId="{4326037F-64D2-4132-8CB8-9AB6077F058D}">
      <dsp:nvSpPr>
        <dsp:cNvPr id="0" name=""/>
        <dsp:cNvSpPr/>
      </dsp:nvSpPr>
      <dsp:spPr>
        <a:xfrm>
          <a:off x="2136814" y="765097"/>
          <a:ext cx="549095" cy="1410571"/>
        </a:xfrm>
        <a:custGeom>
          <a:avLst/>
          <a:gdLst/>
          <a:ahLst/>
          <a:cxnLst/>
          <a:rect l="0" t="0" r="0" b="0"/>
          <a:pathLst>
            <a:path>
              <a:moveTo>
                <a:pt x="0" y="1410571"/>
              </a:moveTo>
              <a:lnTo>
                <a:pt x="274547" y="1410571"/>
              </a:lnTo>
              <a:lnTo>
                <a:pt x="274547" y="0"/>
              </a:lnTo>
              <a:lnTo>
                <a:pt x="5490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/>
        </a:p>
      </dsp:txBody>
      <dsp:txXfrm>
        <a:off x="2373520" y="1432541"/>
        <a:ext cx="75683" cy="75683"/>
      </dsp:txXfrm>
    </dsp:sp>
    <dsp:sp modelId="{F973F95C-28E7-41FE-8105-C7880A3E465E}">
      <dsp:nvSpPr>
        <dsp:cNvPr id="0" name=""/>
        <dsp:cNvSpPr/>
      </dsp:nvSpPr>
      <dsp:spPr>
        <a:xfrm rot="16200000">
          <a:off x="-638576" y="1573709"/>
          <a:ext cx="4346862" cy="1203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000" kern="1200" dirty="0"/>
            <a:t>Mesure de protection </a:t>
          </a:r>
        </a:p>
      </dsp:txBody>
      <dsp:txXfrm>
        <a:off x="-638576" y="1573709"/>
        <a:ext cx="4346862" cy="1203919"/>
      </dsp:txXfrm>
    </dsp:sp>
    <dsp:sp modelId="{EA2DB1C9-F6BE-4E48-B43C-AE4D3639D762}">
      <dsp:nvSpPr>
        <dsp:cNvPr id="0" name=""/>
        <dsp:cNvSpPr/>
      </dsp:nvSpPr>
      <dsp:spPr>
        <a:xfrm>
          <a:off x="2685909" y="0"/>
          <a:ext cx="3838335" cy="1530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>
              <a:solidFill>
                <a:schemeClr val="bg1"/>
              </a:solidFill>
            </a:rPr>
            <a:t>Protection</a:t>
          </a:r>
          <a:r>
            <a:rPr lang="fr-CH" sz="2300" kern="1200" dirty="0">
              <a:solidFill>
                <a:srgbClr val="FF0000"/>
              </a:solidFill>
            </a:rPr>
            <a:t> principal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u="sng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>
              <a:solidFill>
                <a:schemeClr val="bg1"/>
              </a:solidFill>
            </a:rPr>
            <a:t> Protection </a:t>
          </a:r>
          <a:r>
            <a:rPr lang="fr-CH" sz="2300" kern="1200" dirty="0">
              <a:solidFill>
                <a:srgbClr val="FFC000"/>
              </a:solidFill>
            </a:rPr>
            <a:t>en cas de défaut</a:t>
          </a:r>
        </a:p>
      </dsp:txBody>
      <dsp:txXfrm>
        <a:off x="2685909" y="0"/>
        <a:ext cx="3838335" cy="1530194"/>
      </dsp:txXfrm>
    </dsp:sp>
    <dsp:sp modelId="{8F72CA59-BE0A-4F90-A6C5-361EEF873FD6}">
      <dsp:nvSpPr>
        <dsp:cNvPr id="0" name=""/>
        <dsp:cNvSpPr/>
      </dsp:nvSpPr>
      <dsp:spPr>
        <a:xfrm>
          <a:off x="7938767" y="369141"/>
          <a:ext cx="2576825" cy="78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 dirty="0"/>
            <a:t>Contact </a:t>
          </a:r>
          <a:r>
            <a:rPr lang="fr-CH" sz="2600" kern="1200" dirty="0">
              <a:solidFill>
                <a:srgbClr val="FF0000"/>
              </a:solidFill>
            </a:rPr>
            <a:t>direct</a:t>
          </a:r>
          <a:r>
            <a:rPr lang="fr-CH" sz="2600" kern="1200" dirty="0"/>
            <a:t> et </a:t>
          </a:r>
          <a:r>
            <a:rPr lang="fr-CH" sz="2600" kern="1200" dirty="0">
              <a:solidFill>
                <a:srgbClr val="FFC000"/>
              </a:solidFill>
            </a:rPr>
            <a:t>indirect</a:t>
          </a:r>
        </a:p>
      </dsp:txBody>
      <dsp:txXfrm>
        <a:off x="7938767" y="369141"/>
        <a:ext cx="2576825" cy="785617"/>
      </dsp:txXfrm>
    </dsp:sp>
    <dsp:sp modelId="{7C10081E-5A0D-41FA-8E3B-88AE93179CD5}">
      <dsp:nvSpPr>
        <dsp:cNvPr id="0" name=""/>
        <dsp:cNvSpPr/>
      </dsp:nvSpPr>
      <dsp:spPr>
        <a:xfrm>
          <a:off x="2686116" y="1672418"/>
          <a:ext cx="4707575" cy="163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500" kern="1200" dirty="0"/>
            <a:t>Une protection </a:t>
          </a:r>
          <a:r>
            <a:rPr lang="fr-CH" sz="2500" kern="1200" dirty="0">
              <a:solidFill>
                <a:srgbClr val="92D050"/>
              </a:solidFill>
            </a:rPr>
            <a:t>renforcé</a:t>
          </a:r>
          <a:r>
            <a:rPr lang="fr-CH" sz="2500" kern="1200" dirty="0"/>
            <a:t> qui fait les deux (</a:t>
          </a:r>
          <a:r>
            <a:rPr lang="fr-CH" sz="25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principal</a:t>
          </a:r>
          <a:r>
            <a:rPr lang="fr-CH" sz="2500" kern="1200" dirty="0"/>
            <a:t> et </a:t>
          </a:r>
          <a:r>
            <a:rPr lang="fr-CH" sz="2500" kern="1200" dirty="0">
              <a:solidFill>
                <a:srgbClr val="FFC000"/>
              </a:solidFill>
            </a:rPr>
            <a:t>en cas de défaut</a:t>
          </a:r>
          <a:r>
            <a:rPr lang="fr-CH" sz="2500" kern="1200" dirty="0"/>
            <a:t>)  </a:t>
          </a:r>
        </a:p>
      </dsp:txBody>
      <dsp:txXfrm>
        <a:off x="2686116" y="1672418"/>
        <a:ext cx="4707575" cy="1632968"/>
      </dsp:txXfrm>
    </dsp:sp>
    <dsp:sp modelId="{36FBE33B-9C0A-4F95-A7C3-790E1E833FD1}">
      <dsp:nvSpPr>
        <dsp:cNvPr id="0" name=""/>
        <dsp:cNvSpPr/>
      </dsp:nvSpPr>
      <dsp:spPr>
        <a:xfrm>
          <a:off x="2687610" y="3561364"/>
          <a:ext cx="2576825" cy="78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 dirty="0"/>
            <a:t>Complémentaire</a:t>
          </a:r>
        </a:p>
      </dsp:txBody>
      <dsp:txXfrm>
        <a:off x="2687610" y="3561364"/>
        <a:ext cx="2576825" cy="78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599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121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245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26.09.2025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fr-CH" sz="4000" dirty="0"/>
              <a:t>NIBT 4ème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fr-CH" sz="2000"/>
              <a:t>EPAI, Jonathan Baechler</a:t>
            </a:r>
          </a:p>
        </p:txBody>
      </p:sp>
      <p:sp>
        <p:nvSpPr>
          <p:cNvPr id="20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6" name="Picture 4" descr="Normes et Projets de Norme">
            <a:extLst>
              <a:ext uri="{FF2B5EF4-FFF2-40B4-BE49-F238E27FC236}">
                <a16:creationId xmlns:a16="http://schemas.microsoft.com/office/drawing/2014/main" id="{2029B4EE-5E74-48CA-A7B3-1DC2F3E8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22893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7A542-FFE4-4746-953F-1ACA92DF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9050" y="6337067"/>
            <a:ext cx="2743200" cy="365125"/>
          </a:xfrm>
        </p:spPr>
        <p:txBody>
          <a:bodyPr/>
          <a:lstStyle/>
          <a:p>
            <a:fld id="{58F3BB59-45D5-4E75-8A5A-6A53741A7051}" type="datetime1">
              <a:rPr lang="fr-CH" smtClean="0"/>
              <a:t>26.09.2025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097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E9776-488E-4F94-8DE3-7598716D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Coupure qui pourrait constituer un danger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C65389-4BE1-421C-BEB6-19248EEE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6038"/>
            <a:ext cx="10578483" cy="50336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H" u="sng" dirty="0"/>
              <a:t>Mettre en danger les êtres vivants:</a:t>
            </a:r>
          </a:p>
          <a:p>
            <a:r>
              <a:rPr lang="fr-CH" dirty="0"/>
              <a:t>Manque lumière (éclairage de secours)</a:t>
            </a:r>
          </a:p>
          <a:p>
            <a:r>
              <a:rPr lang="fr-CH" dirty="0"/>
              <a:t>Industrie chimique</a:t>
            </a:r>
          </a:p>
          <a:p>
            <a:r>
              <a:rPr lang="fr-CH" dirty="0"/>
              <a:t>Garage souterrain avec ventilation artificielle</a:t>
            </a:r>
          </a:p>
          <a:p>
            <a:r>
              <a:rPr lang="fr-CH" dirty="0"/>
              <a:t>Eclairage de barrière</a:t>
            </a:r>
          </a:p>
          <a:p>
            <a:r>
              <a:rPr lang="fr-CH" dirty="0"/>
              <a:t>Hôpital (salle d’opération, soins intensifs)</a:t>
            </a:r>
          </a:p>
          <a:p>
            <a:pPr marL="0" indent="0">
              <a:buNone/>
            </a:pPr>
            <a:r>
              <a:rPr lang="fr-CH" u="sng" dirty="0"/>
              <a:t>Ou pour des installation (protection des chose):</a:t>
            </a:r>
          </a:p>
          <a:p>
            <a:r>
              <a:rPr lang="fr-CH" dirty="0"/>
              <a:t>Cycle de production continus</a:t>
            </a:r>
          </a:p>
          <a:p>
            <a:r>
              <a:rPr lang="fr-CH" dirty="0"/>
              <a:t>Système de pompage des eaux usées (Vous êtes dans la m…..)</a:t>
            </a:r>
          </a:p>
          <a:p>
            <a:r>
              <a:rPr lang="fr-CH" dirty="0"/>
              <a:t>Pannes informatiques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Dans ce cas la protection doit être assuré par d’autres mesures:</a:t>
            </a:r>
          </a:p>
          <a:p>
            <a:pPr marL="0" indent="0">
              <a:buNone/>
            </a:pPr>
            <a:r>
              <a:rPr lang="fr-CH" dirty="0"/>
              <a:t>Par séparation (transfo de séparation) / Raccordement direct (sans dispositif conjoncteur) / TBT / Surisolation / RCM (FI Sans coupure, mais avec signalisation)</a:t>
            </a:r>
          </a:p>
        </p:txBody>
      </p:sp>
    </p:spTree>
    <p:extLst>
      <p:ext uri="{BB962C8B-B14F-4D97-AF65-F5344CB8AC3E}">
        <p14:creationId xmlns:p14="http://schemas.microsoft.com/office/powerpoint/2010/main" val="104665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0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72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FFEE5F-B055-49D6-9488-9F05E385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575" y="2366807"/>
            <a:ext cx="4545651" cy="18950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Possible de renoncer aux mesures de protection</a:t>
            </a:r>
          </a:p>
        </p:txBody>
      </p:sp>
      <p:sp>
        <p:nvSpPr>
          <p:cNvPr id="103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2" name="Oval 76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laque signalétique">
            <a:extLst>
              <a:ext uri="{FF2B5EF4-FFF2-40B4-BE49-F238E27FC236}">
                <a16:creationId xmlns:a16="http://schemas.microsoft.com/office/drawing/2014/main" id="{86EC0CDC-907F-4C81-AB2B-6FC4DFCC8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r="9836" b="-3"/>
          <a:stretch/>
        </p:blipFill>
        <p:spPr bwMode="auto"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3A9B20-5B73-40AC-A6CD-837F09E2E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-3" b="-3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C2951D-E57E-477B-AE13-AC7B7642D1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0447" r="6935" b="3160"/>
          <a:stretch/>
        </p:blipFill>
        <p:spPr>
          <a:xfrm>
            <a:off x="485774" y="42550"/>
            <a:ext cx="325755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Phylactère : pensées 4">
            <a:extLst>
              <a:ext uri="{FF2B5EF4-FFF2-40B4-BE49-F238E27FC236}">
                <a16:creationId xmlns:a16="http://schemas.microsoft.com/office/drawing/2014/main" id="{8369B00D-47A7-45AB-9B18-979B72636B20}"/>
              </a:ext>
            </a:extLst>
          </p:cNvPr>
          <p:cNvSpPr/>
          <p:nvPr/>
        </p:nvSpPr>
        <p:spPr>
          <a:xfrm>
            <a:off x="4460995" y="421643"/>
            <a:ext cx="3640085" cy="1448219"/>
          </a:xfrm>
          <a:prstGeom prst="cloudCallout">
            <a:avLst>
              <a:gd name="adj1" fmla="val -67910"/>
              <a:gd name="adj2" fmla="val 46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Si isolation double </a:t>
            </a:r>
            <a:r>
              <a:rPr lang="en-US" sz="2000" dirty="0" err="1">
                <a:solidFill>
                  <a:srgbClr val="000000"/>
                </a:solidFill>
              </a:rPr>
              <a:t>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fr-CH" sz="2000" dirty="0">
                <a:solidFill>
                  <a:srgbClr val="000000"/>
                </a:solidFill>
              </a:rPr>
              <a:t>renforcé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l’intérieur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00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du disjoncteur FI / LS 1x16A, 2P, C, Hager">
            <a:extLst>
              <a:ext uri="{FF2B5EF4-FFF2-40B4-BE49-F238E27FC236}">
                <a16:creationId xmlns:a16="http://schemas.microsoft.com/office/drawing/2014/main" id="{1D9DB993-6402-4BEA-A909-3039381A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65" y="3549650"/>
            <a:ext cx="2261460" cy="321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2761F4-0549-4FAC-8364-80503149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Coupure automatique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FB3175-54E0-4ABD-949A-E6CC2789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2" y="2304288"/>
            <a:ext cx="10515600" cy="3528546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Elle prévoit:</a:t>
            </a:r>
          </a:p>
          <a:p>
            <a:r>
              <a:rPr lang="fr-CH" dirty="0"/>
              <a:t>La protection principale</a:t>
            </a:r>
          </a:p>
          <a:p>
            <a:r>
              <a:rPr lang="fr-CH" dirty="0"/>
              <a:t>La protection en cas de défaut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Si les normes l’impose:</a:t>
            </a:r>
          </a:p>
          <a:p>
            <a:pPr marL="0" indent="0">
              <a:buNone/>
            </a:pPr>
            <a:r>
              <a:rPr lang="fr-CH" dirty="0"/>
              <a:t> -&gt; protection complémentaire par FI 30 mA</a:t>
            </a:r>
          </a:p>
        </p:txBody>
      </p:sp>
    </p:spTree>
    <p:extLst>
      <p:ext uri="{BB962C8B-B14F-4D97-AF65-F5344CB8AC3E}">
        <p14:creationId xmlns:p14="http://schemas.microsoft.com/office/powerpoint/2010/main" val="424855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bleau Électrique - IDEA Systèmes Lyon : Installations Domotique  Electricité Alarmes">
            <a:extLst>
              <a:ext uri="{FF2B5EF4-FFF2-40B4-BE49-F238E27FC236}">
                <a16:creationId xmlns:a16="http://schemas.microsoft.com/office/drawing/2014/main" id="{794DCF0B-67DC-4F17-B431-58A5C2E8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" y="2429587"/>
            <a:ext cx="3710600" cy="27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867D2-C9FB-4270-AB1A-76B5D3BB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1" y="1447800"/>
            <a:ext cx="10778489" cy="4729162"/>
          </a:xfrm>
        </p:spPr>
        <p:txBody>
          <a:bodyPr/>
          <a:lstStyle/>
          <a:p>
            <a:r>
              <a:rPr lang="fr-CH"/>
              <a:t>Tous les matériaux électriques doivent avoir une protection principale </a:t>
            </a:r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25BD24-1568-4AB2-8F2E-1535E68C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Protection contre les contacts directs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E3ED82-1117-47AC-A0EB-410B5CA7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46" y="2429587"/>
            <a:ext cx="3710600" cy="27795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C2AFCC-B8CA-4EEA-B861-3F90DA266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194" y="2429587"/>
            <a:ext cx="4398812" cy="27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0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250C2-283F-48EE-826D-D4866868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Solution -&gt; Barrière ou enveloppe de protection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54AB243-0D79-41AC-957A-3EDEA0C9F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5772" y="1758950"/>
            <a:ext cx="4417502" cy="26797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A2C6AE-835C-4B4D-91D7-459A3E02A9E4}"/>
              </a:ext>
            </a:extLst>
          </p:cNvPr>
          <p:cNvSpPr txBox="1"/>
          <p:nvPr/>
        </p:nvSpPr>
        <p:spPr>
          <a:xfrm>
            <a:off x="2238375" y="2601912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/>
              <a:t>IP2X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1BC7EC-3238-46FF-822E-97F9D715DD5B}"/>
              </a:ext>
            </a:extLst>
          </p:cNvPr>
          <p:cNvSpPr txBox="1"/>
          <p:nvPr/>
        </p:nvSpPr>
        <p:spPr>
          <a:xfrm>
            <a:off x="609600" y="4895850"/>
            <a:ext cx="10878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En dessus des tableaux IP4X</a:t>
            </a:r>
          </a:p>
          <a:p>
            <a:endParaRPr lang="fr-CH" sz="2800" dirty="0"/>
          </a:p>
          <a:p>
            <a:r>
              <a:rPr lang="fr-CH" sz="2800" dirty="0"/>
              <a:t>Si partie active -&gt; Ouverture uniquement à l’aide d’une clef ou d’un outil</a:t>
            </a:r>
          </a:p>
          <a:p>
            <a:endParaRPr lang="fr-CH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8A0CED-08E6-4787-972D-4E6C2BFCD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716" y="5302250"/>
            <a:ext cx="5619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9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B77F8-E1D7-4DDF-86E0-D64F0D3F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Accès au tableau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1E7BBB2-8A73-4CA4-AB81-898CD891E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155" y="1505177"/>
            <a:ext cx="10778969" cy="49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68CC89-8432-463E-9613-F3E471E9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fr-CH" sz="4000" dirty="0"/>
              <a:t>Degrés de protection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EE72254-3730-46BA-B45B-C9DB2655F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" r="3" b="3"/>
          <a:stretch/>
        </p:blipFill>
        <p:spPr>
          <a:xfrm>
            <a:off x="1052345" y="1431958"/>
            <a:ext cx="6857088" cy="47969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866C02-5565-48B0-ACA6-C467AC9C86C3}"/>
              </a:ext>
            </a:extLst>
          </p:cNvPr>
          <p:cNvSpPr txBox="1"/>
          <p:nvPr/>
        </p:nvSpPr>
        <p:spPr>
          <a:xfrm>
            <a:off x="8590547" y="3429000"/>
            <a:ext cx="322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/>
              <a:t>Du coup IP2XC ?</a:t>
            </a:r>
          </a:p>
        </p:txBody>
      </p:sp>
    </p:spTree>
    <p:extLst>
      <p:ext uri="{BB962C8B-B14F-4D97-AF65-F5344CB8AC3E}">
        <p14:creationId xmlns:p14="http://schemas.microsoft.com/office/powerpoint/2010/main" val="82413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1FE2C2-96C2-4D6E-9FF7-D47300FF5AC6}"/>
              </a:ext>
            </a:extLst>
          </p:cNvPr>
          <p:cNvSpPr txBox="1"/>
          <p:nvPr/>
        </p:nvSpPr>
        <p:spPr>
          <a:xfrm>
            <a:off x="3197441" y="4856085"/>
            <a:ext cx="579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 : 50 mm</a:t>
            </a:r>
          </a:p>
          <a:p>
            <a:pPr marL="457200"/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 : 80 mm </a:t>
            </a:r>
          </a:p>
          <a:p>
            <a:pPr marL="457200"/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 : 100 mm </a:t>
            </a:r>
          </a:p>
          <a:p>
            <a:pPr marL="457200"/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 : 100 mm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539E81-0A7F-4876-ABBD-4C2C1186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6" y="610283"/>
            <a:ext cx="9010650" cy="42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2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60DA7A-E18D-4A96-A342-DBD710F87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99" y="574071"/>
            <a:ext cx="9625188" cy="57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395949-8373-4325-96E8-F4FFC2A7A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8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3D97F7F-4ECF-41E7-9519-1067620FD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1060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E1701E-CADC-4731-8ECE-0D39152B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Exemple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50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4.1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Protection pour assurer la sécurité </a:t>
            </a:r>
          </a:p>
        </p:txBody>
      </p:sp>
    </p:spTree>
    <p:extLst>
      <p:ext uri="{BB962C8B-B14F-4D97-AF65-F5344CB8AC3E}">
        <p14:creationId xmlns:p14="http://schemas.microsoft.com/office/powerpoint/2010/main" val="1086942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0F55D-FD5A-4413-B943-3E996CA9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 personnes «averties»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A3A1F67-D9DA-4EE9-B4FB-29B52E8FC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324" y="1454087"/>
            <a:ext cx="9359351" cy="46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38E67-2151-4292-B758-4CB85EA1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Mise en garde du danger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EB7CC-8494-4525-972E-2C06DE2A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Si un contact direct et possible à l’intérieur du coffret ou de l’armoire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82CD41-DC74-45B0-A7BE-DA221D4A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21" y="2429669"/>
            <a:ext cx="5368357" cy="40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CDD66-CFD0-48BD-B8C8-7C0DE12C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Accès aux personnes «ordinaires»</a:t>
            </a:r>
            <a:br>
              <a:rPr lang="fr-CH" dirty="0"/>
            </a:br>
            <a:r>
              <a:rPr lang="fr-CH" dirty="0"/>
              <a:t>Par exemple armoire de distribution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6F98B02-A032-4A42-B37A-4A124B029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601" y="2036920"/>
            <a:ext cx="5452833" cy="413231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659413-3441-48A7-9B34-2756006745C6}"/>
              </a:ext>
            </a:extLst>
          </p:cNvPr>
          <p:cNvSpPr txBox="1"/>
          <p:nvPr/>
        </p:nvSpPr>
        <p:spPr>
          <a:xfrm>
            <a:off x="9378462" y="4103077"/>
            <a:ext cx="19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251391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2AAF6-E0E9-46AF-B4AB-F21B74AC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Protection contre les contacts indirects </a:t>
            </a:r>
            <a:br>
              <a:rPr lang="fr-CH" dirty="0"/>
            </a:br>
            <a:r>
              <a:rPr lang="fr-CH" dirty="0"/>
              <a:t>(en cas de défaut)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A42C7-7294-410C-94E8-16879CB0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fr-CH" dirty="0"/>
          </a:p>
          <a:p>
            <a:pPr marL="514350" indent="-514350">
              <a:buAutoNum type="arabicPeriod"/>
            </a:pPr>
            <a:r>
              <a:rPr lang="fr-CH" dirty="0"/>
              <a:t>Un conducteur de protection doit être présent dans chaque circuit</a:t>
            </a:r>
          </a:p>
          <a:p>
            <a:pPr marL="514350" indent="-514350">
              <a:buAutoNum type="arabicPeriod"/>
            </a:pPr>
            <a:endParaRPr lang="fr-CH" dirty="0"/>
          </a:p>
          <a:p>
            <a:pPr marL="514350" indent="-514350">
              <a:buAutoNum type="arabicPeriod"/>
            </a:pPr>
            <a:endParaRPr lang="fr-CH" dirty="0"/>
          </a:p>
          <a:p>
            <a:pPr marL="514350" indent="-514350">
              <a:buAutoNum type="arabicPeriod"/>
            </a:pPr>
            <a:r>
              <a:rPr lang="fr-CH" dirty="0"/>
              <a:t>Les pièces pouvant être touchées simultanément doivent être reliées au même système de mise à la terre</a:t>
            </a:r>
          </a:p>
        </p:txBody>
      </p:sp>
    </p:spTree>
    <p:extLst>
      <p:ext uri="{BB962C8B-B14F-4D97-AF65-F5344CB8AC3E}">
        <p14:creationId xmlns:p14="http://schemas.microsoft.com/office/powerpoint/2010/main" val="4238549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F2CCE-8AF2-4457-8EDE-BA43B7FC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981"/>
            <a:ext cx="10515600" cy="1325563"/>
          </a:xfrm>
        </p:spPr>
        <p:txBody>
          <a:bodyPr/>
          <a:lstStyle/>
          <a:p>
            <a:r>
              <a:rPr lang="fr-CH" dirty="0"/>
              <a:t>Rappel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656695-5A84-4BB8-9794-DEA936D1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45" y="1322142"/>
            <a:ext cx="8071910" cy="51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3BD5F-8E21-419C-AE3F-E711F9D2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Mise à la terre des masses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7D0292-7A0D-48EE-B6BC-8D8CA802A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4000" dirty="0"/>
              <a:t>C’est une mesure de protection qui sert à déclencher des installations présentant un défaut d’isolement, ou à abaisser des tension de défaut ou de contact à une valeur non dangereuse.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0585C3-D6AD-4349-8814-95821211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362" y="4001294"/>
            <a:ext cx="2795125" cy="27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6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6260D-B797-4FD8-8273-5BA3D791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Liaison équipotentielles de protections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2CCD5-C3AC-4559-BB23-E17BEB6F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74"/>
            <a:ext cx="10515600" cy="4351338"/>
          </a:xfrm>
        </p:spPr>
        <p:txBody>
          <a:bodyPr>
            <a:normAutofit/>
          </a:bodyPr>
          <a:lstStyle/>
          <a:p>
            <a:r>
              <a:rPr lang="fr-CH" sz="2000" dirty="0"/>
              <a:t>But: Mettre au même potentiel, ou à des potentiels voisins, des masses et éléments conducteurs.</a:t>
            </a:r>
          </a:p>
          <a:p>
            <a:pPr marL="0" indent="0">
              <a:buNone/>
            </a:pPr>
            <a:endParaRPr lang="fr-CH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1F1CB66-F818-4BAA-AAA4-D0C81099A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4"/>
          <a:stretch/>
        </p:blipFill>
        <p:spPr>
          <a:xfrm>
            <a:off x="1580225" y="1874978"/>
            <a:ext cx="8928118" cy="49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69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FE45B-33E4-43C2-B290-544D4F03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Système TN-S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EFA280-CE47-41DB-B59C-535C2A15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88"/>
          <a:stretch/>
        </p:blipFill>
        <p:spPr>
          <a:xfrm>
            <a:off x="2811262" y="1343748"/>
            <a:ext cx="6569476" cy="51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67B7F-2482-4366-AE24-E2C508B1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Système TN-C-S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20BBF92-0B9C-4953-AD37-6B68718C2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400" y="1402795"/>
            <a:ext cx="6453335" cy="50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B1F6B-15BB-48CD-9173-CDDBA8F4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point de transition entre les deux se trouve au C-S-G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9D3FA0A-954F-4ED7-B73F-3A3125AD7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602" y="1292965"/>
            <a:ext cx="4234615" cy="52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9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6FEA4-DCB4-4459-B98B-5F3992E3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Rappel des buts de la NIBT</a:t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39345-8A3E-432F-9D9C-745C106F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Protection des personnes</a:t>
            </a:r>
          </a:p>
          <a:p>
            <a:endParaRPr lang="fr-CH" dirty="0"/>
          </a:p>
          <a:p>
            <a:r>
              <a:rPr lang="fr-CH" dirty="0"/>
              <a:t>Protection des choses </a:t>
            </a:r>
          </a:p>
          <a:p>
            <a:endParaRPr lang="fr-CH" dirty="0"/>
          </a:p>
          <a:p>
            <a:r>
              <a:rPr lang="fr-CH" dirty="0"/>
              <a:t>Protection des animaux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298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466C-5BFD-4C4F-B54B-C035649D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Lors de l’extension d’une installation depuis du TN-C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3B1D00-3568-4B43-8B82-099329E7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" y="2558986"/>
            <a:ext cx="6187736" cy="37182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51B22A-F051-416C-BCF0-48D497B38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512" y="2592600"/>
            <a:ext cx="5644415" cy="3584363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42C5C9-358C-4365-A537-E7A1BB1ABC41}"/>
              </a:ext>
            </a:extLst>
          </p:cNvPr>
          <p:cNvCxnSpPr>
            <a:cxnSpLocks/>
          </p:cNvCxnSpPr>
          <p:nvPr/>
        </p:nvCxnSpPr>
        <p:spPr>
          <a:xfrm>
            <a:off x="6276512" y="2263806"/>
            <a:ext cx="0" cy="450985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3DC18E7-3092-4329-9304-EF4ABB9A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Attention au marquage des conducteurs !</a:t>
            </a:r>
          </a:p>
        </p:txBody>
      </p:sp>
    </p:spTree>
    <p:extLst>
      <p:ext uri="{BB962C8B-B14F-4D97-AF65-F5344CB8AC3E}">
        <p14:creationId xmlns:p14="http://schemas.microsoft.com/office/powerpoint/2010/main" val="3209166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466C-5BFD-4C4F-B54B-C035649D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Lors de l’extension d’une installation depuis du TN-S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3DC18E7-3092-4329-9304-EF4ABB9A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Attention au marquage des conducteurs !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1BEB66-34D7-4130-8C45-65F7E9FC3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" b="998"/>
          <a:stretch/>
        </p:blipFill>
        <p:spPr>
          <a:xfrm>
            <a:off x="3107184" y="2279999"/>
            <a:ext cx="6391923" cy="41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3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6DF5A-176B-4B73-887A-10FBE93D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Coupure automatique en cas de défauts sur le système TN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56D2051-598C-4D9A-88CC-3002459F8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H" dirty="0"/>
                  <a:t>Depuis le 01.01.2017, il est obligatoire d’installer un DDR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fr-CH" dirty="0"/>
                  <a:t>) pour toutes les prises de courant à utilisation libre ≤ 32 A.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56D2051-598C-4D9A-88CC-3002459F8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ièces &amp; accessoires pour Feller Edizio Due Prise à encastrer">
            <a:extLst>
              <a:ext uri="{FF2B5EF4-FFF2-40B4-BE49-F238E27FC236}">
                <a16:creationId xmlns:a16="http://schemas.microsoft.com/office/drawing/2014/main" id="{FBACBC47-8457-4089-8F1A-44294453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17" y="337154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llysto prise ENC 3x type13 blanc Acheter chez Brico+Loisirs">
            <a:extLst>
              <a:ext uri="{FF2B5EF4-FFF2-40B4-BE49-F238E27FC236}">
                <a16:creationId xmlns:a16="http://schemas.microsoft.com/office/drawing/2014/main" id="{8DCDD691-951D-4271-B376-92C5950D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40" y="3307762"/>
            <a:ext cx="3399700" cy="22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A0D12FB0-D606-4CF5-B38F-9F040856A4B2}"/>
              </a:ext>
            </a:extLst>
          </p:cNvPr>
          <p:cNvSpPr/>
          <p:nvPr/>
        </p:nvSpPr>
        <p:spPr>
          <a:xfrm>
            <a:off x="1552033" y="2832301"/>
            <a:ext cx="3462292" cy="33446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F144F6-944F-4F59-B642-43C65D2835E5}"/>
              </a:ext>
            </a:extLst>
          </p:cNvPr>
          <p:cNvSpPr txBox="1"/>
          <p:nvPr/>
        </p:nvSpPr>
        <p:spPr>
          <a:xfrm>
            <a:off x="838200" y="569990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Les prises 3xT12 ne doivent plus être installés ou remplacées. Des caches sont cependant toujours disponible.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499DB2-69A8-4213-9BEE-D901715AB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6980" y="3762070"/>
            <a:ext cx="1543050" cy="13620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C98325-924A-496E-B625-D5C2B5AA5CA6}"/>
              </a:ext>
            </a:extLst>
          </p:cNvPr>
          <p:cNvSpPr txBox="1"/>
          <p:nvPr/>
        </p:nvSpPr>
        <p:spPr>
          <a:xfrm>
            <a:off x="9261260" y="3509936"/>
            <a:ext cx="201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Depuis 31.12.2012</a:t>
            </a:r>
          </a:p>
        </p:txBody>
      </p:sp>
    </p:spTree>
    <p:extLst>
      <p:ext uri="{BB962C8B-B14F-4D97-AF65-F5344CB8AC3E}">
        <p14:creationId xmlns:p14="http://schemas.microsoft.com/office/powerpoint/2010/main" val="7428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7EA7C-0E1D-436A-83CF-515C9934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Qu’entent-on part prise à utilisation libre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8E412C-5BC4-40F3-92D6-E4B8150A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Les dispositifs conjoncteurs librement accessible et dont le genre de prises permet un raccordement de matériels d’utilisation.</a:t>
            </a:r>
          </a:p>
          <a:p>
            <a:endParaRPr lang="fr-CH" dirty="0"/>
          </a:p>
          <a:p>
            <a:r>
              <a:rPr lang="fr-CH" dirty="0"/>
              <a:t>Exceptions:</a:t>
            </a:r>
          </a:p>
          <a:p>
            <a:pPr lvl="1"/>
            <a:r>
              <a:rPr lang="fr-CH" dirty="0"/>
              <a:t>Usage artisanal ou industrielle (Dispositif conjoncteur pour faciliter les mesures d’entretien)</a:t>
            </a:r>
          </a:p>
          <a:p>
            <a:pPr lvl="1"/>
            <a:r>
              <a:rPr lang="fr-CH" dirty="0"/>
              <a:t>Si leur utilisation libre peut être exclue (Réfrigérateur / hotte de </a:t>
            </a:r>
            <a:r>
              <a:rPr lang="fr-CH" dirty="0" err="1"/>
              <a:t>ventillation</a:t>
            </a:r>
            <a:r>
              <a:rPr lang="fr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3153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84985-3761-4086-91A8-EEC91278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Coupure automatique dans les salles de bains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C8A1A2B-6CC0-4463-9D5C-61907502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773" y="1710724"/>
            <a:ext cx="6172454" cy="47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4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EAC0B-D425-4A28-AE7C-02150E4A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TBTS / TBTP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66D8AB-385B-4DFF-933B-8BA5764DE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/>
              <a:t>TBT: &lt; 50 V  ̴̴ &lt; 120 V – (Courant faible: &lt; 50 V  ̴̴ </a:t>
            </a:r>
            <a:r>
              <a:rPr lang="fr-CH" dirty="0">
                <a:solidFill>
                  <a:srgbClr val="FF0000"/>
                </a:solidFill>
              </a:rPr>
              <a:t>et</a:t>
            </a:r>
            <a:r>
              <a:rPr lang="fr-CH" dirty="0"/>
              <a:t> &lt; 2A)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 Différences:</a:t>
            </a:r>
          </a:p>
          <a:p>
            <a:pPr marL="0" indent="0">
              <a:buNone/>
            </a:pPr>
            <a:r>
              <a:rPr lang="fr-CH" dirty="0"/>
              <a:t>Les circuits électriques TBTS </a:t>
            </a:r>
            <a:r>
              <a:rPr lang="fr-CH" dirty="0">
                <a:solidFill>
                  <a:srgbClr val="FF0000"/>
                </a:solidFill>
              </a:rPr>
              <a:t>doivent présenter une isolation de base entre les parties actives et la terre</a:t>
            </a:r>
            <a:r>
              <a:rPr lang="fr-CH" dirty="0"/>
              <a:t>. </a:t>
            </a:r>
            <a:r>
              <a:rPr lang="fr-CH" u="sng" dirty="0"/>
              <a:t>Ne doivent pas être mis à la terre!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Les circuits électriques TBTP et/ou masses des matériels électriques alimentés par ceux-ci </a:t>
            </a:r>
            <a:r>
              <a:rPr lang="fr-CH" dirty="0">
                <a:solidFill>
                  <a:srgbClr val="FF0000"/>
                </a:solidFill>
              </a:rPr>
              <a:t>peuvent être mis à la terre.</a:t>
            </a:r>
          </a:p>
          <a:p>
            <a:pPr marL="0" indent="0">
              <a:buNone/>
            </a:pPr>
            <a:endParaRPr lang="fr-CH" dirty="0">
              <a:solidFill>
                <a:srgbClr val="FF0000"/>
              </a:solidFill>
            </a:endParaRPr>
          </a:p>
          <a:p>
            <a:r>
              <a:rPr lang="fr-CH" dirty="0"/>
              <a:t> Note: Les dispositifs conjoncteurs ne doivent pas être compatible avec d’autres circuits !</a:t>
            </a:r>
          </a:p>
          <a:p>
            <a:pPr marL="0" indent="0">
              <a:buNone/>
            </a:pPr>
            <a:endParaRPr lang="fr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3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F8307-06AA-4DF0-8900-8E00F30C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5+5 règles vitales pour les travaux sur ou à proximité d’installations électriques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73FAAA4-2BC1-477E-8F7A-4005266CC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886" y="1690688"/>
            <a:ext cx="4816228" cy="50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06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B9AA93-84DC-4810-B138-E50BBDC52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669" y="475587"/>
            <a:ext cx="7331771" cy="59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5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1C925-C8DB-4F35-B921-4C1FE1F4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Conséquence si les règles de sécurité ne sont pas respectés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1D759DE-429A-42B7-8EF4-10B4D556E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980" y="1884197"/>
            <a:ext cx="4646720" cy="27701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AC8BBD-2D6D-4A12-8233-7F9950A9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088" y="1999608"/>
            <a:ext cx="5763274" cy="21462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69DD42-CC36-4021-AC68-92FC2D0BB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8" y="4823527"/>
            <a:ext cx="7316395" cy="10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33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3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25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5400" dirty="0">
                <a:solidFill>
                  <a:srgbClr val="FFFFFF"/>
                </a:solidFill>
              </a:rPr>
              <a:t>NIBT CHAPITRE 4.4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Protection contre les surtensions</a:t>
            </a:r>
          </a:p>
        </p:txBody>
      </p:sp>
    </p:spTree>
    <p:extLst>
      <p:ext uri="{BB962C8B-B14F-4D97-AF65-F5344CB8AC3E}">
        <p14:creationId xmlns:p14="http://schemas.microsoft.com/office/powerpoint/2010/main" val="312357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BFF15-3B64-4207-B5F9-60A310B9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 de protection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1407033-CB42-4A57-963C-3965F6E2B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7369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6478A544-9377-4CD0-ADD8-46BC1327E0D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984512" y="3006043"/>
            <a:ext cx="2123667" cy="20596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E86A123-7D87-4EE0-A6CC-21F3420C4913}"/>
              </a:ext>
            </a:extLst>
          </p:cNvPr>
          <p:cNvSpPr txBox="1"/>
          <p:nvPr/>
        </p:nvSpPr>
        <p:spPr>
          <a:xfrm>
            <a:off x="6502892" y="5477212"/>
            <a:ext cx="523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highlight>
                  <a:srgbClr val="FFFF00"/>
                </a:highlight>
              </a:rPr>
              <a:t>Obligatoire</a:t>
            </a:r>
            <a:r>
              <a:rPr lang="fr-CH" sz="2000" dirty="0"/>
              <a:t> d‘appliquer </a:t>
            </a:r>
            <a:r>
              <a:rPr lang="fr-CH" sz="2000" u="sng" dirty="0"/>
              <a:t>au moins </a:t>
            </a:r>
            <a:r>
              <a:rPr lang="fr-CH" sz="2000" dirty="0"/>
              <a:t>une mesure de protection (dans chaque partie de l’installation).</a:t>
            </a:r>
          </a:p>
        </p:txBody>
      </p:sp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6FBBBE96-9037-14ED-4A41-160B4123044F}"/>
              </a:ext>
            </a:extLst>
          </p:cNvPr>
          <p:cNvSpPr/>
          <p:nvPr/>
        </p:nvSpPr>
        <p:spPr>
          <a:xfrm>
            <a:off x="10026072" y="32744"/>
            <a:ext cx="2152073" cy="1182255"/>
          </a:xfrm>
          <a:prstGeom prst="irregularSeal1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4.1.0.3 p.246</a:t>
            </a:r>
          </a:p>
        </p:txBody>
      </p:sp>
    </p:spTree>
    <p:extLst>
      <p:ext uri="{BB962C8B-B14F-4D97-AF65-F5344CB8AC3E}">
        <p14:creationId xmlns:p14="http://schemas.microsoft.com/office/powerpoint/2010/main" val="793852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8A7807-FF02-4320-AEC5-D2246B60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r-CH">
                <a:solidFill>
                  <a:srgbClr val="000000"/>
                </a:solidFill>
              </a:rPr>
              <a:t>Protection contre la foudre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F2D205-D23F-493D-8540-2BDC0C5B8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-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E163B-A5D8-4790-B448-08E6235F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421682"/>
            <a:ext cx="4974047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 sz="2000" dirty="0">
                <a:solidFill>
                  <a:srgbClr val="000000"/>
                </a:solidFill>
              </a:rPr>
              <a:t>Extérieur :</a:t>
            </a:r>
          </a:p>
          <a:p>
            <a:endParaRPr lang="fr-CH" sz="20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H" sz="2000" dirty="0">
                <a:solidFill>
                  <a:srgbClr val="000000"/>
                </a:solidFill>
              </a:rPr>
              <a:t>Installation de paratonnerre</a:t>
            </a:r>
          </a:p>
          <a:p>
            <a:pPr>
              <a:buFontTx/>
              <a:buChar char="-"/>
            </a:pPr>
            <a:endParaRPr lang="fr-CH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H" sz="2000" dirty="0">
                <a:solidFill>
                  <a:srgbClr val="000000"/>
                </a:solidFill>
              </a:rPr>
              <a:t>But: Capter et conduire la foudre dans le terrain</a:t>
            </a:r>
          </a:p>
          <a:p>
            <a:endParaRPr lang="fr-CH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CH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01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F5C0C-A1B4-4CC0-9637-E65713B6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Protection contre la foudre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1CB5C2-8D83-45ED-AD2A-5CF0ECC4D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545"/>
            <a:ext cx="10215555" cy="4612418"/>
          </a:xfrm>
        </p:spPr>
        <p:txBody>
          <a:bodyPr/>
          <a:lstStyle/>
          <a:p>
            <a:r>
              <a:rPr lang="fr-CH" dirty="0"/>
              <a:t>Intérieur : </a:t>
            </a:r>
          </a:p>
          <a:p>
            <a:endParaRPr lang="fr-CH" dirty="0"/>
          </a:p>
          <a:p>
            <a:r>
              <a:rPr lang="fr-CH" dirty="0"/>
              <a:t>Installation de parafoudres (contre la foudre) / parasurtension (fluctuation du réseau) </a:t>
            </a:r>
          </a:p>
          <a:p>
            <a:r>
              <a:rPr lang="fr-CH" dirty="0"/>
              <a:t>Les liaisons équipotentielles 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But: Préserver votre installation et les appareils sensibles </a:t>
            </a:r>
          </a:p>
          <a:p>
            <a:endParaRPr lang="fr-CH" dirty="0"/>
          </a:p>
        </p:txBody>
      </p:sp>
      <p:pic>
        <p:nvPicPr>
          <p:cNvPr id="2050" name="Picture 2" descr="SPD de type 2, pour système pentafilaire, N+PE séparés FINDER 7P2482751020">
            <a:extLst>
              <a:ext uri="{FF2B5EF4-FFF2-40B4-BE49-F238E27FC236}">
                <a16:creationId xmlns:a16="http://schemas.microsoft.com/office/drawing/2014/main" id="{7D2A9C5A-A35A-4B34-B530-108CCAED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20" y="611116"/>
            <a:ext cx="1906858" cy="19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FEC62A-4C4A-4DF0-9EE0-3A5CE1A2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370" y="4480354"/>
            <a:ext cx="3810330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2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79D5E-BFA1-487B-A9C0-752FB060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Où le faire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2F088-4D72-49B9-B1A5-40D458E2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85"/>
            <a:ext cx="10515600" cy="4351338"/>
          </a:xfrm>
        </p:spPr>
        <p:txBody>
          <a:bodyPr>
            <a:normAutofit/>
          </a:bodyPr>
          <a:lstStyle/>
          <a:p>
            <a:r>
              <a:rPr lang="fr-CH" dirty="0"/>
              <a:t>Installation de grande envergure</a:t>
            </a:r>
          </a:p>
          <a:p>
            <a:pPr marL="0" indent="0">
              <a:buNone/>
            </a:pPr>
            <a:r>
              <a:rPr lang="fr-CH" dirty="0"/>
              <a:t>Déterminé par l’ECAB en fonction de (nombre occupants, nombre d’étage, l’affectation …)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Protection d’appareils électronique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82707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67216-31A6-40C9-935C-62A3937E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Classe de protection contre la foudre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803326-D2F8-444B-AF42-1E9C1993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I : exigences très élevées</a:t>
            </a:r>
          </a:p>
          <a:p>
            <a:pPr marL="0" indent="0">
              <a:buNone/>
            </a:pPr>
            <a:r>
              <a:rPr lang="fr-CH" dirty="0"/>
              <a:t>II : exigences élevées</a:t>
            </a:r>
          </a:p>
          <a:p>
            <a:pPr marL="0" indent="0">
              <a:buNone/>
            </a:pPr>
            <a:r>
              <a:rPr lang="fr-CH" dirty="0"/>
              <a:t>III : exigences normales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Contrôle tous les 3 à 10 en fonction de la classe de protection</a:t>
            </a:r>
          </a:p>
        </p:txBody>
      </p:sp>
    </p:spTree>
    <p:extLst>
      <p:ext uri="{BB962C8B-B14F-4D97-AF65-F5344CB8AC3E}">
        <p14:creationId xmlns:p14="http://schemas.microsoft.com/office/powerpoint/2010/main" val="248779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CF895-56CB-4468-9C35-37E5432A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Une installation «standard» se compose d’une: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6BB22-5C98-40B8-B5E2-8D7103BE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Protection extérieure qui capte la foudre.</a:t>
            </a:r>
          </a:p>
          <a:p>
            <a:pPr lvl="1"/>
            <a:r>
              <a:rPr lang="fr-CH" dirty="0"/>
              <a:t>Elle comprend: 	- Un dispositif de captage</a:t>
            </a:r>
          </a:p>
          <a:p>
            <a:pPr marL="457200" lvl="1" indent="0">
              <a:buNone/>
            </a:pPr>
            <a:r>
              <a:rPr lang="fr-CH" dirty="0"/>
              <a:t>			- Les descentes </a:t>
            </a:r>
          </a:p>
          <a:p>
            <a:pPr marL="457200" lvl="1" indent="0">
              <a:buNone/>
            </a:pPr>
            <a:r>
              <a:rPr lang="fr-CH" dirty="0"/>
              <a:t>			-  Une installation de mise à terre</a:t>
            </a:r>
          </a:p>
          <a:p>
            <a:r>
              <a:rPr lang="fr-CH" dirty="0"/>
              <a:t>Protection intérieur contre la foudre.</a:t>
            </a:r>
          </a:p>
          <a:p>
            <a:pPr lvl="1"/>
            <a:r>
              <a:rPr lang="fr-CH" dirty="0"/>
              <a:t>Elle comprend: 	- Un parafoudre</a:t>
            </a:r>
          </a:p>
          <a:p>
            <a:pPr marL="457200" lvl="1" indent="0">
              <a:buNone/>
            </a:pPr>
            <a:r>
              <a:rPr lang="fr-CH" dirty="0"/>
              <a:t>			- Les liaisons équipotentielle de protection</a:t>
            </a:r>
          </a:p>
          <a:p>
            <a:r>
              <a:rPr lang="fr-CH" dirty="0"/>
              <a:t>Electrode de terre</a:t>
            </a:r>
          </a:p>
          <a:p>
            <a:pPr marL="457200" lvl="1" indent="0">
              <a:buNone/>
            </a:pPr>
            <a:r>
              <a:rPr lang="fr-CH" dirty="0"/>
              <a:t>			</a:t>
            </a:r>
          </a:p>
          <a:p>
            <a:pPr marL="457200" lvl="1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17808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FFEA5-5D2D-4869-BE19-E000F8AD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Canalisation depuis l’extérieur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F17F2EA-CB1F-45A6-BFED-341A929B4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217" y="1514119"/>
            <a:ext cx="7415784" cy="46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7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C061A-6F66-4B3F-A6C2-50B8E034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Alimentation par ligne aérienne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78323-9447-422D-9E7D-B612CB4B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Si une installation est alimentée par des lignes aériennes à basse tension, une protection contre les surtensions doit être installée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40D5E9-9ECF-465A-A889-364F500A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80" y="2935111"/>
            <a:ext cx="5468839" cy="30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43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D2B6C-30D2-44DC-8BB9-2A211D41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Carte kéraunique</a:t>
            </a:r>
          </a:p>
        </p:txBody>
      </p:sp>
      <p:pic>
        <p:nvPicPr>
          <p:cNvPr id="5124" name="Picture 4" descr="Statistique des régions | Office fédéral de la statistique">
            <a:extLst>
              <a:ext uri="{FF2B5EF4-FFF2-40B4-BE49-F238E27FC236}">
                <a16:creationId xmlns:a16="http://schemas.microsoft.com/office/drawing/2014/main" id="{8D3D8216-6993-403D-B86D-061E9516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6" y="1825625"/>
            <a:ext cx="5600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87E1AAC-43FE-41BA-BE26-8917ABA89782}"/>
              </a:ext>
            </a:extLst>
          </p:cNvPr>
          <p:cNvSpPr txBox="1"/>
          <p:nvPr/>
        </p:nvSpPr>
        <p:spPr>
          <a:xfrm>
            <a:off x="6732494" y="3393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https://prevision-meteo.ch/orages/impacts-foudre</a:t>
            </a:r>
          </a:p>
        </p:txBody>
      </p:sp>
    </p:spTree>
    <p:extLst>
      <p:ext uri="{BB962C8B-B14F-4D97-AF65-F5344CB8AC3E}">
        <p14:creationId xmlns:p14="http://schemas.microsoft.com/office/powerpoint/2010/main" val="180714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D73AD-9AD7-4699-A8F2-8F9A104D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CEM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2289E8-3AA6-4053-8500-DBFDDABB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Peuvent perturber : </a:t>
            </a:r>
          </a:p>
          <a:p>
            <a:pPr lvl="1"/>
            <a:r>
              <a:rPr lang="fr-CH" dirty="0"/>
              <a:t>Système informatique </a:t>
            </a:r>
          </a:p>
          <a:p>
            <a:pPr lvl="1"/>
            <a:r>
              <a:rPr lang="fr-CH" dirty="0"/>
              <a:t>Système d’émission</a:t>
            </a:r>
          </a:p>
          <a:p>
            <a:pPr lvl="1"/>
            <a:r>
              <a:rPr lang="fr-CH" dirty="0"/>
              <a:t>Système de commande </a:t>
            </a:r>
          </a:p>
          <a:p>
            <a:r>
              <a:rPr lang="fr-CH" dirty="0"/>
              <a:t>Peuvent générer des surtensions :</a:t>
            </a:r>
          </a:p>
          <a:p>
            <a:pPr lvl="1"/>
            <a:r>
              <a:rPr lang="fr-CH" dirty="0"/>
              <a:t>Court-circuit</a:t>
            </a:r>
          </a:p>
          <a:p>
            <a:pPr lvl="1"/>
            <a:r>
              <a:rPr lang="fr-CH" dirty="0"/>
              <a:t>Effet de la foudre</a:t>
            </a:r>
          </a:p>
          <a:p>
            <a:r>
              <a:rPr lang="fr-CH" dirty="0"/>
              <a:t>Peuvent apparaitre :</a:t>
            </a:r>
          </a:p>
          <a:p>
            <a:pPr lvl="1"/>
            <a:r>
              <a:rPr lang="fr-CH" dirty="0"/>
              <a:t>Grande boucle </a:t>
            </a:r>
          </a:p>
          <a:p>
            <a:pPr lvl="1"/>
            <a:r>
              <a:rPr lang="fr-CH" dirty="0"/>
              <a:t>Différents système de câblage</a:t>
            </a:r>
          </a:p>
          <a:p>
            <a:pPr lvl="1"/>
            <a:r>
              <a:rPr lang="fr-CH" dirty="0"/>
              <a:t>Champ magnétique lors de courant important </a:t>
            </a:r>
          </a:p>
          <a:p>
            <a:pPr lvl="1"/>
            <a:endParaRPr lang="fr-CH" dirty="0"/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15486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NIBT 2020,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D31D9-090B-0D30-8451-0BB4F442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948FED-4592-45B8-1F55-462F312EC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75"/>
          <a:stretch/>
        </p:blipFill>
        <p:spPr>
          <a:xfrm>
            <a:off x="3668485" y="0"/>
            <a:ext cx="5584372" cy="6869584"/>
          </a:xfrm>
        </p:spPr>
      </p:pic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9F8B37E7-DF13-96F2-8AAE-8947FE4C64E9}"/>
              </a:ext>
            </a:extLst>
          </p:cNvPr>
          <p:cNvSpPr/>
          <p:nvPr/>
        </p:nvSpPr>
        <p:spPr>
          <a:xfrm>
            <a:off x="10026072" y="32744"/>
            <a:ext cx="2152073" cy="1182255"/>
          </a:xfrm>
          <a:prstGeom prst="irregularSeal1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4.1.0 p.247</a:t>
            </a:r>
          </a:p>
        </p:txBody>
      </p:sp>
    </p:spTree>
    <p:extLst>
      <p:ext uri="{BB962C8B-B14F-4D97-AF65-F5344CB8AC3E}">
        <p14:creationId xmlns:p14="http://schemas.microsoft.com/office/powerpoint/2010/main" val="365650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69F3C-0132-4841-AE12-27329B1E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Valeurs typiques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B7A766-EF7B-416E-843E-96F57874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58" y="1536960"/>
            <a:ext cx="2514131" cy="35517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2A7058-683C-4561-B7CE-0D1FFE72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643" y="73821"/>
            <a:ext cx="4147178" cy="6784179"/>
          </a:xfrm>
          <a:prstGeom prst="rect">
            <a:avLst/>
          </a:prstGeom>
        </p:spPr>
      </p:pic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F5233C5F-FD3C-FBE4-24D9-28699F89D136}"/>
              </a:ext>
            </a:extLst>
          </p:cNvPr>
          <p:cNvSpPr/>
          <p:nvPr/>
        </p:nvSpPr>
        <p:spPr>
          <a:xfrm>
            <a:off x="1263072" y="5007516"/>
            <a:ext cx="2152073" cy="1182255"/>
          </a:xfrm>
          <a:prstGeom prst="irregularSeal1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4.1.0 p.248</a:t>
            </a:r>
          </a:p>
        </p:txBody>
      </p:sp>
    </p:spTree>
    <p:extLst>
      <p:ext uri="{BB962C8B-B14F-4D97-AF65-F5344CB8AC3E}">
        <p14:creationId xmlns:p14="http://schemas.microsoft.com/office/powerpoint/2010/main" val="180274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62A40-6F1E-354C-D77B-94837C0A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D59613-440F-1D23-5E08-FD569DF48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848" y="1939263"/>
            <a:ext cx="6339886" cy="3893517"/>
          </a:xfrm>
        </p:spPr>
      </p:pic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98AD2964-0DD8-2FAA-722F-338A8B7C70AE}"/>
              </a:ext>
            </a:extLst>
          </p:cNvPr>
          <p:cNvSpPr/>
          <p:nvPr/>
        </p:nvSpPr>
        <p:spPr>
          <a:xfrm>
            <a:off x="9938986" y="116550"/>
            <a:ext cx="2152073" cy="1182255"/>
          </a:xfrm>
          <a:prstGeom prst="irregularSeal1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4.1.1 p.255</a:t>
            </a:r>
          </a:p>
        </p:txBody>
      </p:sp>
    </p:spTree>
    <p:extLst>
      <p:ext uri="{BB962C8B-B14F-4D97-AF65-F5344CB8AC3E}">
        <p14:creationId xmlns:p14="http://schemas.microsoft.com/office/powerpoint/2010/main" val="39023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74431-C132-E776-969C-9E1D1588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541060-5EC9-F8A3-CF15-5443F171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371" y="2112886"/>
            <a:ext cx="6123872" cy="3515556"/>
          </a:xfrm>
        </p:spPr>
      </p:pic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8E0239A9-D1E5-C996-BACF-1738C14C7F6E}"/>
              </a:ext>
            </a:extLst>
          </p:cNvPr>
          <p:cNvSpPr/>
          <p:nvPr/>
        </p:nvSpPr>
        <p:spPr>
          <a:xfrm>
            <a:off x="10039927" y="107161"/>
            <a:ext cx="2152073" cy="1182255"/>
          </a:xfrm>
          <a:prstGeom prst="irregularSeal1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4.1.1 p.255</a:t>
            </a:r>
          </a:p>
        </p:txBody>
      </p:sp>
    </p:spTree>
    <p:extLst>
      <p:ext uri="{BB962C8B-B14F-4D97-AF65-F5344CB8AC3E}">
        <p14:creationId xmlns:p14="http://schemas.microsoft.com/office/powerpoint/2010/main" val="374679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8B82C5-BA77-439F-8EC1-13C579AA8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18110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8D3210-27A6-4B16-9FB3-FC5CBF7E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Différents types de mesure de protection: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EED6A-1177-463A-97E3-71C96D39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825625"/>
            <a:ext cx="10515600" cy="4351338"/>
          </a:xfrm>
        </p:spPr>
        <p:txBody>
          <a:bodyPr/>
          <a:lstStyle/>
          <a:p>
            <a:r>
              <a:rPr lang="fr-CH" dirty="0"/>
              <a:t>Protection par coupure automatique de l‘alimentation en courant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Protection par double isolation ou renforcée</a:t>
            </a:r>
          </a:p>
          <a:p>
            <a:endParaRPr lang="fr-CH" dirty="0"/>
          </a:p>
          <a:p>
            <a:r>
              <a:rPr lang="fr-CH" dirty="0"/>
              <a:t>Protection par séparation de l‘alimentation d‘un matériel individuel</a:t>
            </a:r>
          </a:p>
          <a:p>
            <a:endParaRPr lang="fr-CH" dirty="0"/>
          </a:p>
          <a:p>
            <a:r>
              <a:rPr lang="fr-CH" dirty="0"/>
              <a:t>Protection par très basse tension TBTS et TBTP.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ABC863-C048-406A-B0E4-533831EAE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r="32999"/>
          <a:stretch/>
        </p:blipFill>
        <p:spPr bwMode="auto">
          <a:xfrm>
            <a:off x="7572375" y="2481262"/>
            <a:ext cx="743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CFB785-052E-4462-826D-3A806AAAC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857" y="3790951"/>
            <a:ext cx="384293" cy="71165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72AFAD-8B20-4D85-AD21-5F41A105805C}"/>
              </a:ext>
            </a:extLst>
          </p:cNvPr>
          <p:cNvSpPr txBox="1"/>
          <p:nvPr/>
        </p:nvSpPr>
        <p:spPr>
          <a:xfrm>
            <a:off x="8132440" y="4970452"/>
            <a:ext cx="3221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≤ 50 V AC ou ≤ 120 V DC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7BE6D364-B8D5-A40D-C440-2B54464A7F27}"/>
              </a:ext>
            </a:extLst>
          </p:cNvPr>
          <p:cNvSpPr/>
          <p:nvPr/>
        </p:nvSpPr>
        <p:spPr>
          <a:xfrm>
            <a:off x="9868477" y="5585835"/>
            <a:ext cx="2152073" cy="1182255"/>
          </a:xfrm>
          <a:prstGeom prst="irregularSeal1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p.258 -263</a:t>
            </a:r>
          </a:p>
        </p:txBody>
      </p:sp>
    </p:spTree>
    <p:extLst>
      <p:ext uri="{BB962C8B-B14F-4D97-AF65-F5344CB8AC3E}">
        <p14:creationId xmlns:p14="http://schemas.microsoft.com/office/powerpoint/2010/main" val="28424842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E921D3-653F-4143-8EEC-E0F280742782}">
  <ds:schemaRefs>
    <ds:schemaRef ds:uri="http://schemas.microsoft.com/office/2006/documentManagement/types"/>
    <ds:schemaRef ds:uri="3f5aaf00-5e08-467b-8ed6-05c6302b08c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8cb5498-d582-4c13-9914-4fcd48091da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605C6B-C711-4710-AD70-C1EBD67B7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aaf00-5e08-467b-8ed6-05c6302b08c6"/>
    <ds:schemaRef ds:uri="38cb5498-d582-4c13-9914-4fcd48091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Grand écran</PresentationFormat>
  <Paragraphs>183</Paragraphs>
  <Slides>49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Avenir Next LT Pro</vt:lpstr>
      <vt:lpstr>Calibri</vt:lpstr>
      <vt:lpstr>Calibri Light</vt:lpstr>
      <vt:lpstr>Cambria Math</vt:lpstr>
      <vt:lpstr>Rockwell</vt:lpstr>
      <vt:lpstr>Thème Office</vt:lpstr>
      <vt:lpstr>NIBT 4ème</vt:lpstr>
      <vt:lpstr>NIBT CHAPITRE 4.1</vt:lpstr>
      <vt:lpstr>Rappel des buts de la NIBT </vt:lpstr>
      <vt:lpstr>Mesure de protection </vt:lpstr>
      <vt:lpstr>Présentation PowerPoint</vt:lpstr>
      <vt:lpstr>Valeurs typiques</vt:lpstr>
      <vt:lpstr>Présentation PowerPoint</vt:lpstr>
      <vt:lpstr>Présentation PowerPoint</vt:lpstr>
      <vt:lpstr>Différents types de mesure de protection:</vt:lpstr>
      <vt:lpstr>Coupure qui pourrait constituer un danger</vt:lpstr>
      <vt:lpstr>Possible de renoncer aux mesures de protection</vt:lpstr>
      <vt:lpstr>Coupure automatique </vt:lpstr>
      <vt:lpstr>Protection contre les contacts directs</vt:lpstr>
      <vt:lpstr>Solution -&gt; Barrière ou enveloppe de protection</vt:lpstr>
      <vt:lpstr>Accès au tableau</vt:lpstr>
      <vt:lpstr>Degrés de protection</vt:lpstr>
      <vt:lpstr>Présentation PowerPoint</vt:lpstr>
      <vt:lpstr>Présentation PowerPoint</vt:lpstr>
      <vt:lpstr>Exemple</vt:lpstr>
      <vt:lpstr>Exemple personnes «averties»</vt:lpstr>
      <vt:lpstr>Mise en garde du danger</vt:lpstr>
      <vt:lpstr>Accès aux personnes «ordinaires» Par exemple armoire de distribution</vt:lpstr>
      <vt:lpstr>Protection contre les contacts indirects  (en cas de défaut)</vt:lpstr>
      <vt:lpstr>Rappel</vt:lpstr>
      <vt:lpstr>Mise à la terre des masses</vt:lpstr>
      <vt:lpstr>Liaison équipotentielles de protections</vt:lpstr>
      <vt:lpstr>Système TN-S</vt:lpstr>
      <vt:lpstr>Système TN-C-S</vt:lpstr>
      <vt:lpstr>Le point de transition entre les deux se trouve au C-S-G</vt:lpstr>
      <vt:lpstr>Lors de l’extension d’une installation depuis du TN-C</vt:lpstr>
      <vt:lpstr>Lors de l’extension d’une installation depuis du TN-S</vt:lpstr>
      <vt:lpstr>Coupure automatique en cas de défauts sur le système TN</vt:lpstr>
      <vt:lpstr>Qu’entent-on part prise à utilisation libre </vt:lpstr>
      <vt:lpstr>Coupure automatique dans les salles de bains</vt:lpstr>
      <vt:lpstr>TBTS / TBTP</vt:lpstr>
      <vt:lpstr>5+5 règles vitales pour les travaux sur ou à proximité d’installations électriques</vt:lpstr>
      <vt:lpstr>Présentation PowerPoint</vt:lpstr>
      <vt:lpstr>Conséquence si les règles de sécurité ne sont pas respectés </vt:lpstr>
      <vt:lpstr>NIBT CHAPITRE 4.4</vt:lpstr>
      <vt:lpstr>Protection contre la foudre</vt:lpstr>
      <vt:lpstr>Protection contre la foudre</vt:lpstr>
      <vt:lpstr>Où le faire ?</vt:lpstr>
      <vt:lpstr>Classe de protection contre la foudre</vt:lpstr>
      <vt:lpstr>Une installation «standard» se compose d’une:</vt:lpstr>
      <vt:lpstr>Canalisation depuis l’extérieur </vt:lpstr>
      <vt:lpstr>Alimentation par ligne aérienne</vt:lpstr>
      <vt:lpstr>Carte kéraunique</vt:lpstr>
      <vt:lpstr>CEM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NIBT 4ème</dc:title>
  <dc:creator>Baechler Jonathan</dc:creator>
  <cp:lastModifiedBy>Baechler Jonathan</cp:lastModifiedBy>
  <cp:revision>1</cp:revision>
  <dcterms:created xsi:type="dcterms:W3CDTF">2020-10-15T19:53:45Z</dcterms:created>
  <dcterms:modified xsi:type="dcterms:W3CDTF">2025-09-26T09:10:17Z</dcterms:modified>
</cp:coreProperties>
</file>