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347" r:id="rId5"/>
    <p:sldId id="293" r:id="rId6"/>
    <p:sldId id="348" r:id="rId7"/>
    <p:sldId id="294" r:id="rId8"/>
    <p:sldId id="301" r:id="rId9"/>
    <p:sldId id="300" r:id="rId10"/>
    <p:sldId id="295" r:id="rId11"/>
    <p:sldId id="296" r:id="rId12"/>
    <p:sldId id="297" r:id="rId13"/>
    <p:sldId id="298" r:id="rId14"/>
    <p:sldId id="299" r:id="rId15"/>
    <p:sldId id="292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echler Jonathan, N/NB/NBL/NBLE" initials="BJN" lastIdx="2" clrIdx="0">
    <p:extLst>
      <p:ext uri="{19B8F6BF-5375-455C-9EA6-DF929625EA0E}">
        <p15:presenceInfo xmlns:p15="http://schemas.microsoft.com/office/powerpoint/2012/main" userId="S-1-5-21-3144422677-1507823506-1695946136-1450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EEFC1D-0ED2-4103-A351-BC635A0E640D}" v="16" dt="2026-01-14T10:56:44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2735" autoAdjust="0"/>
  </p:normalViewPr>
  <p:slideViewPr>
    <p:cSldViewPr snapToGrid="0">
      <p:cViewPr varScale="1">
        <p:scale>
          <a:sx n="58" d="100"/>
          <a:sy n="58" d="100"/>
        </p:scale>
        <p:origin x="3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echler Jonathan" userId="47f0ae59-e29e-4ab1-be6f-043bae60ed99" providerId="ADAL" clId="{D97B3447-EE3B-411F-A3EC-DF032C65D6B4}"/>
    <pc:docChg chg="custSel addSld delSld modSld">
      <pc:chgData name="Baechler Jonathan" userId="47f0ae59-e29e-4ab1-be6f-043bae60ed99" providerId="ADAL" clId="{D97B3447-EE3B-411F-A3EC-DF032C65D6B4}" dt="2026-01-14T10:57:01.759" v="141" actId="20577"/>
      <pc:docMkLst>
        <pc:docMk/>
      </pc:docMkLst>
      <pc:sldChg chg="del">
        <pc:chgData name="Baechler Jonathan" userId="47f0ae59-e29e-4ab1-be6f-043bae60ed99" providerId="ADAL" clId="{D97B3447-EE3B-411F-A3EC-DF032C65D6B4}" dt="2026-01-14T10:43:52.581" v="5" actId="47"/>
        <pc:sldMkLst>
          <pc:docMk/>
          <pc:sldMk cId="3209799926" sldId="284"/>
        </pc:sldMkLst>
      </pc:sldChg>
      <pc:sldChg chg="addSp delSp modSp mod modAnim">
        <pc:chgData name="Baechler Jonathan" userId="47f0ae59-e29e-4ab1-be6f-043bae60ed99" providerId="ADAL" clId="{D97B3447-EE3B-411F-A3EC-DF032C65D6B4}" dt="2026-01-14T10:57:01.759" v="141" actId="20577"/>
        <pc:sldMkLst>
          <pc:docMk/>
          <pc:sldMk cId="3001901885" sldId="293"/>
        </pc:sldMkLst>
        <pc:spChg chg="mod">
          <ac:chgData name="Baechler Jonathan" userId="47f0ae59-e29e-4ab1-be6f-043bae60ed99" providerId="ADAL" clId="{D97B3447-EE3B-411F-A3EC-DF032C65D6B4}" dt="2026-01-14T10:52:41.249" v="127" actId="20577"/>
          <ac:spMkLst>
            <pc:docMk/>
            <pc:sldMk cId="3001901885" sldId="293"/>
            <ac:spMk id="2" creationId="{8F2CB5D8-5010-486C-8858-0C22603DCEF0}"/>
          </ac:spMkLst>
        </pc:spChg>
        <pc:spChg chg="del mod">
          <ac:chgData name="Baechler Jonathan" userId="47f0ae59-e29e-4ab1-be6f-043bae60ed99" providerId="ADAL" clId="{D97B3447-EE3B-411F-A3EC-DF032C65D6B4}" dt="2026-01-14T10:56:16.842" v="131" actId="22"/>
          <ac:spMkLst>
            <pc:docMk/>
            <pc:sldMk cId="3001901885" sldId="293"/>
            <ac:spMk id="3" creationId="{9C846704-5DB0-452C-9A55-7E5D0904CCFC}"/>
          </ac:spMkLst>
        </pc:spChg>
        <pc:spChg chg="add mod">
          <ac:chgData name="Baechler Jonathan" userId="47f0ae59-e29e-4ab1-be6f-043bae60ed99" providerId="ADAL" clId="{D97B3447-EE3B-411F-A3EC-DF032C65D6B4}" dt="2026-01-14T10:52:23.864" v="88" actId="20577"/>
          <ac:spMkLst>
            <pc:docMk/>
            <pc:sldMk cId="3001901885" sldId="293"/>
            <ac:spMk id="4" creationId="{1C001A5D-5C8E-0EF5-7D0C-23CB1E011BBB}"/>
          </ac:spMkLst>
        </pc:spChg>
        <pc:spChg chg="del">
          <ac:chgData name="Baechler Jonathan" userId="47f0ae59-e29e-4ab1-be6f-043bae60ed99" providerId="ADAL" clId="{D97B3447-EE3B-411F-A3EC-DF032C65D6B4}" dt="2026-01-14T10:45:33.136" v="22" actId="478"/>
          <ac:spMkLst>
            <pc:docMk/>
            <pc:sldMk cId="3001901885" sldId="293"/>
            <ac:spMk id="5" creationId="{7FD2A94A-3125-4531-999F-8EC6B485B2B0}"/>
          </ac:spMkLst>
        </pc:spChg>
        <pc:spChg chg="add mod">
          <ac:chgData name="Baechler Jonathan" userId="47f0ae59-e29e-4ab1-be6f-043bae60ed99" providerId="ADAL" clId="{D97B3447-EE3B-411F-A3EC-DF032C65D6B4}" dt="2026-01-14T10:57:01.759" v="141" actId="20577"/>
          <ac:spMkLst>
            <pc:docMk/>
            <pc:sldMk cId="3001901885" sldId="293"/>
            <ac:spMk id="8" creationId="{2AB8DD38-8075-8A2A-90D9-124A12A43CFF}"/>
          </ac:spMkLst>
        </pc:spChg>
        <pc:picChg chg="add mod ord">
          <ac:chgData name="Baechler Jonathan" userId="47f0ae59-e29e-4ab1-be6f-043bae60ed99" providerId="ADAL" clId="{D97B3447-EE3B-411F-A3EC-DF032C65D6B4}" dt="2026-01-14T10:57:00.505" v="140" actId="1076"/>
          <ac:picMkLst>
            <pc:docMk/>
            <pc:sldMk cId="3001901885" sldId="293"/>
            <ac:picMk id="7" creationId="{F4763C1E-71C7-341B-0AAF-632420D205C6}"/>
          </ac:picMkLst>
        </pc:picChg>
      </pc:sldChg>
      <pc:sldChg chg="addSp delSp modSp mod">
        <pc:chgData name="Baechler Jonathan" userId="47f0ae59-e29e-4ab1-be6f-043bae60ed99" providerId="ADAL" clId="{D97B3447-EE3B-411F-A3EC-DF032C65D6B4}" dt="2026-01-14T10:47:07.021" v="45" actId="20577"/>
        <pc:sldMkLst>
          <pc:docMk/>
          <pc:sldMk cId="2196591277" sldId="294"/>
        </pc:sldMkLst>
        <pc:spChg chg="mod">
          <ac:chgData name="Baechler Jonathan" userId="47f0ae59-e29e-4ab1-be6f-043bae60ed99" providerId="ADAL" clId="{D97B3447-EE3B-411F-A3EC-DF032C65D6B4}" dt="2026-01-14T10:47:07.021" v="45" actId="20577"/>
          <ac:spMkLst>
            <pc:docMk/>
            <pc:sldMk cId="2196591277" sldId="294"/>
            <ac:spMk id="3" creationId="{3E30D9F8-A6CD-4967-9E2A-7D4FD703ACC2}"/>
          </ac:spMkLst>
        </pc:spChg>
        <pc:spChg chg="del">
          <ac:chgData name="Baechler Jonathan" userId="47f0ae59-e29e-4ab1-be6f-043bae60ed99" providerId="ADAL" clId="{D97B3447-EE3B-411F-A3EC-DF032C65D6B4}" dt="2026-01-14T10:46:47.980" v="39" actId="478"/>
          <ac:spMkLst>
            <pc:docMk/>
            <pc:sldMk cId="2196591277" sldId="294"/>
            <ac:spMk id="4" creationId="{30CE193D-4D52-4BAC-87E2-71B0BA14730D}"/>
          </ac:spMkLst>
        </pc:spChg>
        <pc:spChg chg="add del mod">
          <ac:chgData name="Baechler Jonathan" userId="47f0ae59-e29e-4ab1-be6f-043bae60ed99" providerId="ADAL" clId="{D97B3447-EE3B-411F-A3EC-DF032C65D6B4}" dt="2026-01-14T10:46:02.713" v="27" actId="478"/>
          <ac:spMkLst>
            <pc:docMk/>
            <pc:sldMk cId="2196591277" sldId="294"/>
            <ac:spMk id="5" creationId="{60F5F64F-F671-6245-2FC2-C9AF0B12E4BD}"/>
          </ac:spMkLst>
        </pc:spChg>
        <pc:spChg chg="add mod">
          <ac:chgData name="Baechler Jonathan" userId="47f0ae59-e29e-4ab1-be6f-043bae60ed99" providerId="ADAL" clId="{D97B3447-EE3B-411F-A3EC-DF032C65D6B4}" dt="2026-01-14T10:46:55.177" v="40" actId="1076"/>
          <ac:spMkLst>
            <pc:docMk/>
            <pc:sldMk cId="2196591277" sldId="294"/>
            <ac:spMk id="6" creationId="{32B72041-85CE-B0E2-1296-46856398627F}"/>
          </ac:spMkLst>
        </pc:spChg>
      </pc:sldChg>
      <pc:sldChg chg="delSp mod">
        <pc:chgData name="Baechler Jonathan" userId="47f0ae59-e29e-4ab1-be6f-043bae60ed99" providerId="ADAL" clId="{D97B3447-EE3B-411F-A3EC-DF032C65D6B4}" dt="2026-01-14T10:48:20.923" v="46" actId="478"/>
        <pc:sldMkLst>
          <pc:docMk/>
          <pc:sldMk cId="2612576951" sldId="295"/>
        </pc:sldMkLst>
        <pc:spChg chg="del">
          <ac:chgData name="Baechler Jonathan" userId="47f0ae59-e29e-4ab1-be6f-043bae60ed99" providerId="ADAL" clId="{D97B3447-EE3B-411F-A3EC-DF032C65D6B4}" dt="2026-01-14T10:48:20.923" v="46" actId="478"/>
          <ac:spMkLst>
            <pc:docMk/>
            <pc:sldMk cId="2612576951" sldId="295"/>
            <ac:spMk id="6" creationId="{EB916E6B-BCB2-4F18-8B64-D63A1E13261E}"/>
          </ac:spMkLst>
        </pc:spChg>
      </pc:sldChg>
      <pc:sldChg chg="addSp delSp modSp mod">
        <pc:chgData name="Baechler Jonathan" userId="47f0ae59-e29e-4ab1-be6f-043bae60ed99" providerId="ADAL" clId="{D97B3447-EE3B-411F-A3EC-DF032C65D6B4}" dt="2026-01-14T10:49:10.344" v="59" actId="478"/>
        <pc:sldMkLst>
          <pc:docMk/>
          <pc:sldMk cId="1597141962" sldId="296"/>
        </pc:sldMkLst>
        <pc:spChg chg="add mod">
          <ac:chgData name="Baechler Jonathan" userId="47f0ae59-e29e-4ab1-be6f-043bae60ed99" providerId="ADAL" clId="{D97B3447-EE3B-411F-A3EC-DF032C65D6B4}" dt="2026-01-14T10:49:02.995" v="56" actId="20577"/>
          <ac:spMkLst>
            <pc:docMk/>
            <pc:sldMk cId="1597141962" sldId="296"/>
            <ac:spMk id="4" creationId="{422D52C9-C14E-54A7-0624-A089CBBE373C}"/>
          </ac:spMkLst>
        </pc:spChg>
        <pc:spChg chg="del">
          <ac:chgData name="Baechler Jonathan" userId="47f0ae59-e29e-4ab1-be6f-043bae60ed99" providerId="ADAL" clId="{D97B3447-EE3B-411F-A3EC-DF032C65D6B4}" dt="2026-01-14T10:49:10.344" v="59" actId="478"/>
          <ac:spMkLst>
            <pc:docMk/>
            <pc:sldMk cId="1597141962" sldId="296"/>
            <ac:spMk id="7" creationId="{ABEEADC7-6C2D-4C44-ADD6-E1FEEDA84E0C}"/>
          </ac:spMkLst>
        </pc:spChg>
        <pc:picChg chg="mod">
          <ac:chgData name="Baechler Jonathan" userId="47f0ae59-e29e-4ab1-be6f-043bae60ed99" providerId="ADAL" clId="{D97B3447-EE3B-411F-A3EC-DF032C65D6B4}" dt="2026-01-14T10:49:07.808" v="58" actId="1076"/>
          <ac:picMkLst>
            <pc:docMk/>
            <pc:sldMk cId="1597141962" sldId="296"/>
            <ac:picMk id="2050" creationId="{C42C2DFD-5C2B-4571-B072-7511C65F24A8}"/>
          </ac:picMkLst>
        </pc:picChg>
      </pc:sldChg>
      <pc:sldChg chg="addSp delSp modSp mod">
        <pc:chgData name="Baechler Jonathan" userId="47f0ae59-e29e-4ab1-be6f-043bae60ed99" providerId="ADAL" clId="{D97B3447-EE3B-411F-A3EC-DF032C65D6B4}" dt="2026-01-14T10:49:52.440" v="65" actId="20577"/>
        <pc:sldMkLst>
          <pc:docMk/>
          <pc:sldMk cId="3839959772" sldId="297"/>
        </pc:sldMkLst>
        <pc:spChg chg="del">
          <ac:chgData name="Baechler Jonathan" userId="47f0ae59-e29e-4ab1-be6f-043bae60ed99" providerId="ADAL" clId="{D97B3447-EE3B-411F-A3EC-DF032C65D6B4}" dt="2026-01-14T10:49:22.164" v="60" actId="478"/>
          <ac:spMkLst>
            <pc:docMk/>
            <pc:sldMk cId="3839959772" sldId="297"/>
            <ac:spMk id="4" creationId="{F94DDBA1-A469-4293-853F-A5CB0C5C0933}"/>
          </ac:spMkLst>
        </pc:spChg>
        <pc:spChg chg="add mod">
          <ac:chgData name="Baechler Jonathan" userId="47f0ae59-e29e-4ab1-be6f-043bae60ed99" providerId="ADAL" clId="{D97B3447-EE3B-411F-A3EC-DF032C65D6B4}" dt="2026-01-14T10:49:52.440" v="65" actId="20577"/>
          <ac:spMkLst>
            <pc:docMk/>
            <pc:sldMk cId="3839959772" sldId="297"/>
            <ac:spMk id="5" creationId="{D516D98B-E5E8-B246-E53B-8173A59DD1EF}"/>
          </ac:spMkLst>
        </pc:spChg>
      </pc:sldChg>
      <pc:sldChg chg="addSp delSp modSp mod">
        <pc:chgData name="Baechler Jonathan" userId="47f0ae59-e29e-4ab1-be6f-043bae60ed99" providerId="ADAL" clId="{D97B3447-EE3B-411F-A3EC-DF032C65D6B4}" dt="2026-01-14T10:50:43.573" v="71" actId="1076"/>
        <pc:sldMkLst>
          <pc:docMk/>
          <pc:sldMk cId="2172503566" sldId="298"/>
        </pc:sldMkLst>
        <pc:spChg chg="add mod">
          <ac:chgData name="Baechler Jonathan" userId="47f0ae59-e29e-4ab1-be6f-043bae60ed99" providerId="ADAL" clId="{D97B3447-EE3B-411F-A3EC-DF032C65D6B4}" dt="2026-01-14T10:50:43.573" v="71" actId="1076"/>
          <ac:spMkLst>
            <pc:docMk/>
            <pc:sldMk cId="2172503566" sldId="298"/>
            <ac:spMk id="3" creationId="{A6DFB7B2-7B5B-34B8-5247-683F0DADB8F0}"/>
          </ac:spMkLst>
        </pc:spChg>
        <pc:spChg chg="del">
          <ac:chgData name="Baechler Jonathan" userId="47f0ae59-e29e-4ab1-be6f-043bae60ed99" providerId="ADAL" clId="{D97B3447-EE3B-411F-A3EC-DF032C65D6B4}" dt="2026-01-14T10:50:38.026" v="70" actId="478"/>
          <ac:spMkLst>
            <pc:docMk/>
            <pc:sldMk cId="2172503566" sldId="298"/>
            <ac:spMk id="8" creationId="{10049BB6-AFA3-4871-B3AB-A821B30DA1AE}"/>
          </ac:spMkLst>
        </pc:spChg>
      </pc:sldChg>
      <pc:sldChg chg="addSp delSp modSp mod">
        <pc:chgData name="Baechler Jonathan" userId="47f0ae59-e29e-4ab1-be6f-043bae60ed99" providerId="ADAL" clId="{D97B3447-EE3B-411F-A3EC-DF032C65D6B4}" dt="2026-01-14T10:51:26.577" v="81" actId="478"/>
        <pc:sldMkLst>
          <pc:docMk/>
          <pc:sldMk cId="382655041" sldId="299"/>
        </pc:sldMkLst>
        <pc:spChg chg="add mod">
          <ac:chgData name="Baechler Jonathan" userId="47f0ae59-e29e-4ab1-be6f-043bae60ed99" providerId="ADAL" clId="{D97B3447-EE3B-411F-A3EC-DF032C65D6B4}" dt="2026-01-14T10:51:21.396" v="80" actId="20577"/>
          <ac:spMkLst>
            <pc:docMk/>
            <pc:sldMk cId="382655041" sldId="299"/>
            <ac:spMk id="4" creationId="{D1366230-6E15-7A43-5BB4-DB15B080313E}"/>
          </ac:spMkLst>
        </pc:spChg>
        <pc:spChg chg="del">
          <ac:chgData name="Baechler Jonathan" userId="47f0ae59-e29e-4ab1-be6f-043bae60ed99" providerId="ADAL" clId="{D97B3447-EE3B-411F-A3EC-DF032C65D6B4}" dt="2026-01-14T10:51:26.577" v="81" actId="478"/>
          <ac:spMkLst>
            <pc:docMk/>
            <pc:sldMk cId="382655041" sldId="299"/>
            <ac:spMk id="6" creationId="{2E36BD9C-2C2A-4240-9B1F-89F353D9B532}"/>
          </ac:spMkLst>
        </pc:spChg>
      </pc:sldChg>
      <pc:sldChg chg="addSp delSp modSp add mod setBg delDesignElem">
        <pc:chgData name="Baechler Jonathan" userId="47f0ae59-e29e-4ab1-be6f-043bae60ed99" providerId="ADAL" clId="{D97B3447-EE3B-411F-A3EC-DF032C65D6B4}" dt="2026-01-14T10:43:44.848" v="4" actId="26606"/>
        <pc:sldMkLst>
          <pc:docMk/>
          <pc:sldMk cId="2552014459" sldId="347"/>
        </pc:sldMkLst>
        <pc:spChg chg="mod">
          <ac:chgData name="Baechler Jonathan" userId="47f0ae59-e29e-4ab1-be6f-043bae60ed99" providerId="ADAL" clId="{D97B3447-EE3B-411F-A3EC-DF032C65D6B4}" dt="2026-01-14T10:43:36.704" v="3" actId="20577"/>
          <ac:spMkLst>
            <pc:docMk/>
            <pc:sldMk cId="2552014459" sldId="347"/>
            <ac:spMk id="2" creationId="{ADCB270C-026F-682B-FAFA-C0F5B2A5B8CE}"/>
          </ac:spMkLst>
        </pc:spChg>
        <pc:spChg chg="del">
          <ac:chgData name="Baechler Jonathan" userId="47f0ae59-e29e-4ab1-be6f-043bae60ed99" providerId="ADAL" clId="{D97B3447-EE3B-411F-A3EC-DF032C65D6B4}" dt="2026-01-14T10:43:28.881" v="1"/>
          <ac:spMkLst>
            <pc:docMk/>
            <pc:sldMk cId="2552014459" sldId="347"/>
            <ac:spMk id="8" creationId="{A85DAE69-5B7E-938B-D1A8-7902733B4680}"/>
          </ac:spMkLst>
        </pc:spChg>
        <pc:spChg chg="del">
          <ac:chgData name="Baechler Jonathan" userId="47f0ae59-e29e-4ab1-be6f-043bae60ed99" providerId="ADAL" clId="{D97B3447-EE3B-411F-A3EC-DF032C65D6B4}" dt="2026-01-14T10:43:28.881" v="1"/>
          <ac:spMkLst>
            <pc:docMk/>
            <pc:sldMk cId="2552014459" sldId="347"/>
            <ac:spMk id="9" creationId="{40848189-9458-8E98-FEDB-25E7E5BDEBBE}"/>
          </ac:spMkLst>
        </pc:spChg>
        <pc:spChg chg="add">
          <ac:chgData name="Baechler Jonathan" userId="47f0ae59-e29e-4ab1-be6f-043bae60ed99" providerId="ADAL" clId="{D97B3447-EE3B-411F-A3EC-DF032C65D6B4}" dt="2026-01-14T10:43:44.848" v="4" actId="26606"/>
          <ac:spMkLst>
            <pc:docMk/>
            <pc:sldMk cId="2552014459" sldId="347"/>
            <ac:spMk id="11" creationId="{657F69E0-C4B0-4BEC-A689-4F8D877F05D4}"/>
          </ac:spMkLst>
        </pc:spChg>
        <pc:spChg chg="add">
          <ac:chgData name="Baechler Jonathan" userId="47f0ae59-e29e-4ab1-be6f-043bae60ed99" providerId="ADAL" clId="{D97B3447-EE3B-411F-A3EC-DF032C65D6B4}" dt="2026-01-14T10:43:44.848" v="4" actId="26606"/>
          <ac:spMkLst>
            <pc:docMk/>
            <pc:sldMk cId="2552014459" sldId="347"/>
            <ac:spMk id="13" creationId="{9F6380B4-6A1C-481E-8408-B4E6C75B9B81}"/>
          </ac:spMkLst>
        </pc:spChg>
      </pc:sldChg>
      <pc:sldChg chg="add">
        <pc:chgData name="Baechler Jonathan" userId="47f0ae59-e29e-4ab1-be6f-043bae60ed99" providerId="ADAL" clId="{D97B3447-EE3B-411F-A3EC-DF032C65D6B4}" dt="2026-01-14T10:51:53.620" v="82" actId="2890"/>
        <pc:sldMkLst>
          <pc:docMk/>
          <pc:sldMk cId="3625232763" sldId="348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6T10:17:03.8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56 5120,'3'-2'0,"1"-1"0,-1 1 0,0-1 0,0 1 0,0-1 0,0 0 0,3-4 0,12-11 0,-7 9 0,-9 6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16T10:17:04.3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5120,'2'5'0,"-2"-3"0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355C6F-E0BD-40EE-9E2C-304E8AC4797A}" type="datetimeFigureOut">
              <a:rPr lang="fr-CH" smtClean="0"/>
              <a:t>14.01.2026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2272-E8DB-4650-8D3C-460A8AB8745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6831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172272-E8DB-4650-8D3C-460A8AB87457}" type="slidenum">
              <a:rPr lang="fr-CH" smtClean="0"/>
              <a:t>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89835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14.01.2026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7688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14.01.2026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881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14.01.2026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0760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14.01.2026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1967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14.01.2026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45180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14.01.2026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58510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14.01.2026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10286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14.01.2026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98585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14.01.2026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3710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14.01.2026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41654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14.01.2026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2665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35D49-C13D-47DC-9FD2-486687218D6D}" type="datetimeFigureOut">
              <a:rPr lang="fr-CH" smtClean="0"/>
              <a:t>14.01.2026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65831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customXml" Target="../ink/ink2.xml"/><Relationship Id="rId4" Type="http://schemas.openxmlformats.org/officeDocument/2006/relationships/image" Target="../media/image4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032C9E-F13D-B457-DAEA-CA1DBB623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 5" descr="Une image contenant capture d’écran, intérieur, plafond&#10;&#10;Le contenu généré par l’IA peut être incorrect.">
            <a:extLst>
              <a:ext uri="{FF2B5EF4-FFF2-40B4-BE49-F238E27FC236}">
                <a16:creationId xmlns:a16="http://schemas.microsoft.com/office/drawing/2014/main" id="{277F6E3E-87E2-7A08-E16C-870E5303C0F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90" r="-1" b="34419"/>
          <a:stretch>
            <a:fillRect/>
          </a:stretch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DCB270C-026F-682B-FAFA-C0F5B2A5B8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r>
              <a:rPr lang="fr-CH" sz="6600" dirty="0">
                <a:solidFill>
                  <a:schemeClr val="bg1"/>
                </a:solidFill>
              </a:rPr>
              <a:t>Chapitre N3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E48EED7-CA1F-390C-3C47-4FD2EB63E5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r>
              <a:rPr lang="fr-CH" dirty="0">
                <a:solidFill>
                  <a:schemeClr val="bg1"/>
                </a:solidFill>
              </a:rPr>
              <a:t>EPAI, Jonathan Baechler</a:t>
            </a:r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200D80-C6C3-2C29-97D8-07EB12BC4A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8F3BB59-45D5-4E75-8A5A-6A53741A7051}" type="datetime1">
              <a:rPr lang="fr-CH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14.01.2026</a:t>
            </a:fld>
            <a:endParaRPr lang="fr-CH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014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F268B4-A5B7-431D-95CD-CD18F91EF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Triphasé </a:t>
            </a:r>
            <a:br>
              <a:rPr lang="fr-CH" dirty="0"/>
            </a:br>
            <a:r>
              <a:rPr lang="fr-CH" dirty="0"/>
              <a:t>(pôle mécaniquement couplé)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0365E3D3-A3D4-4B8A-BFC7-DB9DBD0DFB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3177" y="2788250"/>
            <a:ext cx="4132917" cy="2165490"/>
          </a:xfrm>
        </p:spPr>
      </p:pic>
      <p:pic>
        <p:nvPicPr>
          <p:cNvPr id="3074" name="Picture 2" descr="Hager MCS316 MCS316 Disjoncteur triphasé 16 A 230 V, 400 V - Conrad  Electronic Suisse">
            <a:extLst>
              <a:ext uri="{FF2B5EF4-FFF2-40B4-BE49-F238E27FC236}">
                <a16:creationId xmlns:a16="http://schemas.microsoft.com/office/drawing/2014/main" id="{FF70417D-557F-4522-BEA9-088D5739F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599" y="209624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EC53F329-5BEB-40AA-B11D-45EB00698515}"/>
              </a:ext>
            </a:extLst>
          </p:cNvPr>
          <p:cNvSpPr/>
          <p:nvPr/>
        </p:nvSpPr>
        <p:spPr>
          <a:xfrm rot="21302148">
            <a:off x="7676780" y="3453967"/>
            <a:ext cx="2967546" cy="66527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Explosion : 8 points 2">
            <a:extLst>
              <a:ext uri="{FF2B5EF4-FFF2-40B4-BE49-F238E27FC236}">
                <a16:creationId xmlns:a16="http://schemas.microsoft.com/office/drawing/2014/main" id="{A6DFB7B2-7B5B-34B8-5247-683F0DADB8F0}"/>
              </a:ext>
            </a:extLst>
          </p:cNvPr>
          <p:cNvSpPr/>
          <p:nvPr/>
        </p:nvSpPr>
        <p:spPr>
          <a:xfrm>
            <a:off x="9160553" y="98817"/>
            <a:ext cx="2780066" cy="1606624"/>
          </a:xfrm>
          <a:prstGeom prst="irregularSeal1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dirty="0"/>
              <a:t>NIBT N3.1.4</a:t>
            </a:r>
          </a:p>
          <a:p>
            <a:pPr algn="ctr"/>
            <a:r>
              <a:rPr lang="fr-CH" dirty="0"/>
              <a:t>p.103</a:t>
            </a:r>
          </a:p>
        </p:txBody>
      </p:sp>
    </p:spTree>
    <p:extLst>
      <p:ext uri="{BB962C8B-B14F-4D97-AF65-F5344CB8AC3E}">
        <p14:creationId xmlns:p14="http://schemas.microsoft.com/office/powerpoint/2010/main" val="2172503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6DC72D-2B85-4F88-9F79-341D01D9F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8437"/>
            <a:ext cx="10515600" cy="1325563"/>
          </a:xfrm>
        </p:spPr>
        <p:txBody>
          <a:bodyPr/>
          <a:lstStyle/>
          <a:p>
            <a:r>
              <a:rPr lang="fr-CH" dirty="0"/>
              <a:t>Installation de service de sécurité </a:t>
            </a:r>
            <a:br>
              <a:rPr lang="fr-CH" dirty="0"/>
            </a:br>
            <a:r>
              <a:rPr lang="fr-CH" sz="3200" dirty="0"/>
              <a:t>(éclairage de secours, alim. secourue)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16DA2-230F-40A5-9BEF-0554A35FD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CH" dirty="0"/>
              <a:t>Pour les locaux avec grand rassemblement de personnes :</a:t>
            </a:r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dirty="0"/>
              <a:t>Par exemple:</a:t>
            </a:r>
          </a:p>
          <a:p>
            <a:pPr marL="0" indent="0">
              <a:buNone/>
            </a:pPr>
            <a:endParaRPr lang="fr-CH" dirty="0"/>
          </a:p>
          <a:p>
            <a:r>
              <a:rPr lang="fr-CH" dirty="0"/>
              <a:t>Grands bâtiments industriels</a:t>
            </a:r>
          </a:p>
          <a:p>
            <a:r>
              <a:rPr lang="fr-CH" dirty="0"/>
              <a:t>Écoles</a:t>
            </a:r>
          </a:p>
          <a:p>
            <a:r>
              <a:rPr lang="fr-CH" dirty="0"/>
              <a:t>Cinémas</a:t>
            </a:r>
          </a:p>
          <a:p>
            <a:r>
              <a:rPr lang="fr-CH" dirty="0"/>
              <a:t>Grands magasins</a:t>
            </a:r>
          </a:p>
          <a:p>
            <a:r>
              <a:rPr lang="fr-CH" dirty="0"/>
              <a:t>Restaurants</a:t>
            </a:r>
          </a:p>
          <a:p>
            <a:r>
              <a:rPr lang="fr-CH" dirty="0"/>
              <a:t>Hôpitaux</a:t>
            </a:r>
          </a:p>
        </p:txBody>
      </p:sp>
      <p:pic>
        <p:nvPicPr>
          <p:cNvPr id="5122" name="Picture 2" descr="Luminaire LED indicateur de sortie de secours - Acheter sur HORNBACH.ch">
            <a:extLst>
              <a:ext uri="{FF2B5EF4-FFF2-40B4-BE49-F238E27FC236}">
                <a16:creationId xmlns:a16="http://schemas.microsoft.com/office/drawing/2014/main" id="{234380A9-F546-4EFC-9291-AB934FDEC8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4" t="18295" r="-914" b="23175"/>
          <a:stretch/>
        </p:blipFill>
        <p:spPr bwMode="auto">
          <a:xfrm>
            <a:off x="5134200" y="4207507"/>
            <a:ext cx="4762500" cy="2229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Prise de courant Edizio Due UP T13 IP 20 orange">
            <a:extLst>
              <a:ext uri="{FF2B5EF4-FFF2-40B4-BE49-F238E27FC236}">
                <a16:creationId xmlns:a16="http://schemas.microsoft.com/office/drawing/2014/main" id="{3A873523-47B1-4402-833C-7272013038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1209" y="2086152"/>
            <a:ext cx="2393927" cy="1915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xplosion : 8 points 3">
            <a:extLst>
              <a:ext uri="{FF2B5EF4-FFF2-40B4-BE49-F238E27FC236}">
                <a16:creationId xmlns:a16="http://schemas.microsoft.com/office/drawing/2014/main" id="{D1366230-6E15-7A43-5BB4-DB15B080313E}"/>
              </a:ext>
            </a:extLst>
          </p:cNvPr>
          <p:cNvSpPr/>
          <p:nvPr/>
        </p:nvSpPr>
        <p:spPr>
          <a:xfrm>
            <a:off x="9255513" y="84064"/>
            <a:ext cx="2780066" cy="1606624"/>
          </a:xfrm>
          <a:prstGeom prst="irregularSeal1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dirty="0"/>
              <a:t>NIBT N3.5.2</a:t>
            </a:r>
          </a:p>
          <a:p>
            <a:pPr algn="ctr"/>
            <a:r>
              <a:rPr lang="fr-CH" dirty="0"/>
              <a:t>p.105</a:t>
            </a:r>
          </a:p>
        </p:txBody>
      </p:sp>
    </p:spTree>
    <p:extLst>
      <p:ext uri="{BB962C8B-B14F-4D97-AF65-F5344CB8AC3E}">
        <p14:creationId xmlns:p14="http://schemas.microsoft.com/office/powerpoint/2010/main" val="382655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529230-9CB6-42F1-A0E0-3AEB69B3E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Sources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6270F6-E2A4-44DF-A407-B4CC4C45D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/>
              <a:t>NIBT 2020, </a:t>
            </a:r>
            <a:r>
              <a:rPr lang="fr-CH" i="1" dirty="0"/>
              <a:t>Electro suisse</a:t>
            </a:r>
          </a:p>
          <a:p>
            <a:r>
              <a:rPr lang="fr-CH" dirty="0"/>
              <a:t>PowerPoint 2020, </a:t>
            </a:r>
            <a:r>
              <a:rPr lang="fr-CH" i="1" dirty="0"/>
              <a:t>Groupe E, GESA, IB-</a:t>
            </a:r>
            <a:r>
              <a:rPr lang="fr-CH" i="1" dirty="0" err="1"/>
              <a:t>murten</a:t>
            </a:r>
            <a:r>
              <a:rPr lang="fr-CH" i="1" dirty="0"/>
              <a:t>, ECAB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5115341-7435-43B5-8F44-63ED6A1793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7395" y="1825625"/>
            <a:ext cx="1461635" cy="4721080"/>
          </a:xfrm>
          <a:prstGeom prst="rect">
            <a:avLst/>
          </a:prstGeom>
        </p:spPr>
      </p:pic>
      <p:pic>
        <p:nvPicPr>
          <p:cNvPr id="2052" name="Picture 4" descr="Résultat de recherche d'images pour &quot;electrosuisse&quot;">
            <a:extLst>
              <a:ext uri="{FF2B5EF4-FFF2-40B4-BE49-F238E27FC236}">
                <a16:creationId xmlns:a16="http://schemas.microsoft.com/office/drawing/2014/main" id="{637D070C-45A8-42F4-B8DD-DD424174D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7164" y="24996"/>
            <a:ext cx="2146300" cy="1525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8500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2CB5D8-5010-486C-8858-0C22603DC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Composants d’une installation 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F4763C1E-71C7-341B-0AAF-632420D205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6214" y="1779161"/>
            <a:ext cx="4989954" cy="4027607"/>
          </a:xfrm>
          <a:prstGeom prst="rect">
            <a:avLst/>
          </a:prstGeom>
        </p:spPr>
      </p:pic>
      <p:sp>
        <p:nvSpPr>
          <p:cNvPr id="4" name="Explosion : 8 points 3">
            <a:extLst>
              <a:ext uri="{FF2B5EF4-FFF2-40B4-BE49-F238E27FC236}">
                <a16:creationId xmlns:a16="http://schemas.microsoft.com/office/drawing/2014/main" id="{1C001A5D-5C8E-0EF5-7D0C-23CB1E011BBB}"/>
              </a:ext>
            </a:extLst>
          </p:cNvPr>
          <p:cNvSpPr/>
          <p:nvPr/>
        </p:nvSpPr>
        <p:spPr>
          <a:xfrm>
            <a:off x="9255513" y="84064"/>
            <a:ext cx="2780066" cy="1606624"/>
          </a:xfrm>
          <a:prstGeom prst="irregularSeal1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dirty="0"/>
              <a:t>NIBT N3.1</a:t>
            </a:r>
          </a:p>
          <a:p>
            <a:pPr algn="ctr"/>
            <a:r>
              <a:rPr lang="fr-CH" dirty="0"/>
              <a:t>p.97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AB8DD38-8075-8A2A-90D9-124A12A43CFF}"/>
              </a:ext>
            </a:extLst>
          </p:cNvPr>
          <p:cNvSpPr txBox="1"/>
          <p:nvPr/>
        </p:nvSpPr>
        <p:spPr>
          <a:xfrm>
            <a:off x="6849770" y="2786742"/>
            <a:ext cx="481148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Légende</a:t>
            </a:r>
          </a:p>
          <a:p>
            <a:endParaRPr lang="fr-CH" dirty="0"/>
          </a:p>
          <a:p>
            <a:r>
              <a:rPr lang="fr-CH" dirty="0"/>
              <a:t>1 Ligne d'amenée</a:t>
            </a:r>
          </a:p>
          <a:p>
            <a:r>
              <a:rPr lang="fr-CH" dirty="0"/>
              <a:t>2 Coupe-surintensité général</a:t>
            </a:r>
          </a:p>
          <a:p>
            <a:r>
              <a:rPr lang="fr-CH" dirty="0"/>
              <a:t>3 Ligne principale</a:t>
            </a:r>
          </a:p>
          <a:p>
            <a:r>
              <a:rPr lang="fr-CH" dirty="0"/>
              <a:t>4 Ligne d'abonné</a:t>
            </a:r>
          </a:p>
          <a:p>
            <a:r>
              <a:rPr lang="fr-CH" dirty="0"/>
              <a:t>5 Coupe-surintensité d'abonné de protection</a:t>
            </a:r>
          </a:p>
          <a:p>
            <a:r>
              <a:rPr lang="fr-CH" dirty="0"/>
              <a:t>6 Dispositif de protection contre les surintensités pour circuits terminaux</a:t>
            </a:r>
          </a:p>
          <a:p>
            <a:r>
              <a:rPr lang="fr-CH" dirty="0"/>
              <a:t>7 Circuits terminaux</a:t>
            </a:r>
          </a:p>
        </p:txBody>
      </p:sp>
    </p:spTree>
    <p:extLst>
      <p:ext uri="{BB962C8B-B14F-4D97-AF65-F5344CB8AC3E}">
        <p14:creationId xmlns:p14="http://schemas.microsoft.com/office/powerpoint/2010/main" val="3001901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1F6A9-0F97-596D-D79A-BD6A34637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85A770-0166-3366-8102-35CC515A1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Facteur de simultanéité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17687E-BC7C-D183-B9F1-2D4A39536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H" dirty="0"/>
              <a:t>C’est quoi ?</a:t>
            </a:r>
          </a:p>
          <a:p>
            <a:endParaRPr lang="fr-CH" dirty="0"/>
          </a:p>
          <a:p>
            <a:pPr marL="0" indent="0">
              <a:buNone/>
            </a:pPr>
            <a:r>
              <a:rPr lang="fr-CH" dirty="0"/>
              <a:t>Pour le calibrage de la puissance d’alimentation, on tient compte que tous les appareils électriques ne fonctionnent pas tous en même temps. </a:t>
            </a:r>
          </a:p>
          <a:p>
            <a:pPr marL="0" indent="0">
              <a:buNone/>
            </a:pPr>
            <a:r>
              <a:rPr lang="fr-CH" i="1" dirty="0"/>
              <a:t>Si vous faites la somme des appareils que vous avez à la maison vous arriverez bien plus haut que la valeur nominale des fusibles d’introduction.</a:t>
            </a:r>
          </a:p>
          <a:p>
            <a:pPr marL="0" indent="0">
              <a:buNone/>
            </a:pPr>
            <a:r>
              <a:rPr lang="fr-CH" dirty="0"/>
              <a:t>Cela est-il dangereux de surcharger l’introduction ou un groupe ? </a:t>
            </a:r>
          </a:p>
          <a:p>
            <a:pPr marL="0" indent="0">
              <a:buNone/>
            </a:pPr>
            <a:r>
              <a:rPr lang="fr-CH" i="1" dirty="0"/>
              <a:t>Non, car le coupe-surintensité devrait déclencher avant.</a:t>
            </a:r>
          </a:p>
          <a:p>
            <a:endParaRPr lang="fr-CH" dirty="0"/>
          </a:p>
        </p:txBody>
      </p:sp>
      <p:sp>
        <p:nvSpPr>
          <p:cNvPr id="4" name="Explosion : 8 points 3">
            <a:extLst>
              <a:ext uri="{FF2B5EF4-FFF2-40B4-BE49-F238E27FC236}">
                <a16:creationId xmlns:a16="http://schemas.microsoft.com/office/drawing/2014/main" id="{B91FB379-1297-BA0B-4D5A-AF95223E4852}"/>
              </a:ext>
            </a:extLst>
          </p:cNvPr>
          <p:cNvSpPr/>
          <p:nvPr/>
        </p:nvSpPr>
        <p:spPr>
          <a:xfrm>
            <a:off x="9255513" y="84064"/>
            <a:ext cx="2780066" cy="1606624"/>
          </a:xfrm>
          <a:prstGeom prst="irregularSeal1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dirty="0"/>
              <a:t>NIBT N3.1.1.1</a:t>
            </a:r>
          </a:p>
          <a:p>
            <a:pPr algn="ctr"/>
            <a:r>
              <a:rPr lang="fr-CH" dirty="0"/>
              <a:t>p.98</a:t>
            </a:r>
          </a:p>
        </p:txBody>
      </p:sp>
    </p:spTree>
    <p:extLst>
      <p:ext uri="{BB962C8B-B14F-4D97-AF65-F5344CB8AC3E}">
        <p14:creationId xmlns:p14="http://schemas.microsoft.com/office/powerpoint/2010/main" val="362523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D9803C-21DB-4612-B5C0-03C6494C2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Système TN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30D9F8-A6CD-4967-9E2A-7D4FD703A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CH" dirty="0"/>
              <a:t>Il existe trois types de systèmes TN:</a:t>
            </a:r>
          </a:p>
          <a:p>
            <a:r>
              <a:rPr lang="fr-CH" dirty="0"/>
              <a:t>TN-S : </a:t>
            </a:r>
            <a:r>
              <a:rPr lang="fr-CH" dirty="0">
                <a:solidFill>
                  <a:srgbClr val="FF0000"/>
                </a:solidFill>
              </a:rPr>
              <a:t>T</a:t>
            </a:r>
            <a:r>
              <a:rPr lang="fr-CH" dirty="0"/>
              <a:t>erre </a:t>
            </a:r>
            <a:r>
              <a:rPr lang="fr-CH" dirty="0">
                <a:solidFill>
                  <a:srgbClr val="FF0000"/>
                </a:solidFill>
              </a:rPr>
              <a:t>N</a:t>
            </a:r>
            <a:r>
              <a:rPr lang="fr-CH" dirty="0"/>
              <a:t>eutre </a:t>
            </a:r>
            <a:r>
              <a:rPr lang="fr-CH" dirty="0">
                <a:solidFill>
                  <a:srgbClr val="FF0000"/>
                </a:solidFill>
              </a:rPr>
              <a:t>S</a:t>
            </a:r>
            <a:r>
              <a:rPr lang="fr-CH" dirty="0"/>
              <a:t>éparé </a:t>
            </a:r>
            <a:r>
              <a:rPr lang="fr-CH" i="1" dirty="0"/>
              <a:t>(système actuel) -&gt; obligatoire</a:t>
            </a:r>
          </a:p>
          <a:p>
            <a:endParaRPr lang="fr-CH" i="1" dirty="0"/>
          </a:p>
          <a:p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TN-</a:t>
            </a:r>
            <a:r>
              <a:rPr lang="fr-CH" dirty="0">
                <a:solidFill>
                  <a:prstClr val="black"/>
                </a:solidFill>
                <a:latin typeface="Calibri" panose="020F0502020204030204"/>
              </a:rPr>
              <a:t>C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: 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erre 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eutre 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ombiné </a:t>
            </a:r>
            <a:r>
              <a:rPr kumimoji="0" lang="fr-CH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(ancien système) -&gt; danger pour la protection des personnes!</a:t>
            </a:r>
          </a:p>
          <a:p>
            <a:pPr marL="0" indent="0">
              <a:buNone/>
            </a:pPr>
            <a:endParaRPr lang="fr-CH" i="1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TN-</a:t>
            </a:r>
            <a:r>
              <a:rPr lang="fr-CH" dirty="0">
                <a:solidFill>
                  <a:prstClr val="black"/>
                </a:solidFill>
                <a:latin typeface="Calibri" panose="020F0502020204030204"/>
              </a:rPr>
              <a:t>C-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 : 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erre 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eutre 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ombiné 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</a:t>
            </a:r>
            <a:r>
              <a:rPr kumimoji="0" lang="fr-CH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éparé </a:t>
            </a:r>
            <a:r>
              <a:rPr kumimoji="0" lang="fr-CH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-&gt; peut être utilisé lors du tirage de grosse alimentation (industrie). Le sectionneur se trouvera alors dans une armoire de distribution.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CH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indent="0">
              <a:buNone/>
            </a:pPr>
            <a:r>
              <a:rPr lang="fr-CH" dirty="0"/>
              <a:t>-&gt; voir les différents schéma page 98-99</a:t>
            </a:r>
          </a:p>
        </p:txBody>
      </p:sp>
      <p:sp>
        <p:nvSpPr>
          <p:cNvPr id="6" name="Explosion : 8 points 5">
            <a:extLst>
              <a:ext uri="{FF2B5EF4-FFF2-40B4-BE49-F238E27FC236}">
                <a16:creationId xmlns:a16="http://schemas.microsoft.com/office/drawing/2014/main" id="{32B72041-85CE-B0E2-1296-46856398627F}"/>
              </a:ext>
            </a:extLst>
          </p:cNvPr>
          <p:cNvSpPr/>
          <p:nvPr/>
        </p:nvSpPr>
        <p:spPr>
          <a:xfrm>
            <a:off x="9077093" y="84064"/>
            <a:ext cx="2780066" cy="1606624"/>
          </a:xfrm>
          <a:prstGeom prst="irregularSeal1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dirty="0"/>
              <a:t>NIBT N3.1.2.2</a:t>
            </a:r>
          </a:p>
          <a:p>
            <a:pPr algn="ctr"/>
            <a:r>
              <a:rPr lang="fr-CH" dirty="0"/>
              <a:t>p.98-99</a:t>
            </a:r>
          </a:p>
        </p:txBody>
      </p:sp>
    </p:spTree>
    <p:extLst>
      <p:ext uri="{BB962C8B-B14F-4D97-AF65-F5344CB8AC3E}">
        <p14:creationId xmlns:p14="http://schemas.microsoft.com/office/powerpoint/2010/main" val="2196591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99467B-5A44-4C99-AB47-2201994D9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Exemple TN-S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D1A892AE-F40D-4B41-A097-BB1A5D681F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4507" y="1580225"/>
            <a:ext cx="5723718" cy="4383219"/>
          </a:xfrm>
        </p:spPr>
      </p:pic>
    </p:spTree>
    <p:extLst>
      <p:ext uri="{BB962C8B-B14F-4D97-AF65-F5344CB8AC3E}">
        <p14:creationId xmlns:p14="http://schemas.microsoft.com/office/powerpoint/2010/main" val="1985875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AA7650-D480-405F-A7D3-81CAC375A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Exemple TN-C-S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706031-B99B-407D-8808-A04A26753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dirty="0"/>
              <a:t>Remarque: Ne pas oublier les marquages bleus sur les conducteurs PEN !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D6C7797-8666-4119-A890-4A38093400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687" y="1557337"/>
            <a:ext cx="5000625" cy="374332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Encre 3">
                <a:extLst>
                  <a:ext uri="{FF2B5EF4-FFF2-40B4-BE49-F238E27FC236}">
                    <a16:creationId xmlns:a16="http://schemas.microsoft.com/office/drawing/2014/main" id="{8BD8A1A5-5660-3F18-DEE5-ED06DDCDC4BA}"/>
                  </a:ext>
                </a:extLst>
              </p14:cNvPr>
              <p14:cNvContentPartPr/>
              <p14:nvPr/>
            </p14:nvContentPartPr>
            <p14:xfrm>
              <a:off x="3178024" y="1649073"/>
              <a:ext cx="21600" cy="20160"/>
            </p14:xfrm>
          </p:contentPart>
        </mc:Choice>
        <mc:Fallback xmlns="">
          <p:pic>
            <p:nvPicPr>
              <p:cNvPr id="4" name="Encre 3">
                <a:extLst>
                  <a:ext uri="{FF2B5EF4-FFF2-40B4-BE49-F238E27FC236}">
                    <a16:creationId xmlns:a16="http://schemas.microsoft.com/office/drawing/2014/main" id="{8BD8A1A5-5660-3F18-DEE5-ED06DDCDC4B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69384" y="1640433"/>
                <a:ext cx="39240" cy="3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Encre 4">
                <a:extLst>
                  <a:ext uri="{FF2B5EF4-FFF2-40B4-BE49-F238E27FC236}">
                    <a16:creationId xmlns:a16="http://schemas.microsoft.com/office/drawing/2014/main" id="{E588A680-BFCE-74FC-8E32-91561494B06D}"/>
                  </a:ext>
                </a:extLst>
              </p14:cNvPr>
              <p14:cNvContentPartPr/>
              <p14:nvPr/>
            </p14:nvContentPartPr>
            <p14:xfrm>
              <a:off x="3080104" y="1611633"/>
              <a:ext cx="1080" cy="2880"/>
            </p14:xfrm>
          </p:contentPart>
        </mc:Choice>
        <mc:Fallback xmlns="">
          <p:pic>
            <p:nvPicPr>
              <p:cNvPr id="5" name="Encre 4">
                <a:extLst>
                  <a:ext uri="{FF2B5EF4-FFF2-40B4-BE49-F238E27FC236}">
                    <a16:creationId xmlns:a16="http://schemas.microsoft.com/office/drawing/2014/main" id="{E588A680-BFCE-74FC-8E32-91561494B06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071104" y="1602993"/>
                <a:ext cx="18720" cy="20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20896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C7C925-9E63-45A3-A22A-F611AFEC9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Rappel des symboles des conducteurs</a:t>
            </a:r>
            <a:br>
              <a:rPr lang="fr-CH"/>
            </a:br>
            <a:r>
              <a:rPr lang="fr-CH"/>
              <a:t>(déjà vu en schéma)</a:t>
            </a:r>
            <a:endParaRPr lang="fr-CH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45BD11A8-C141-4A42-8228-924E68CAE9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5894" y="1840076"/>
            <a:ext cx="2558920" cy="894246"/>
          </a:xfrm>
        </p:spPr>
      </p:pic>
      <p:pic>
        <p:nvPicPr>
          <p:cNvPr id="1026" name="Picture 2" descr="Conducteur PE et PEN - de quoi il s&amp;amp;#39;agit et à quoi il sert.">
            <a:extLst>
              <a:ext uri="{FF2B5EF4-FFF2-40B4-BE49-F238E27FC236}">
                <a16:creationId xmlns:a16="http://schemas.microsoft.com/office/drawing/2014/main" id="{C9EF290D-12FF-4498-957A-7B56242599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0283" y="2528603"/>
            <a:ext cx="5173277" cy="3644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terre E+C 3.1.2 Disposition des conducteurs et système selon la nature de  la mise à la terre Figure 3.1.2.3.2 Système IT avec">
            <a:extLst>
              <a:ext uri="{FF2B5EF4-FFF2-40B4-BE49-F238E27FC236}">
                <a16:creationId xmlns:a16="http://schemas.microsoft.com/office/drawing/2014/main" id="{D7216050-FBE6-4173-99E1-187898A8C5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780" y="3180426"/>
            <a:ext cx="1790700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2576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FC57084-5151-473A-A560-0B0EBBB15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fr-CH" sz="5400"/>
              <a:t>Division des circuits</a:t>
            </a:r>
          </a:p>
        </p:txBody>
      </p:sp>
      <p:sp>
        <p:nvSpPr>
          <p:cNvPr id="7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81DFBB-71FB-40D6-A315-9B3B44803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171" y="2761488"/>
            <a:ext cx="4440511" cy="4096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1500" dirty="0"/>
              <a:t>Cela implique de faire plusieurs groupes. (Min deux groupes pour l’éclairage. (Attention en dessinant les plans d’installations)</a:t>
            </a:r>
          </a:p>
          <a:p>
            <a:pPr marL="0" indent="0">
              <a:buNone/>
            </a:pPr>
            <a:endParaRPr lang="fr-CH" sz="1500" dirty="0"/>
          </a:p>
          <a:p>
            <a:pPr marL="0" indent="0">
              <a:buNone/>
            </a:pPr>
            <a:r>
              <a:rPr lang="fr-CH" sz="1500" dirty="0"/>
              <a:t>Pourquoi ?</a:t>
            </a:r>
          </a:p>
          <a:p>
            <a:pPr marL="0" indent="0">
              <a:buNone/>
            </a:pPr>
            <a:endParaRPr lang="fr-CH" sz="1500" dirty="0"/>
          </a:p>
          <a:p>
            <a:r>
              <a:rPr lang="fr-CH" sz="1500" dirty="0"/>
              <a:t>Limiter les conséquences des défauts</a:t>
            </a:r>
          </a:p>
          <a:p>
            <a:r>
              <a:rPr lang="fr-CH" sz="1500" dirty="0"/>
              <a:t>Faciliter les essais et l’entretien</a:t>
            </a:r>
          </a:p>
          <a:p>
            <a:r>
              <a:rPr lang="fr-CH" sz="1500" dirty="0"/>
              <a:t>Réduire les déclenchements intempestifs</a:t>
            </a:r>
          </a:p>
          <a:p>
            <a:r>
              <a:rPr lang="fr-CH" sz="1500" dirty="0"/>
              <a:t>Atténuer les perturbations électromagnétiques</a:t>
            </a:r>
          </a:p>
          <a:p>
            <a:pPr marL="0" indent="0">
              <a:buNone/>
            </a:pPr>
            <a:endParaRPr lang="fr-CH" sz="1500" dirty="0"/>
          </a:p>
          <a:p>
            <a:pPr marL="0" indent="0">
              <a:buNone/>
            </a:pPr>
            <a:r>
              <a:rPr lang="fr-CH" sz="1500" dirty="0"/>
              <a:t>(Déjà discuté dan le chapitre F2.2)</a:t>
            </a:r>
          </a:p>
        </p:txBody>
      </p:sp>
      <p:pic>
        <p:nvPicPr>
          <p:cNvPr id="2050" name="Picture 2" descr="10 idées pour cacher un compteur ou tableau électrique !">
            <a:extLst>
              <a:ext uri="{FF2B5EF4-FFF2-40B4-BE49-F238E27FC236}">
                <a16:creationId xmlns:a16="http://schemas.microsoft.com/office/drawing/2014/main" id="{C42C2DFD-5C2B-4571-B072-7511C65F24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3" r="39015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xplosion : 8 points 3">
            <a:extLst>
              <a:ext uri="{FF2B5EF4-FFF2-40B4-BE49-F238E27FC236}">
                <a16:creationId xmlns:a16="http://schemas.microsoft.com/office/drawing/2014/main" id="{422D52C9-C14E-54A7-0624-A089CBBE373C}"/>
              </a:ext>
            </a:extLst>
          </p:cNvPr>
          <p:cNvSpPr/>
          <p:nvPr/>
        </p:nvSpPr>
        <p:spPr>
          <a:xfrm>
            <a:off x="9255513" y="84064"/>
            <a:ext cx="2780066" cy="1606624"/>
          </a:xfrm>
          <a:prstGeom prst="irregularSeal1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dirty="0"/>
              <a:t>NIBT N3.1.4</a:t>
            </a:r>
          </a:p>
          <a:p>
            <a:pPr algn="ctr"/>
            <a:r>
              <a:rPr lang="fr-CH" dirty="0"/>
              <a:t>p.100</a:t>
            </a:r>
          </a:p>
        </p:txBody>
      </p:sp>
    </p:spTree>
    <p:extLst>
      <p:ext uri="{BB962C8B-B14F-4D97-AF65-F5344CB8AC3E}">
        <p14:creationId xmlns:p14="http://schemas.microsoft.com/office/powerpoint/2010/main" val="159714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9B0956-1C3F-4DBB-B809-E83BE3E50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Schémas de tableau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22C972-8B46-42BF-9B28-EE9EF6517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6264"/>
            <a:ext cx="10515600" cy="4351338"/>
          </a:xfrm>
        </p:spPr>
        <p:txBody>
          <a:bodyPr/>
          <a:lstStyle/>
          <a:p>
            <a:r>
              <a:rPr lang="fr-CH" dirty="0"/>
              <a:t>Pouvez-vous identifier les différents symboles ?</a:t>
            </a:r>
          </a:p>
          <a:p>
            <a:pPr marL="0" indent="0">
              <a:buNone/>
            </a:pPr>
            <a:endParaRPr lang="fr-CH" sz="600" dirty="0"/>
          </a:p>
          <a:p>
            <a:pPr marL="0" indent="0">
              <a:buNone/>
            </a:pPr>
            <a:r>
              <a:rPr lang="fr-CH" dirty="0"/>
              <a:t>Appartement					Maison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60E3E42-2AAB-40CE-B2C9-9CD51790CE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158" y="3196662"/>
            <a:ext cx="3339082" cy="2005653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B7A21197-9985-42D4-93E3-78ECD2CB45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7318" y="2990853"/>
            <a:ext cx="4000500" cy="3362325"/>
          </a:xfrm>
          <a:prstGeom prst="rect">
            <a:avLst/>
          </a:prstGeom>
        </p:spPr>
      </p:pic>
      <p:sp>
        <p:nvSpPr>
          <p:cNvPr id="5" name="Explosion : 8 points 4">
            <a:extLst>
              <a:ext uri="{FF2B5EF4-FFF2-40B4-BE49-F238E27FC236}">
                <a16:creationId xmlns:a16="http://schemas.microsoft.com/office/drawing/2014/main" id="{D516D98B-E5E8-B246-E53B-8173A59DD1EF}"/>
              </a:ext>
            </a:extLst>
          </p:cNvPr>
          <p:cNvSpPr/>
          <p:nvPr/>
        </p:nvSpPr>
        <p:spPr>
          <a:xfrm>
            <a:off x="9255513" y="84064"/>
            <a:ext cx="2780066" cy="1606624"/>
          </a:xfrm>
          <a:prstGeom prst="irregularSeal1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dirty="0"/>
              <a:t>NIBT N3.1.4.3</a:t>
            </a:r>
          </a:p>
          <a:p>
            <a:pPr algn="ctr"/>
            <a:r>
              <a:rPr lang="fr-CH" dirty="0"/>
              <a:t>p.101</a:t>
            </a:r>
          </a:p>
        </p:txBody>
      </p:sp>
    </p:spTree>
    <p:extLst>
      <p:ext uri="{BB962C8B-B14F-4D97-AF65-F5344CB8AC3E}">
        <p14:creationId xmlns:p14="http://schemas.microsoft.com/office/powerpoint/2010/main" val="38399597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FB8BF1253B4847A22376EFCE9D7A31" ma:contentTypeVersion="13" ma:contentTypeDescription="Crée un document." ma:contentTypeScope="" ma:versionID="294d40afb1b59c9df11d418aeb789970">
  <xsd:schema xmlns:xsd="http://www.w3.org/2001/XMLSchema" xmlns:xs="http://www.w3.org/2001/XMLSchema" xmlns:p="http://schemas.microsoft.com/office/2006/metadata/properties" xmlns:ns3="3f5aaf00-5e08-467b-8ed6-05c6302b08c6" xmlns:ns4="38cb5498-d582-4c13-9914-4fcd48091daf" targetNamespace="http://schemas.microsoft.com/office/2006/metadata/properties" ma:root="true" ma:fieldsID="40c63083112ef74db40abffefe32c406" ns3:_="" ns4:_="">
    <xsd:import namespace="3f5aaf00-5e08-467b-8ed6-05c6302b08c6"/>
    <xsd:import namespace="38cb5498-d582-4c13-9914-4fcd48091da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aaf00-5e08-467b-8ed6-05c6302b08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cb5498-d582-4c13-9914-4fcd48091da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4D0A8EF-A13D-469C-944C-E4C70CE4484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605C6B-C711-4710-AD70-C1EBD67B7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5aaf00-5e08-467b-8ed6-05c6302b08c6"/>
    <ds:schemaRef ds:uri="38cb5498-d582-4c13-9914-4fcd48091d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4E921D3-653F-4143-8EEC-E0F280742782}">
  <ds:schemaRefs>
    <ds:schemaRef ds:uri="3f5aaf00-5e08-467b-8ed6-05c6302b08c6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38cb5498-d582-4c13-9914-4fcd48091daf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Grand écran</PresentationFormat>
  <Paragraphs>86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Chapitre N3</vt:lpstr>
      <vt:lpstr>Composants d’une installation </vt:lpstr>
      <vt:lpstr>Facteur de simultanéité</vt:lpstr>
      <vt:lpstr>Système TN</vt:lpstr>
      <vt:lpstr>Exemple TN-S</vt:lpstr>
      <vt:lpstr>Exemple TN-C-S</vt:lpstr>
      <vt:lpstr>Rappel des symboles des conducteurs (déjà vu en schéma)</vt:lpstr>
      <vt:lpstr>Division des circuits</vt:lpstr>
      <vt:lpstr>Schémas de tableau</vt:lpstr>
      <vt:lpstr>Triphasé  (pôle mécaniquement couplé)</vt:lpstr>
      <vt:lpstr>Installation de service de sécurité  (éclairage de secours, alim. secourue)</vt:lpstr>
      <vt:lpstr>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OIBT Introduction</dc:title>
  <dc:creator>Baechler Jonathan</dc:creator>
  <cp:lastModifiedBy>Baechler Jonathan</cp:lastModifiedBy>
  <cp:revision>1</cp:revision>
  <dcterms:created xsi:type="dcterms:W3CDTF">2020-08-24T06:13:09Z</dcterms:created>
  <dcterms:modified xsi:type="dcterms:W3CDTF">2026-01-14T10:57:08Z</dcterms:modified>
</cp:coreProperties>
</file>