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345" r:id="rId5"/>
    <p:sldId id="346" r:id="rId6"/>
    <p:sldId id="285" r:id="rId7"/>
    <p:sldId id="286" r:id="rId8"/>
    <p:sldId id="309" r:id="rId9"/>
    <p:sldId id="310" r:id="rId10"/>
    <p:sldId id="311" r:id="rId11"/>
    <p:sldId id="312" r:id="rId12"/>
    <p:sldId id="313" r:id="rId13"/>
    <p:sldId id="315" r:id="rId14"/>
    <p:sldId id="314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30" r:id="rId28"/>
    <p:sldId id="331" r:id="rId29"/>
    <p:sldId id="332" r:id="rId30"/>
    <p:sldId id="333" r:id="rId31"/>
    <p:sldId id="334" r:id="rId32"/>
    <p:sldId id="335" r:id="rId33"/>
    <p:sldId id="292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echler Jonathan, N/NB/NBL/NBLE" initials="BJN" lastIdx="2" clrIdx="0">
    <p:extLst>
      <p:ext uri="{19B8F6BF-5375-455C-9EA6-DF929625EA0E}">
        <p15:presenceInfo xmlns:p15="http://schemas.microsoft.com/office/powerpoint/2012/main" userId="S-1-5-21-3144422677-1507823506-1695946136-1450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EA572D-E0E1-418A-8EBC-998EB197002E}" v="44" dt="2025-12-11T09:23:19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595" autoAdjust="0"/>
  </p:normalViewPr>
  <p:slideViewPr>
    <p:cSldViewPr snapToGrid="0">
      <p:cViewPr varScale="1">
        <p:scale>
          <a:sx n="100" d="100"/>
          <a:sy n="100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chler Jonathan" userId="47f0ae59-e29e-4ab1-be6f-043bae60ed99" providerId="ADAL" clId="{D97B3447-EE3B-411F-A3EC-DF032C65D6B4}"/>
    <pc:docChg chg="undo custSel addSld delSld modSld">
      <pc:chgData name="Baechler Jonathan" userId="47f0ae59-e29e-4ab1-be6f-043bae60ed99" providerId="ADAL" clId="{D97B3447-EE3B-411F-A3EC-DF032C65D6B4}" dt="2025-12-11T09:23:45.087" v="324" actId="20577"/>
      <pc:docMkLst>
        <pc:docMk/>
      </pc:docMkLst>
      <pc:sldChg chg="del">
        <pc:chgData name="Baechler Jonathan" userId="47f0ae59-e29e-4ab1-be6f-043bae60ed99" providerId="ADAL" clId="{D97B3447-EE3B-411F-A3EC-DF032C65D6B4}" dt="2025-12-11T09:03:38.456" v="35" actId="47"/>
        <pc:sldMkLst>
          <pc:docMk/>
          <pc:sldMk cId="1086942488" sldId="283"/>
        </pc:sldMkLst>
      </pc:sldChg>
      <pc:sldChg chg="addSp delSp del mod">
        <pc:chgData name="Baechler Jonathan" userId="47f0ae59-e29e-4ab1-be6f-043bae60ed99" providerId="ADAL" clId="{D97B3447-EE3B-411F-A3EC-DF032C65D6B4}" dt="2025-12-11T09:02:44.470" v="18" actId="47"/>
        <pc:sldMkLst>
          <pc:docMk/>
          <pc:sldMk cId="3209799926" sldId="284"/>
        </pc:sldMkLst>
        <pc:picChg chg="add del">
          <ac:chgData name="Baechler Jonathan" userId="47f0ae59-e29e-4ab1-be6f-043bae60ed99" providerId="ADAL" clId="{D97B3447-EE3B-411F-A3EC-DF032C65D6B4}" dt="2025-12-11T09:02:00.752" v="1" actId="478"/>
          <ac:picMkLst>
            <pc:docMk/>
            <pc:sldMk cId="3209799926" sldId="284"/>
            <ac:picMk id="5" creationId="{AF499417-5710-D179-C443-8DA921917FE1}"/>
          </ac:picMkLst>
        </pc:picChg>
      </pc:sldChg>
      <pc:sldChg chg="addSp delSp modSp mod">
        <pc:chgData name="Baechler Jonathan" userId="47f0ae59-e29e-4ab1-be6f-043bae60ed99" providerId="ADAL" clId="{D97B3447-EE3B-411F-A3EC-DF032C65D6B4}" dt="2025-12-11T09:05:42.259" v="54" actId="1076"/>
        <pc:sldMkLst>
          <pc:docMk/>
          <pc:sldMk cId="419567548" sldId="285"/>
        </pc:sldMkLst>
        <pc:spChg chg="del">
          <ac:chgData name="Baechler Jonathan" userId="47f0ae59-e29e-4ab1-be6f-043bae60ed99" providerId="ADAL" clId="{D97B3447-EE3B-411F-A3EC-DF032C65D6B4}" dt="2025-12-11T09:05:36.394" v="53" actId="478"/>
          <ac:spMkLst>
            <pc:docMk/>
            <pc:sldMk cId="419567548" sldId="285"/>
            <ac:spMk id="4" creationId="{DB982282-1917-41BF-A9F3-926EA7AE70A7}"/>
          </ac:spMkLst>
        </pc:spChg>
        <pc:spChg chg="add mod">
          <ac:chgData name="Baechler Jonathan" userId="47f0ae59-e29e-4ab1-be6f-043bae60ed99" providerId="ADAL" clId="{D97B3447-EE3B-411F-A3EC-DF032C65D6B4}" dt="2025-12-11T09:05:42.259" v="54" actId="1076"/>
          <ac:spMkLst>
            <pc:docMk/>
            <pc:sldMk cId="419567548" sldId="285"/>
            <ac:spMk id="8" creationId="{46A7F22D-1BD7-A6EA-9999-26258BD9D14C}"/>
          </ac:spMkLst>
        </pc:spChg>
        <pc:picChg chg="del">
          <ac:chgData name="Baechler Jonathan" userId="47f0ae59-e29e-4ab1-be6f-043bae60ed99" providerId="ADAL" clId="{D97B3447-EE3B-411F-A3EC-DF032C65D6B4}" dt="2025-12-11T09:04:49.375" v="36" actId="478"/>
          <ac:picMkLst>
            <pc:docMk/>
            <pc:sldMk cId="419567548" sldId="285"/>
            <ac:picMk id="6" creationId="{0907B895-817B-4818-8BBB-FBA89EBDD43B}"/>
          </ac:picMkLst>
        </pc:picChg>
        <pc:picChg chg="add mod">
          <ac:chgData name="Baechler Jonathan" userId="47f0ae59-e29e-4ab1-be6f-043bae60ed99" providerId="ADAL" clId="{D97B3447-EE3B-411F-A3EC-DF032C65D6B4}" dt="2025-12-11T09:04:55.073" v="40" actId="1076"/>
          <ac:picMkLst>
            <pc:docMk/>
            <pc:sldMk cId="419567548" sldId="285"/>
            <ac:picMk id="7" creationId="{CF22CC94-DBCB-7E4D-64A7-4BA5E40B65F3}"/>
          </ac:picMkLst>
        </pc:picChg>
      </pc:sldChg>
      <pc:sldChg chg="addSp delSp modSp mod">
        <pc:chgData name="Baechler Jonathan" userId="47f0ae59-e29e-4ab1-be6f-043bae60ed99" providerId="ADAL" clId="{D97B3447-EE3B-411F-A3EC-DF032C65D6B4}" dt="2025-12-11T09:07:11.613" v="65" actId="14100"/>
        <pc:sldMkLst>
          <pc:docMk/>
          <pc:sldMk cId="754751758" sldId="286"/>
        </pc:sldMkLst>
        <pc:spChg chg="add mod">
          <ac:chgData name="Baechler Jonathan" userId="47f0ae59-e29e-4ab1-be6f-043bae60ed99" providerId="ADAL" clId="{D97B3447-EE3B-411F-A3EC-DF032C65D6B4}" dt="2025-12-11T09:07:11.613" v="65" actId="14100"/>
          <ac:spMkLst>
            <pc:docMk/>
            <pc:sldMk cId="754751758" sldId="286"/>
            <ac:spMk id="3" creationId="{1F64201E-9FCF-2622-385B-4546847DCB5C}"/>
          </ac:spMkLst>
        </pc:spChg>
        <pc:spChg chg="del">
          <ac:chgData name="Baechler Jonathan" userId="47f0ae59-e29e-4ab1-be6f-043bae60ed99" providerId="ADAL" clId="{D97B3447-EE3B-411F-A3EC-DF032C65D6B4}" dt="2025-12-11T09:06:09.596" v="56" actId="478"/>
          <ac:spMkLst>
            <pc:docMk/>
            <pc:sldMk cId="754751758" sldId="286"/>
            <ac:spMk id="12" creationId="{74E23F27-93FB-4605-A911-CF0C72E4F815}"/>
          </ac:spMkLst>
        </pc:spChg>
      </pc:sldChg>
      <pc:sldChg chg="modSp mod">
        <pc:chgData name="Baechler Jonathan" userId="47f0ae59-e29e-4ab1-be6f-043bae60ed99" providerId="ADAL" clId="{D97B3447-EE3B-411F-A3EC-DF032C65D6B4}" dt="2025-12-11T09:23:45.087" v="324" actId="20577"/>
        <pc:sldMkLst>
          <pc:docMk/>
          <pc:sldMk cId="1918500886" sldId="292"/>
        </pc:sldMkLst>
        <pc:spChg chg="mod">
          <ac:chgData name="Baechler Jonathan" userId="47f0ae59-e29e-4ab1-be6f-043bae60ed99" providerId="ADAL" clId="{D97B3447-EE3B-411F-A3EC-DF032C65D6B4}" dt="2025-12-11T09:23:45.087" v="324" actId="20577"/>
          <ac:spMkLst>
            <pc:docMk/>
            <pc:sldMk cId="1918500886" sldId="292"/>
            <ac:spMk id="3" creationId="{486270F6-E2A4-44DF-A407-B4CC4C45D885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07:19.083" v="66" actId="14100"/>
        <pc:sldMkLst>
          <pc:docMk/>
          <pc:sldMk cId="3286023702" sldId="310"/>
        </pc:sldMkLst>
        <pc:spChg chg="del">
          <ac:chgData name="Baechler Jonathan" userId="47f0ae59-e29e-4ab1-be6f-043bae60ed99" providerId="ADAL" clId="{D97B3447-EE3B-411F-A3EC-DF032C65D6B4}" dt="2025-12-11T09:06:56.261" v="61" actId="478"/>
          <ac:spMkLst>
            <pc:docMk/>
            <pc:sldMk cId="3286023702" sldId="310"/>
            <ac:spMk id="4" creationId="{747294A1-0576-4F98-A8DF-960BC81D4A2C}"/>
          </ac:spMkLst>
        </pc:spChg>
        <pc:spChg chg="add mod">
          <ac:chgData name="Baechler Jonathan" userId="47f0ae59-e29e-4ab1-be6f-043bae60ed99" providerId="ADAL" clId="{D97B3447-EE3B-411F-A3EC-DF032C65D6B4}" dt="2025-12-11T09:07:19.083" v="66" actId="14100"/>
          <ac:spMkLst>
            <pc:docMk/>
            <pc:sldMk cId="3286023702" sldId="310"/>
            <ac:spMk id="5" creationId="{9F605015-2FA1-CD15-7103-CAAB00B0A3F6}"/>
          </ac:spMkLst>
        </pc:spChg>
      </pc:sldChg>
      <pc:sldChg chg="addSp modSp mod">
        <pc:chgData name="Baechler Jonathan" userId="47f0ae59-e29e-4ab1-be6f-043bae60ed99" providerId="ADAL" clId="{D97B3447-EE3B-411F-A3EC-DF032C65D6B4}" dt="2025-12-11T09:08:31.541" v="82" actId="20577"/>
        <pc:sldMkLst>
          <pc:docMk/>
          <pc:sldMk cId="3967892719" sldId="311"/>
        </pc:sldMkLst>
        <pc:spChg chg="add mod">
          <ac:chgData name="Baechler Jonathan" userId="47f0ae59-e29e-4ab1-be6f-043bae60ed99" providerId="ADAL" clId="{D97B3447-EE3B-411F-A3EC-DF032C65D6B4}" dt="2025-12-11T09:08:31.541" v="82" actId="20577"/>
          <ac:spMkLst>
            <pc:docMk/>
            <pc:sldMk cId="3967892719" sldId="311"/>
            <ac:spMk id="6" creationId="{3491CDE6-334D-BF50-2348-974F249388D5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08:53.527" v="85" actId="20577"/>
        <pc:sldMkLst>
          <pc:docMk/>
          <pc:sldMk cId="3216341020" sldId="312"/>
        </pc:sldMkLst>
        <pc:spChg chg="add mod">
          <ac:chgData name="Baechler Jonathan" userId="47f0ae59-e29e-4ab1-be6f-043bae60ed99" providerId="ADAL" clId="{D97B3447-EE3B-411F-A3EC-DF032C65D6B4}" dt="2025-12-11T09:08:53.527" v="85" actId="20577"/>
          <ac:spMkLst>
            <pc:docMk/>
            <pc:sldMk cId="3216341020" sldId="312"/>
            <ac:spMk id="4" creationId="{2D82F9AA-6C90-9912-BB6A-F0D70C2D03DD}"/>
          </ac:spMkLst>
        </pc:spChg>
        <pc:spChg chg="del">
          <ac:chgData name="Baechler Jonathan" userId="47f0ae59-e29e-4ab1-be6f-043bae60ed99" providerId="ADAL" clId="{D97B3447-EE3B-411F-A3EC-DF032C65D6B4}" dt="2025-12-11T09:08:19.189" v="73" actId="478"/>
          <ac:spMkLst>
            <pc:docMk/>
            <pc:sldMk cId="3216341020" sldId="312"/>
            <ac:spMk id="5" creationId="{B191F819-E336-4D57-8FCE-CBAAC004118A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09:06.936" v="88"/>
        <pc:sldMkLst>
          <pc:docMk/>
          <pc:sldMk cId="103038422" sldId="313"/>
        </pc:sldMkLst>
        <pc:spChg chg="add del mod">
          <ac:chgData name="Baechler Jonathan" userId="47f0ae59-e29e-4ab1-be6f-043bae60ed99" providerId="ADAL" clId="{D97B3447-EE3B-411F-A3EC-DF032C65D6B4}" dt="2025-12-11T09:09:01.689" v="87" actId="478"/>
          <ac:spMkLst>
            <pc:docMk/>
            <pc:sldMk cId="103038422" sldId="313"/>
            <ac:spMk id="4" creationId="{E5F0E872-6CD4-FE64-A933-BD4A189C88BA}"/>
          </ac:spMkLst>
        </pc:spChg>
        <pc:spChg chg="add mod">
          <ac:chgData name="Baechler Jonathan" userId="47f0ae59-e29e-4ab1-be6f-043bae60ed99" providerId="ADAL" clId="{D97B3447-EE3B-411F-A3EC-DF032C65D6B4}" dt="2025-12-11T09:09:06.936" v="88"/>
          <ac:spMkLst>
            <pc:docMk/>
            <pc:sldMk cId="103038422" sldId="313"/>
            <ac:spMk id="5" creationId="{65B81CC9-5C17-293C-117C-655C7D9D9DBC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10:55.799" v="101" actId="20577"/>
        <pc:sldMkLst>
          <pc:docMk/>
          <pc:sldMk cId="4124016962" sldId="314"/>
        </pc:sldMkLst>
        <pc:spChg chg="add mod">
          <ac:chgData name="Baechler Jonathan" userId="47f0ae59-e29e-4ab1-be6f-043bae60ed99" providerId="ADAL" clId="{D97B3447-EE3B-411F-A3EC-DF032C65D6B4}" dt="2025-12-11T09:10:20.048" v="93" actId="14100"/>
          <ac:spMkLst>
            <pc:docMk/>
            <pc:sldMk cId="4124016962" sldId="314"/>
            <ac:spMk id="8" creationId="{5DBB4FA6-193B-47EA-67E1-8616D8BFB86E}"/>
          </ac:spMkLst>
        </pc:spChg>
        <pc:spChg chg="del">
          <ac:chgData name="Baechler Jonathan" userId="47f0ae59-e29e-4ab1-be6f-043bae60ed99" providerId="ADAL" clId="{D97B3447-EE3B-411F-A3EC-DF032C65D6B4}" dt="2025-12-11T09:10:45.207" v="97" actId="478"/>
          <ac:spMkLst>
            <pc:docMk/>
            <pc:sldMk cId="4124016962" sldId="314"/>
            <ac:spMk id="9" creationId="{185DC7A1-3818-4D90-8AF5-C15081612D8A}"/>
          </ac:spMkLst>
        </pc:spChg>
        <pc:spChg chg="add mod">
          <ac:chgData name="Baechler Jonathan" userId="47f0ae59-e29e-4ab1-be6f-043bae60ed99" providerId="ADAL" clId="{D97B3447-EE3B-411F-A3EC-DF032C65D6B4}" dt="2025-12-11T09:10:55.799" v="101" actId="20577"/>
          <ac:spMkLst>
            <pc:docMk/>
            <pc:sldMk cId="4124016962" sldId="314"/>
            <ac:spMk id="11" creationId="{C000DE79-BD6C-E708-3C22-6B7E2B5FE6FB}"/>
          </ac:spMkLst>
        </pc:spChg>
        <pc:picChg chg="add mod">
          <ac:chgData name="Baechler Jonathan" userId="47f0ae59-e29e-4ab1-be6f-043bae60ed99" providerId="ADAL" clId="{D97B3447-EE3B-411F-A3EC-DF032C65D6B4}" dt="2025-12-11T09:10:32.320" v="95" actId="14100"/>
          <ac:picMkLst>
            <pc:docMk/>
            <pc:sldMk cId="4124016962" sldId="314"/>
            <ac:picMk id="4" creationId="{448B07EB-C7C6-3B66-AEA8-F721C0B59CF3}"/>
          </ac:picMkLst>
        </pc:picChg>
        <pc:picChg chg="del">
          <ac:chgData name="Baechler Jonathan" userId="47f0ae59-e29e-4ab1-be6f-043bae60ed99" providerId="ADAL" clId="{D97B3447-EE3B-411F-A3EC-DF032C65D6B4}" dt="2025-12-11T09:10:14.052" v="92" actId="478"/>
          <ac:picMkLst>
            <pc:docMk/>
            <pc:sldMk cId="4124016962" sldId="314"/>
            <ac:picMk id="5" creationId="{5D7C7C44-6325-410D-8849-0758AA96F593}"/>
          </ac:picMkLst>
        </pc:picChg>
      </pc:sldChg>
      <pc:sldChg chg="addSp delSp modSp mod">
        <pc:chgData name="Baechler Jonathan" userId="47f0ae59-e29e-4ab1-be6f-043bae60ed99" providerId="ADAL" clId="{D97B3447-EE3B-411F-A3EC-DF032C65D6B4}" dt="2025-12-11T09:09:23.002" v="90"/>
        <pc:sldMkLst>
          <pc:docMk/>
          <pc:sldMk cId="1659042684" sldId="315"/>
        </pc:sldMkLst>
        <pc:spChg chg="del">
          <ac:chgData name="Baechler Jonathan" userId="47f0ae59-e29e-4ab1-be6f-043bae60ed99" providerId="ADAL" clId="{D97B3447-EE3B-411F-A3EC-DF032C65D6B4}" dt="2025-12-11T09:09:21.840" v="89" actId="478"/>
          <ac:spMkLst>
            <pc:docMk/>
            <pc:sldMk cId="1659042684" sldId="315"/>
            <ac:spMk id="9" creationId="{410CC2A4-546B-4E2E-9456-5A8127C48436}"/>
          </ac:spMkLst>
        </pc:spChg>
        <pc:spChg chg="add mod">
          <ac:chgData name="Baechler Jonathan" userId="47f0ae59-e29e-4ab1-be6f-043bae60ed99" providerId="ADAL" clId="{D97B3447-EE3B-411F-A3EC-DF032C65D6B4}" dt="2025-12-11T09:09:23.002" v="90"/>
          <ac:spMkLst>
            <pc:docMk/>
            <pc:sldMk cId="1659042684" sldId="315"/>
            <ac:spMk id="10" creationId="{37F97FD6-4EFF-C3C3-676C-85CC19CA6CA5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11:59.932" v="117" actId="14100"/>
        <pc:sldMkLst>
          <pc:docMk/>
          <pc:sldMk cId="2297060029" sldId="316"/>
        </pc:sldMkLst>
        <pc:spChg chg="add mod">
          <ac:chgData name="Baechler Jonathan" userId="47f0ae59-e29e-4ab1-be6f-043bae60ed99" providerId="ADAL" clId="{D97B3447-EE3B-411F-A3EC-DF032C65D6B4}" dt="2025-12-11T09:11:59.932" v="117" actId="14100"/>
          <ac:spMkLst>
            <pc:docMk/>
            <pc:sldMk cId="2297060029" sldId="316"/>
            <ac:spMk id="5" creationId="{9FBE543F-DE00-FDFB-FFC4-3105270DEA26}"/>
          </ac:spMkLst>
        </pc:spChg>
        <pc:spChg chg="del">
          <ac:chgData name="Baechler Jonathan" userId="47f0ae59-e29e-4ab1-be6f-043bae60ed99" providerId="ADAL" clId="{D97B3447-EE3B-411F-A3EC-DF032C65D6B4}" dt="2025-12-11T09:11:51.241" v="114" actId="478"/>
          <ac:spMkLst>
            <pc:docMk/>
            <pc:sldMk cId="2297060029" sldId="316"/>
            <ac:spMk id="6" creationId="{DDC01616-BA2C-4330-ACB3-5DE847C40131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13:13.083" v="131" actId="1076"/>
        <pc:sldMkLst>
          <pc:docMk/>
          <pc:sldMk cId="784309779" sldId="317"/>
        </pc:sldMkLst>
        <pc:spChg chg="mod">
          <ac:chgData name="Baechler Jonathan" userId="47f0ae59-e29e-4ab1-be6f-043bae60ed99" providerId="ADAL" clId="{D97B3447-EE3B-411F-A3EC-DF032C65D6B4}" dt="2025-12-11T09:12:22.265" v="120" actId="14100"/>
          <ac:spMkLst>
            <pc:docMk/>
            <pc:sldMk cId="784309779" sldId="317"/>
            <ac:spMk id="2" creationId="{F8BAA525-D4FC-4973-89DF-41D08BD4AAEB}"/>
          </ac:spMkLst>
        </pc:spChg>
        <pc:spChg chg="add mod">
          <ac:chgData name="Baechler Jonathan" userId="47f0ae59-e29e-4ab1-be6f-043bae60ed99" providerId="ADAL" clId="{D97B3447-EE3B-411F-A3EC-DF032C65D6B4}" dt="2025-12-11T09:12:59.333" v="127" actId="1076"/>
          <ac:spMkLst>
            <pc:docMk/>
            <pc:sldMk cId="784309779" sldId="317"/>
            <ac:spMk id="4" creationId="{01FA740A-47F4-CD21-83E4-C34869E3D2AB}"/>
          </ac:spMkLst>
        </pc:spChg>
        <pc:spChg chg="del">
          <ac:chgData name="Baechler Jonathan" userId="47f0ae59-e29e-4ab1-be6f-043bae60ed99" providerId="ADAL" clId="{D97B3447-EE3B-411F-A3EC-DF032C65D6B4}" dt="2025-12-11T09:12:13.301" v="118" actId="478"/>
          <ac:spMkLst>
            <pc:docMk/>
            <pc:sldMk cId="784309779" sldId="317"/>
            <ac:spMk id="6" creationId="{DDC01616-BA2C-4330-ACB3-5DE847C40131}"/>
          </ac:spMkLst>
        </pc:spChg>
        <pc:picChg chg="mod">
          <ac:chgData name="Baechler Jonathan" userId="47f0ae59-e29e-4ab1-be6f-043bae60ed99" providerId="ADAL" clId="{D97B3447-EE3B-411F-A3EC-DF032C65D6B4}" dt="2025-12-11T09:13:13.083" v="131" actId="1076"/>
          <ac:picMkLst>
            <pc:docMk/>
            <pc:sldMk cId="784309779" sldId="317"/>
            <ac:picMk id="5" creationId="{DF91647E-53B9-455B-9252-FACF41F46B86}"/>
          </ac:picMkLst>
        </pc:picChg>
      </pc:sldChg>
      <pc:sldChg chg="addSp delSp modSp mod">
        <pc:chgData name="Baechler Jonathan" userId="47f0ae59-e29e-4ab1-be6f-043bae60ed99" providerId="ADAL" clId="{D97B3447-EE3B-411F-A3EC-DF032C65D6B4}" dt="2025-12-11T09:14:38.353" v="154" actId="478"/>
        <pc:sldMkLst>
          <pc:docMk/>
          <pc:sldMk cId="1740200863" sldId="319"/>
        </pc:sldMkLst>
        <pc:spChg chg="mod">
          <ac:chgData name="Baechler Jonathan" userId="47f0ae59-e29e-4ab1-be6f-043bae60ed99" providerId="ADAL" clId="{D97B3447-EE3B-411F-A3EC-DF032C65D6B4}" dt="2025-12-11T09:14:14.428" v="146" actId="20577"/>
          <ac:spMkLst>
            <pc:docMk/>
            <pc:sldMk cId="1740200863" sldId="319"/>
            <ac:spMk id="2" creationId="{5CD16DCC-50DC-4B5D-B91E-BF0BC059A296}"/>
          </ac:spMkLst>
        </pc:spChg>
        <pc:spChg chg="del">
          <ac:chgData name="Baechler Jonathan" userId="47f0ae59-e29e-4ab1-be6f-043bae60ed99" providerId="ADAL" clId="{D97B3447-EE3B-411F-A3EC-DF032C65D6B4}" dt="2025-12-11T09:14:38.353" v="154" actId="478"/>
          <ac:spMkLst>
            <pc:docMk/>
            <pc:sldMk cId="1740200863" sldId="319"/>
            <ac:spMk id="4" creationId="{99D39D3B-DD97-4CF0-8ED1-8D26F77BCF01}"/>
          </ac:spMkLst>
        </pc:spChg>
        <pc:spChg chg="add mod">
          <ac:chgData name="Baechler Jonathan" userId="47f0ae59-e29e-4ab1-be6f-043bae60ed99" providerId="ADAL" clId="{D97B3447-EE3B-411F-A3EC-DF032C65D6B4}" dt="2025-12-11T09:14:35.491" v="153" actId="20577"/>
          <ac:spMkLst>
            <pc:docMk/>
            <pc:sldMk cId="1740200863" sldId="319"/>
            <ac:spMk id="5" creationId="{1EE0C90D-405C-2661-B41D-C8A0A29BD88E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15:15.273" v="165" actId="1076"/>
        <pc:sldMkLst>
          <pc:docMk/>
          <pc:sldMk cId="3185265368" sldId="320"/>
        </pc:sldMkLst>
        <pc:spChg chg="add mod">
          <ac:chgData name="Baechler Jonathan" userId="47f0ae59-e29e-4ab1-be6f-043bae60ed99" providerId="ADAL" clId="{D97B3447-EE3B-411F-A3EC-DF032C65D6B4}" dt="2025-12-11T09:15:15.273" v="165" actId="1076"/>
          <ac:spMkLst>
            <pc:docMk/>
            <pc:sldMk cId="3185265368" sldId="320"/>
            <ac:spMk id="5" creationId="{7E61606D-C655-96BF-A178-2EDD528A677C}"/>
          </ac:spMkLst>
        </pc:spChg>
        <pc:spChg chg="del">
          <ac:chgData name="Baechler Jonathan" userId="47f0ae59-e29e-4ab1-be6f-043bae60ed99" providerId="ADAL" clId="{D97B3447-EE3B-411F-A3EC-DF032C65D6B4}" dt="2025-12-11T09:15:09.860" v="164" actId="478"/>
          <ac:spMkLst>
            <pc:docMk/>
            <pc:sldMk cId="3185265368" sldId="320"/>
            <ac:spMk id="12" creationId="{4B34595C-8074-406B-A591-A14311948025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15:52.813" v="174" actId="1076"/>
        <pc:sldMkLst>
          <pc:docMk/>
          <pc:sldMk cId="476593713" sldId="321"/>
        </pc:sldMkLst>
        <pc:spChg chg="del">
          <ac:chgData name="Baechler Jonathan" userId="47f0ae59-e29e-4ab1-be6f-043bae60ed99" providerId="ADAL" clId="{D97B3447-EE3B-411F-A3EC-DF032C65D6B4}" dt="2025-12-11T09:15:50.191" v="173" actId="478"/>
          <ac:spMkLst>
            <pc:docMk/>
            <pc:sldMk cId="476593713" sldId="321"/>
            <ac:spMk id="4" creationId="{7D5B881F-29E5-4259-9367-C55D6A0C577F}"/>
          </ac:spMkLst>
        </pc:spChg>
        <pc:spChg chg="add mod">
          <ac:chgData name="Baechler Jonathan" userId="47f0ae59-e29e-4ab1-be6f-043bae60ed99" providerId="ADAL" clId="{D97B3447-EE3B-411F-A3EC-DF032C65D6B4}" dt="2025-12-11T09:15:52.813" v="174" actId="1076"/>
          <ac:spMkLst>
            <pc:docMk/>
            <pc:sldMk cId="476593713" sldId="321"/>
            <ac:spMk id="5" creationId="{9AECA4B1-5944-6821-54B4-5E8104A295EE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16:34.313" v="191" actId="14100"/>
        <pc:sldMkLst>
          <pc:docMk/>
          <pc:sldMk cId="4182550023" sldId="322"/>
        </pc:sldMkLst>
        <pc:spChg chg="mod">
          <ac:chgData name="Baechler Jonathan" userId="47f0ae59-e29e-4ab1-be6f-043bae60ed99" providerId="ADAL" clId="{D97B3447-EE3B-411F-A3EC-DF032C65D6B4}" dt="2025-12-11T09:16:31.358" v="190" actId="20577"/>
          <ac:spMkLst>
            <pc:docMk/>
            <pc:sldMk cId="4182550023" sldId="322"/>
            <ac:spMk id="3" creationId="{A63AD20E-68D3-4223-A050-99AE784CD825}"/>
          </ac:spMkLst>
        </pc:spChg>
        <pc:spChg chg="add mod">
          <ac:chgData name="Baechler Jonathan" userId="47f0ae59-e29e-4ab1-be6f-043bae60ed99" providerId="ADAL" clId="{D97B3447-EE3B-411F-A3EC-DF032C65D6B4}" dt="2025-12-11T09:16:27.933" v="186" actId="1076"/>
          <ac:spMkLst>
            <pc:docMk/>
            <pc:sldMk cId="4182550023" sldId="322"/>
            <ac:spMk id="4" creationId="{9C256088-1CA6-2BCC-8C9F-23B12B888B3D}"/>
          </ac:spMkLst>
        </pc:spChg>
        <pc:spChg chg="del">
          <ac:chgData name="Baechler Jonathan" userId="47f0ae59-e29e-4ab1-be6f-043bae60ed99" providerId="ADAL" clId="{D97B3447-EE3B-411F-A3EC-DF032C65D6B4}" dt="2025-12-11T09:16:24.099" v="185" actId="478"/>
          <ac:spMkLst>
            <pc:docMk/>
            <pc:sldMk cId="4182550023" sldId="322"/>
            <ac:spMk id="5" creationId="{95209195-9738-4B77-8697-44466E0B9683}"/>
          </ac:spMkLst>
        </pc:spChg>
        <pc:picChg chg="mod">
          <ac:chgData name="Baechler Jonathan" userId="47f0ae59-e29e-4ab1-be6f-043bae60ed99" providerId="ADAL" clId="{D97B3447-EE3B-411F-A3EC-DF032C65D6B4}" dt="2025-12-11T09:16:34.313" v="191" actId="14100"/>
          <ac:picMkLst>
            <pc:docMk/>
            <pc:sldMk cId="4182550023" sldId="322"/>
            <ac:picMk id="5122" creationId="{ED15B3C7-04B1-4856-B629-6A89256F0DCA}"/>
          </ac:picMkLst>
        </pc:picChg>
      </pc:sldChg>
      <pc:sldChg chg="addSp delSp modSp mod">
        <pc:chgData name="Baechler Jonathan" userId="47f0ae59-e29e-4ab1-be6f-043bae60ed99" providerId="ADAL" clId="{D97B3447-EE3B-411F-A3EC-DF032C65D6B4}" dt="2025-12-11T09:18:05.786" v="205" actId="1076"/>
        <pc:sldMkLst>
          <pc:docMk/>
          <pc:sldMk cId="3878087883" sldId="323"/>
        </pc:sldMkLst>
        <pc:spChg chg="del">
          <ac:chgData name="Baechler Jonathan" userId="47f0ae59-e29e-4ab1-be6f-043bae60ed99" providerId="ADAL" clId="{D97B3447-EE3B-411F-A3EC-DF032C65D6B4}" dt="2025-12-11T09:17:59.926" v="204" actId="478"/>
          <ac:spMkLst>
            <pc:docMk/>
            <pc:sldMk cId="3878087883" sldId="323"/>
            <ac:spMk id="6" creationId="{362AA611-B436-4153-A021-F8A54D2FEFB9}"/>
          </ac:spMkLst>
        </pc:spChg>
        <pc:spChg chg="add mod">
          <ac:chgData name="Baechler Jonathan" userId="47f0ae59-e29e-4ab1-be6f-043bae60ed99" providerId="ADAL" clId="{D97B3447-EE3B-411F-A3EC-DF032C65D6B4}" dt="2025-12-11T09:18:05.786" v="205" actId="1076"/>
          <ac:spMkLst>
            <pc:docMk/>
            <pc:sldMk cId="3878087883" sldId="323"/>
            <ac:spMk id="8" creationId="{0228C64F-C469-0A43-353E-54FBED6A8B4C}"/>
          </ac:spMkLst>
        </pc:spChg>
        <pc:picChg chg="del">
          <ac:chgData name="Baechler Jonathan" userId="47f0ae59-e29e-4ab1-be6f-043bae60ed99" providerId="ADAL" clId="{D97B3447-EE3B-411F-A3EC-DF032C65D6B4}" dt="2025-12-11T09:17:30.270" v="193" actId="478"/>
          <ac:picMkLst>
            <pc:docMk/>
            <pc:sldMk cId="3878087883" sldId="323"/>
            <ac:picMk id="5" creationId="{347962BD-C468-4A35-B3C9-B18C68227C7C}"/>
          </ac:picMkLst>
        </pc:picChg>
        <pc:picChg chg="add">
          <ac:chgData name="Baechler Jonathan" userId="47f0ae59-e29e-4ab1-be6f-043bae60ed99" providerId="ADAL" clId="{D97B3447-EE3B-411F-A3EC-DF032C65D6B4}" dt="2025-12-11T09:17:28.496" v="192" actId="22"/>
          <ac:picMkLst>
            <pc:docMk/>
            <pc:sldMk cId="3878087883" sldId="323"/>
            <ac:picMk id="7" creationId="{495F9E32-624A-CAB1-2B8F-F610AA24AC5F}"/>
          </ac:picMkLst>
        </pc:picChg>
      </pc:sldChg>
      <pc:sldChg chg="addSp delSp modSp mod">
        <pc:chgData name="Baechler Jonathan" userId="47f0ae59-e29e-4ab1-be6f-043bae60ed99" providerId="ADAL" clId="{D97B3447-EE3B-411F-A3EC-DF032C65D6B4}" dt="2025-12-11T09:18:52.235" v="217" actId="1076"/>
        <pc:sldMkLst>
          <pc:docMk/>
          <pc:sldMk cId="964018690" sldId="324"/>
        </pc:sldMkLst>
        <pc:spChg chg="add mod">
          <ac:chgData name="Baechler Jonathan" userId="47f0ae59-e29e-4ab1-be6f-043bae60ed99" providerId="ADAL" clId="{D97B3447-EE3B-411F-A3EC-DF032C65D6B4}" dt="2025-12-11T09:18:52.235" v="217" actId="1076"/>
          <ac:spMkLst>
            <pc:docMk/>
            <pc:sldMk cId="964018690" sldId="324"/>
            <ac:spMk id="3" creationId="{FB3E8596-11F8-6E48-0F36-47B5A1F1B548}"/>
          </ac:spMkLst>
        </pc:spChg>
        <pc:spChg chg="del">
          <ac:chgData name="Baechler Jonathan" userId="47f0ae59-e29e-4ab1-be6f-043bae60ed99" providerId="ADAL" clId="{D97B3447-EE3B-411F-A3EC-DF032C65D6B4}" dt="2025-12-11T09:18:46.020" v="216" actId="478"/>
          <ac:spMkLst>
            <pc:docMk/>
            <pc:sldMk cId="964018690" sldId="324"/>
            <ac:spMk id="9" creationId="{DAE12303-7AC4-4EF6-9F5B-C69ED8484AA2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19:30.409" v="223" actId="1076"/>
        <pc:sldMkLst>
          <pc:docMk/>
          <pc:sldMk cId="3235151179" sldId="325"/>
        </pc:sldMkLst>
        <pc:spChg chg="del">
          <ac:chgData name="Baechler Jonathan" userId="47f0ae59-e29e-4ab1-be6f-043bae60ed99" providerId="ADAL" clId="{D97B3447-EE3B-411F-A3EC-DF032C65D6B4}" dt="2025-12-11T09:19:19.986" v="222" actId="478"/>
          <ac:spMkLst>
            <pc:docMk/>
            <pc:sldMk cId="3235151179" sldId="325"/>
            <ac:spMk id="4" creationId="{AD70F4DE-C2C7-4000-A208-B8B302B9E9C0}"/>
          </ac:spMkLst>
        </pc:spChg>
        <pc:spChg chg="add mod">
          <ac:chgData name="Baechler Jonathan" userId="47f0ae59-e29e-4ab1-be6f-043bae60ed99" providerId="ADAL" clId="{D97B3447-EE3B-411F-A3EC-DF032C65D6B4}" dt="2025-12-11T09:19:30.409" v="223" actId="1076"/>
          <ac:spMkLst>
            <pc:docMk/>
            <pc:sldMk cId="3235151179" sldId="325"/>
            <ac:spMk id="5" creationId="{8F051AEA-21F6-E57E-E091-2140EC1A051E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20:06.903" v="229" actId="1076"/>
        <pc:sldMkLst>
          <pc:docMk/>
          <pc:sldMk cId="1469041389" sldId="326"/>
        </pc:sldMkLst>
        <pc:spChg chg="add mod">
          <ac:chgData name="Baechler Jonathan" userId="47f0ae59-e29e-4ab1-be6f-043bae60ed99" providerId="ADAL" clId="{D97B3447-EE3B-411F-A3EC-DF032C65D6B4}" dt="2025-12-11T09:20:06.903" v="229" actId="1076"/>
          <ac:spMkLst>
            <pc:docMk/>
            <pc:sldMk cId="1469041389" sldId="326"/>
            <ac:spMk id="4" creationId="{C1D89619-154A-4FC5-933D-A999D358A0FD}"/>
          </ac:spMkLst>
        </pc:spChg>
        <pc:spChg chg="del">
          <ac:chgData name="Baechler Jonathan" userId="47f0ae59-e29e-4ab1-be6f-043bae60ed99" providerId="ADAL" clId="{D97B3447-EE3B-411F-A3EC-DF032C65D6B4}" dt="2025-12-11T09:20:04.173" v="228" actId="478"/>
          <ac:spMkLst>
            <pc:docMk/>
            <pc:sldMk cId="1469041389" sldId="326"/>
            <ac:spMk id="6" creationId="{69B9D37A-B5C6-4D76-942E-5833FED68CB6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20:47.348" v="252" actId="1076"/>
        <pc:sldMkLst>
          <pc:docMk/>
          <pc:sldMk cId="1625850828" sldId="327"/>
        </pc:sldMkLst>
        <pc:spChg chg="mod">
          <ac:chgData name="Baechler Jonathan" userId="47f0ae59-e29e-4ab1-be6f-043bae60ed99" providerId="ADAL" clId="{D97B3447-EE3B-411F-A3EC-DF032C65D6B4}" dt="2025-12-11T09:20:23.405" v="245" actId="20577"/>
          <ac:spMkLst>
            <pc:docMk/>
            <pc:sldMk cId="1625850828" sldId="327"/>
            <ac:spMk id="2" creationId="{254CA573-C342-4B94-8701-11DE5656B92C}"/>
          </ac:spMkLst>
        </pc:spChg>
        <pc:spChg chg="add mod">
          <ac:chgData name="Baechler Jonathan" userId="47f0ae59-e29e-4ab1-be6f-043bae60ed99" providerId="ADAL" clId="{D97B3447-EE3B-411F-A3EC-DF032C65D6B4}" dt="2025-12-11T09:20:47.348" v="252" actId="1076"/>
          <ac:spMkLst>
            <pc:docMk/>
            <pc:sldMk cId="1625850828" sldId="327"/>
            <ac:spMk id="4" creationId="{14FE067B-3AB6-B925-551F-B1D3AA0E14C9}"/>
          </ac:spMkLst>
        </pc:spChg>
        <pc:spChg chg="del">
          <ac:chgData name="Baechler Jonathan" userId="47f0ae59-e29e-4ab1-be6f-043bae60ed99" providerId="ADAL" clId="{D97B3447-EE3B-411F-A3EC-DF032C65D6B4}" dt="2025-12-11T09:20:43.830" v="251" actId="478"/>
          <ac:spMkLst>
            <pc:docMk/>
            <pc:sldMk cId="1625850828" sldId="327"/>
            <ac:spMk id="6" creationId="{A12A21DF-FE32-4A91-84C5-28FFD0C78AF5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21:09.854" v="260" actId="1076"/>
        <pc:sldMkLst>
          <pc:docMk/>
          <pc:sldMk cId="2689657780" sldId="330"/>
        </pc:sldMkLst>
        <pc:spChg chg="add mod">
          <ac:chgData name="Baechler Jonathan" userId="47f0ae59-e29e-4ab1-be6f-043bae60ed99" providerId="ADAL" clId="{D97B3447-EE3B-411F-A3EC-DF032C65D6B4}" dt="2025-12-11T09:21:09.854" v="260" actId="1076"/>
          <ac:spMkLst>
            <pc:docMk/>
            <pc:sldMk cId="2689657780" sldId="330"/>
            <ac:spMk id="3" creationId="{6C67E5DB-0A6E-28D2-E5B1-2EF1A8F3B883}"/>
          </ac:spMkLst>
        </pc:spChg>
        <pc:spChg chg="del">
          <ac:chgData name="Baechler Jonathan" userId="47f0ae59-e29e-4ab1-be6f-043bae60ed99" providerId="ADAL" clId="{D97B3447-EE3B-411F-A3EC-DF032C65D6B4}" dt="2025-12-11T09:21:07.670" v="259" actId="478"/>
          <ac:spMkLst>
            <pc:docMk/>
            <pc:sldMk cId="2689657780" sldId="330"/>
            <ac:spMk id="10" creationId="{8989F319-12E3-4152-BEFB-F56A2631CE31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21:36.646" v="271" actId="1076"/>
        <pc:sldMkLst>
          <pc:docMk/>
          <pc:sldMk cId="1033394896" sldId="331"/>
        </pc:sldMkLst>
        <pc:spChg chg="add mod">
          <ac:chgData name="Baechler Jonathan" userId="47f0ae59-e29e-4ab1-be6f-043bae60ed99" providerId="ADAL" clId="{D97B3447-EE3B-411F-A3EC-DF032C65D6B4}" dt="2025-12-11T09:21:36.646" v="271" actId="1076"/>
          <ac:spMkLst>
            <pc:docMk/>
            <pc:sldMk cId="1033394896" sldId="331"/>
            <ac:spMk id="6" creationId="{0F1087A3-92AD-3393-DBFE-A7B69B235F34}"/>
          </ac:spMkLst>
        </pc:spChg>
        <pc:spChg chg="del">
          <ac:chgData name="Baechler Jonathan" userId="47f0ae59-e29e-4ab1-be6f-043bae60ed99" providerId="ADAL" clId="{D97B3447-EE3B-411F-A3EC-DF032C65D6B4}" dt="2025-12-11T09:21:33.683" v="270" actId="478"/>
          <ac:spMkLst>
            <pc:docMk/>
            <pc:sldMk cId="1033394896" sldId="331"/>
            <ac:spMk id="8" creationId="{AFAC180F-84F9-4825-AFCE-A4B5F1D81C15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21:56.184" v="283" actId="1076"/>
        <pc:sldMkLst>
          <pc:docMk/>
          <pc:sldMk cId="4091978364" sldId="332"/>
        </pc:sldMkLst>
        <pc:spChg chg="add mod">
          <ac:chgData name="Baechler Jonathan" userId="47f0ae59-e29e-4ab1-be6f-043bae60ed99" providerId="ADAL" clId="{D97B3447-EE3B-411F-A3EC-DF032C65D6B4}" dt="2025-12-11T09:21:56.184" v="283" actId="1076"/>
          <ac:spMkLst>
            <pc:docMk/>
            <pc:sldMk cId="4091978364" sldId="332"/>
            <ac:spMk id="4" creationId="{DEAD9518-E6ED-9EDB-0463-712B01B7AE73}"/>
          </ac:spMkLst>
        </pc:spChg>
        <pc:spChg chg="del">
          <ac:chgData name="Baechler Jonathan" userId="47f0ae59-e29e-4ab1-be6f-043bae60ed99" providerId="ADAL" clId="{D97B3447-EE3B-411F-A3EC-DF032C65D6B4}" dt="2025-12-11T09:21:53.248" v="281" actId="478"/>
          <ac:spMkLst>
            <pc:docMk/>
            <pc:sldMk cId="4091978364" sldId="332"/>
            <ac:spMk id="10" creationId="{14621657-A0CC-431C-997E-3AEDF077EB98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22:28.503" v="295" actId="478"/>
        <pc:sldMkLst>
          <pc:docMk/>
          <pc:sldMk cId="4199637360" sldId="333"/>
        </pc:sldMkLst>
        <pc:spChg chg="add mod">
          <ac:chgData name="Baechler Jonathan" userId="47f0ae59-e29e-4ab1-be6f-043bae60ed99" providerId="ADAL" clId="{D97B3447-EE3B-411F-A3EC-DF032C65D6B4}" dt="2025-12-11T09:22:26.574" v="294" actId="20577"/>
          <ac:spMkLst>
            <pc:docMk/>
            <pc:sldMk cId="4199637360" sldId="333"/>
            <ac:spMk id="4" creationId="{40606680-9390-C7DF-3CC2-FCB5D0A0EA46}"/>
          </ac:spMkLst>
        </pc:spChg>
        <pc:spChg chg="del">
          <ac:chgData name="Baechler Jonathan" userId="47f0ae59-e29e-4ab1-be6f-043bae60ed99" providerId="ADAL" clId="{D97B3447-EE3B-411F-A3EC-DF032C65D6B4}" dt="2025-12-11T09:22:28.503" v="295" actId="478"/>
          <ac:spMkLst>
            <pc:docMk/>
            <pc:sldMk cId="4199637360" sldId="333"/>
            <ac:spMk id="6" creationId="{953E2120-E93C-4BB9-8739-459A7D1EEA29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23:02.936" v="309" actId="1076"/>
        <pc:sldMkLst>
          <pc:docMk/>
          <pc:sldMk cId="962186791" sldId="334"/>
        </pc:sldMkLst>
        <pc:spChg chg="del">
          <ac:chgData name="Baechler Jonathan" userId="47f0ae59-e29e-4ab1-be6f-043bae60ed99" providerId="ADAL" clId="{D97B3447-EE3B-411F-A3EC-DF032C65D6B4}" dt="2025-12-11T09:22:55.485" v="304" actId="478"/>
          <ac:spMkLst>
            <pc:docMk/>
            <pc:sldMk cId="962186791" sldId="334"/>
            <ac:spMk id="4" creationId="{3FA8659D-A23C-44F4-B563-03FB94F1DD98}"/>
          </ac:spMkLst>
        </pc:spChg>
        <pc:spChg chg="add mod">
          <ac:chgData name="Baechler Jonathan" userId="47f0ae59-e29e-4ab1-be6f-043bae60ed99" providerId="ADAL" clId="{D97B3447-EE3B-411F-A3EC-DF032C65D6B4}" dt="2025-12-11T09:23:02.936" v="309" actId="1076"/>
          <ac:spMkLst>
            <pc:docMk/>
            <pc:sldMk cId="962186791" sldId="334"/>
            <ac:spMk id="5" creationId="{719CD382-0090-F324-6A75-823EBAACA94B}"/>
          </ac:spMkLst>
        </pc:spChg>
      </pc:sldChg>
      <pc:sldChg chg="addSp delSp modSp mod">
        <pc:chgData name="Baechler Jonathan" userId="47f0ae59-e29e-4ab1-be6f-043bae60ed99" providerId="ADAL" clId="{D97B3447-EE3B-411F-A3EC-DF032C65D6B4}" dt="2025-12-11T09:23:38.468" v="322" actId="20577"/>
        <pc:sldMkLst>
          <pc:docMk/>
          <pc:sldMk cId="1163365985" sldId="335"/>
        </pc:sldMkLst>
        <pc:spChg chg="mod">
          <ac:chgData name="Baechler Jonathan" userId="47f0ae59-e29e-4ab1-be6f-043bae60ed99" providerId="ADAL" clId="{D97B3447-EE3B-411F-A3EC-DF032C65D6B4}" dt="2025-12-11T09:23:38.468" v="322" actId="20577"/>
          <ac:spMkLst>
            <pc:docMk/>
            <pc:sldMk cId="1163365985" sldId="335"/>
            <ac:spMk id="3" creationId="{F3D3159C-1EC2-4AE2-B75F-6234D2D1BD03}"/>
          </ac:spMkLst>
        </pc:spChg>
        <pc:spChg chg="add mod">
          <ac:chgData name="Baechler Jonathan" userId="47f0ae59-e29e-4ab1-be6f-043bae60ed99" providerId="ADAL" clId="{D97B3447-EE3B-411F-A3EC-DF032C65D6B4}" dt="2025-12-11T09:23:36.280" v="321" actId="1076"/>
          <ac:spMkLst>
            <pc:docMk/>
            <pc:sldMk cId="1163365985" sldId="335"/>
            <ac:spMk id="4" creationId="{8E39922F-D678-1A35-6B2E-AF533D374446}"/>
          </ac:spMkLst>
        </pc:spChg>
        <pc:spChg chg="del">
          <ac:chgData name="Baechler Jonathan" userId="47f0ae59-e29e-4ab1-be6f-043bae60ed99" providerId="ADAL" clId="{D97B3447-EE3B-411F-A3EC-DF032C65D6B4}" dt="2025-12-11T09:23:33.324" v="320" actId="478"/>
          <ac:spMkLst>
            <pc:docMk/>
            <pc:sldMk cId="1163365985" sldId="335"/>
            <ac:spMk id="16" creationId="{76F5C516-6893-4FDF-9945-3902E806CD47}"/>
          </ac:spMkLst>
        </pc:spChg>
      </pc:sldChg>
      <pc:sldChg chg="addSp delSp modSp add mod setBg delDesignElem">
        <pc:chgData name="Baechler Jonathan" userId="47f0ae59-e29e-4ab1-be6f-043bae60ed99" providerId="ADAL" clId="{D97B3447-EE3B-411F-A3EC-DF032C65D6B4}" dt="2025-12-11T09:02:39.082" v="17" actId="6549"/>
        <pc:sldMkLst>
          <pc:docMk/>
          <pc:sldMk cId="3869138555" sldId="345"/>
        </pc:sldMkLst>
        <pc:spChg chg="mod">
          <ac:chgData name="Baechler Jonathan" userId="47f0ae59-e29e-4ab1-be6f-043bae60ed99" providerId="ADAL" clId="{D97B3447-EE3B-411F-A3EC-DF032C65D6B4}" dt="2025-12-11T09:02:39.082" v="17" actId="6549"/>
          <ac:spMkLst>
            <pc:docMk/>
            <pc:sldMk cId="3869138555" sldId="345"/>
            <ac:spMk id="2" creationId="{4A49C482-46D6-9E44-A2A2-00C2AF239E42}"/>
          </ac:spMkLst>
        </pc:spChg>
        <pc:spChg chg="add">
          <ac:chgData name="Baechler Jonathan" userId="47f0ae59-e29e-4ab1-be6f-043bae60ed99" providerId="ADAL" clId="{D97B3447-EE3B-411F-A3EC-DF032C65D6B4}" dt="2025-12-11T09:02:15.557" v="4" actId="26606"/>
          <ac:spMkLst>
            <pc:docMk/>
            <pc:sldMk cId="3869138555" sldId="345"/>
            <ac:spMk id="8" creationId="{657F69E0-C4B0-4BEC-A689-4F8D877F05D4}"/>
          </ac:spMkLst>
        </pc:spChg>
        <pc:spChg chg="add">
          <ac:chgData name="Baechler Jonathan" userId="47f0ae59-e29e-4ab1-be6f-043bae60ed99" providerId="ADAL" clId="{D97B3447-EE3B-411F-A3EC-DF032C65D6B4}" dt="2025-12-11T09:02:15.557" v="4" actId="26606"/>
          <ac:spMkLst>
            <pc:docMk/>
            <pc:sldMk cId="3869138555" sldId="345"/>
            <ac:spMk id="9" creationId="{9F6380B4-6A1C-481E-8408-B4E6C75B9B81}"/>
          </ac:spMkLst>
        </pc:spChg>
        <pc:spChg chg="del">
          <ac:chgData name="Baechler Jonathan" userId="47f0ae59-e29e-4ab1-be6f-043bae60ed99" providerId="ADAL" clId="{D97B3447-EE3B-411F-A3EC-DF032C65D6B4}" dt="2025-12-11T09:02:07.629" v="3"/>
          <ac:spMkLst>
            <pc:docMk/>
            <pc:sldMk cId="3869138555" sldId="345"/>
            <ac:spMk id="11" creationId="{0261BEB7-4955-356D-CAB5-D246B17EED90}"/>
          </ac:spMkLst>
        </pc:spChg>
        <pc:spChg chg="del">
          <ac:chgData name="Baechler Jonathan" userId="47f0ae59-e29e-4ab1-be6f-043bae60ed99" providerId="ADAL" clId="{D97B3447-EE3B-411F-A3EC-DF032C65D6B4}" dt="2025-12-11T09:02:07.629" v="3"/>
          <ac:spMkLst>
            <pc:docMk/>
            <pc:sldMk cId="3869138555" sldId="345"/>
            <ac:spMk id="13" creationId="{6908F6C5-0AD9-E8EF-0228-EF53765A4806}"/>
          </ac:spMkLst>
        </pc:spChg>
      </pc:sldChg>
      <pc:sldChg chg="addSp delSp modSp add mod setBg delDesignElem">
        <pc:chgData name="Baechler Jonathan" userId="47f0ae59-e29e-4ab1-be6f-043bae60ed99" providerId="ADAL" clId="{D97B3447-EE3B-411F-A3EC-DF032C65D6B4}" dt="2025-12-11T09:03:25.713" v="34" actId="20577"/>
        <pc:sldMkLst>
          <pc:docMk/>
          <pc:sldMk cId="4141444201" sldId="346"/>
        </pc:sldMkLst>
        <pc:spChg chg="mod">
          <ac:chgData name="Baechler Jonathan" userId="47f0ae59-e29e-4ab1-be6f-043bae60ed99" providerId="ADAL" clId="{D97B3447-EE3B-411F-A3EC-DF032C65D6B4}" dt="2025-12-11T09:03:25.713" v="34" actId="20577"/>
          <ac:spMkLst>
            <pc:docMk/>
            <pc:sldMk cId="4141444201" sldId="346"/>
            <ac:spMk id="2" creationId="{515BDE8F-488F-B0B7-73A1-26B16789EFC3}"/>
          </ac:spMkLst>
        </pc:spChg>
        <pc:spChg chg="add">
          <ac:chgData name="Baechler Jonathan" userId="47f0ae59-e29e-4ab1-be6f-043bae60ed99" providerId="ADAL" clId="{D97B3447-EE3B-411F-A3EC-DF032C65D6B4}" dt="2025-12-11T09:03:06.863" v="21" actId="26606"/>
          <ac:spMkLst>
            <pc:docMk/>
            <pc:sldMk cId="4141444201" sldId="346"/>
            <ac:spMk id="6" creationId="{0671A8AE-40A1-4631-A6B8-581AFF065482}"/>
          </ac:spMkLst>
        </pc:spChg>
        <pc:spChg chg="add">
          <ac:chgData name="Baechler Jonathan" userId="47f0ae59-e29e-4ab1-be6f-043bae60ed99" providerId="ADAL" clId="{D97B3447-EE3B-411F-A3EC-DF032C65D6B4}" dt="2025-12-11T09:03:06.863" v="21" actId="26606"/>
          <ac:spMkLst>
            <pc:docMk/>
            <pc:sldMk cId="4141444201" sldId="346"/>
            <ac:spMk id="7" creationId="{AB58EF07-17C2-48CF-ABB0-EEF1F17CB8F0}"/>
          </ac:spMkLst>
        </pc:spChg>
        <pc:spChg chg="add">
          <ac:chgData name="Baechler Jonathan" userId="47f0ae59-e29e-4ab1-be6f-043bae60ed99" providerId="ADAL" clId="{D97B3447-EE3B-411F-A3EC-DF032C65D6B4}" dt="2025-12-11T09:03:06.863" v="21" actId="26606"/>
          <ac:spMkLst>
            <pc:docMk/>
            <pc:sldMk cId="4141444201" sldId="346"/>
            <ac:spMk id="8" creationId="{AF2F604E-43BE-4DC3-B983-E071523364F8}"/>
          </ac:spMkLst>
        </pc:spChg>
        <pc:spChg chg="del">
          <ac:chgData name="Baechler Jonathan" userId="47f0ae59-e29e-4ab1-be6f-043bae60ed99" providerId="ADAL" clId="{D97B3447-EE3B-411F-A3EC-DF032C65D6B4}" dt="2025-12-11T09:02:54.663" v="20"/>
          <ac:spMkLst>
            <pc:docMk/>
            <pc:sldMk cId="4141444201" sldId="346"/>
            <ac:spMk id="9" creationId="{0671A8AE-40A1-4631-A6B8-581AFF065482}"/>
          </ac:spMkLst>
        </pc:spChg>
        <pc:spChg chg="add">
          <ac:chgData name="Baechler Jonathan" userId="47f0ae59-e29e-4ab1-be6f-043bae60ed99" providerId="ADAL" clId="{D97B3447-EE3B-411F-A3EC-DF032C65D6B4}" dt="2025-12-11T09:03:06.863" v="21" actId="26606"/>
          <ac:spMkLst>
            <pc:docMk/>
            <pc:sldMk cId="4141444201" sldId="346"/>
            <ac:spMk id="10" creationId="{08C9B587-E65E-4B52-B37C-ABEBB6E87928}"/>
          </ac:spMkLst>
        </pc:spChg>
        <pc:spChg chg="del">
          <ac:chgData name="Baechler Jonathan" userId="47f0ae59-e29e-4ab1-be6f-043bae60ed99" providerId="ADAL" clId="{D97B3447-EE3B-411F-A3EC-DF032C65D6B4}" dt="2025-12-11T09:02:54.663" v="20"/>
          <ac:spMkLst>
            <pc:docMk/>
            <pc:sldMk cId="4141444201" sldId="346"/>
            <ac:spMk id="11" creationId="{AB58EF07-17C2-48CF-ABB0-EEF1F17CB8F0}"/>
          </ac:spMkLst>
        </pc:spChg>
        <pc:spChg chg="del">
          <ac:chgData name="Baechler Jonathan" userId="47f0ae59-e29e-4ab1-be6f-043bae60ed99" providerId="ADAL" clId="{D97B3447-EE3B-411F-A3EC-DF032C65D6B4}" dt="2025-12-11T09:02:54.663" v="20"/>
          <ac:spMkLst>
            <pc:docMk/>
            <pc:sldMk cId="4141444201" sldId="346"/>
            <ac:spMk id="13" creationId="{AF2F604E-43BE-4DC3-B983-E071523364F8}"/>
          </ac:spMkLst>
        </pc:spChg>
        <pc:spChg chg="del">
          <ac:chgData name="Baechler Jonathan" userId="47f0ae59-e29e-4ab1-be6f-043bae60ed99" providerId="ADAL" clId="{D97B3447-EE3B-411F-A3EC-DF032C65D6B4}" dt="2025-12-11T09:02:54.663" v="20"/>
          <ac:spMkLst>
            <pc:docMk/>
            <pc:sldMk cId="4141444201" sldId="346"/>
            <ac:spMk id="15" creationId="{08C9B587-E65E-4B52-B37C-ABEBB6E87928}"/>
          </ac:spMkLst>
        </pc:spChg>
      </pc:sldChg>
      <pc:sldChg chg="delSp add del setBg delDesignElem">
        <pc:chgData name="Baechler Jonathan" userId="47f0ae59-e29e-4ab1-be6f-043bae60ed99" providerId="ADAL" clId="{D97B3447-EE3B-411F-A3EC-DF032C65D6B4}" dt="2025-12-11T09:05:44.789" v="55" actId="47"/>
        <pc:sldMkLst>
          <pc:docMk/>
          <pc:sldMk cId="3633016832" sldId="347"/>
        </pc:sldMkLst>
        <pc:spChg chg="del">
          <ac:chgData name="Baechler Jonathan" userId="47f0ae59-e29e-4ab1-be6f-043bae60ed99" providerId="ADAL" clId="{D97B3447-EE3B-411F-A3EC-DF032C65D6B4}" dt="2025-12-11T09:05:10.535" v="42"/>
          <ac:spMkLst>
            <pc:docMk/>
            <pc:sldMk cId="3633016832" sldId="347"/>
            <ac:spMk id="71" creationId="{B6FACB3C-9069-4791-BC5C-0DB7CD19B853}"/>
          </ac:spMkLst>
        </pc:spChg>
        <pc:spChg chg="del">
          <ac:chgData name="Baechler Jonathan" userId="47f0ae59-e29e-4ab1-be6f-043bae60ed99" providerId="ADAL" clId="{D97B3447-EE3B-411F-A3EC-DF032C65D6B4}" dt="2025-12-11T09:05:10.535" v="42"/>
          <ac:spMkLst>
            <pc:docMk/>
            <pc:sldMk cId="3633016832" sldId="347"/>
            <ac:spMk id="73" creationId="{71F2038E-D777-4B76-81DD-DD13EE91B9DD}"/>
          </ac:spMkLst>
        </pc:spChg>
        <pc:grpChg chg="del">
          <ac:chgData name="Baechler Jonathan" userId="47f0ae59-e29e-4ab1-be6f-043bae60ed99" providerId="ADAL" clId="{D97B3447-EE3B-411F-A3EC-DF032C65D6B4}" dt="2025-12-11T09:05:10.535" v="42"/>
          <ac:grpSpMkLst>
            <pc:docMk/>
            <pc:sldMk cId="3633016832" sldId="347"/>
            <ac:grpSpMk id="75" creationId="{DD354807-230F-4402-B1B9-F733A8F1F19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55C6F-E0BD-40EE-9E2C-304E8AC4797A}" type="datetimeFigureOut">
              <a:rPr lang="fr-CH" smtClean="0"/>
              <a:t>11.12.2025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2272-E8DB-4650-8D3C-460A8AB8745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831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11.12.2025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68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11.12.2025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81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11.12.2025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760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11.12.2025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967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11.12.2025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518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11.12.2025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85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11.12.2025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028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11.12.2025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858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11.12.2025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710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11.12.2025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165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11.12.2025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66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5D49-C13D-47DC-9FD2-486687218D6D}" type="datetimeFigureOut">
              <a:rPr lang="fr-CH" smtClean="0"/>
              <a:t>11.12.2025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58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nipass.com/cours-electricite-protections-court.circui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ancetvinfo.fr/france/foudre-quels-sont-les-reflexes-a-adopter-en-cas-de-violents-orages_1473717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09629F-D0D1-5E27-E7DC-A8414AB30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pture d’écran, intérieur, plafond&#10;&#10;Le contenu généré par l’IA peut être incorrect.">
            <a:extLst>
              <a:ext uri="{FF2B5EF4-FFF2-40B4-BE49-F238E27FC236}">
                <a16:creationId xmlns:a16="http://schemas.microsoft.com/office/drawing/2014/main" id="{D1D4C028-B1A9-6307-2DD1-60A8D50500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0" r="-1" b="34419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A49C482-46D6-9E44-A2A2-00C2AF239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fr-CH" sz="6600" dirty="0">
                <a:solidFill>
                  <a:schemeClr val="bg1"/>
                </a:solidFill>
              </a:rPr>
              <a:t>Chapitre N1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4B4C57-79D2-3676-89BC-6F47F4411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EPAI, Jonathan Baechler</a:t>
            </a:r>
          </a:p>
        </p:txBody>
      </p:sp>
      <p:sp>
        <p:nvSpPr>
          <p:cNvPr id="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489342-65D7-8774-D3EA-BA4E96A3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8F3BB59-45D5-4E75-8A5A-6A53741A7051}" type="datetime1">
              <a:rPr lang="fr-CH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11.12.2025</a:t>
            </a:fld>
            <a:endParaRPr lang="fr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79F59-A8F1-404F-9ED1-00F8FBFF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La NIBT </a:t>
            </a:r>
            <a:r>
              <a:rPr lang="fr-CH" dirty="0">
                <a:solidFill>
                  <a:srgbClr val="FF0000"/>
                </a:solidFill>
              </a:rPr>
              <a:t>ne s’applique pas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E744AF-E035-49A9-9698-209D69C73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/>
              <a:t>Ferroviaires</a:t>
            </a:r>
          </a:p>
          <a:p>
            <a:endParaRPr lang="fr-CH" dirty="0"/>
          </a:p>
          <a:p>
            <a:r>
              <a:rPr lang="fr-CH" dirty="0"/>
              <a:t>Voiture électriques (sauf les bornes de recharges)</a:t>
            </a:r>
          </a:p>
          <a:p>
            <a:endParaRPr lang="fr-CH" dirty="0"/>
          </a:p>
          <a:p>
            <a:r>
              <a:rPr lang="fr-CH" dirty="0"/>
              <a:t>Installation d’éclairage public</a:t>
            </a:r>
          </a:p>
          <a:p>
            <a:endParaRPr lang="fr-CH" dirty="0"/>
          </a:p>
          <a:p>
            <a:r>
              <a:rPr lang="fr-CH" dirty="0"/>
              <a:t>Bateaux </a:t>
            </a:r>
          </a:p>
          <a:p>
            <a:endParaRPr lang="fr-CH" dirty="0"/>
          </a:p>
          <a:p>
            <a:r>
              <a:rPr lang="fr-CH" dirty="0"/>
              <a:t>Avions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59D0F5-CFA3-453D-BA9B-682499841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887" y="2032570"/>
            <a:ext cx="3028950" cy="1514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B7E3FF-A84E-4721-BCF6-B3C7DBB76C88}"/>
              </a:ext>
            </a:extLst>
          </p:cNvPr>
          <p:cNvSpPr/>
          <p:nvPr/>
        </p:nvSpPr>
        <p:spPr>
          <a:xfrm>
            <a:off x="8691887" y="2023276"/>
            <a:ext cx="460992" cy="1978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D60986-C252-4980-B938-FAEB055A9A1E}"/>
              </a:ext>
            </a:extLst>
          </p:cNvPr>
          <p:cNvSpPr/>
          <p:nvPr/>
        </p:nvSpPr>
        <p:spPr>
          <a:xfrm>
            <a:off x="9243782" y="2015462"/>
            <a:ext cx="2110017" cy="1978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4A87A5-E92F-4049-8D6E-AFF229923D31}"/>
              </a:ext>
            </a:extLst>
          </p:cNvPr>
          <p:cNvSpPr txBox="1"/>
          <p:nvPr/>
        </p:nvSpPr>
        <p:spPr>
          <a:xfrm>
            <a:off x="8545406" y="4111818"/>
            <a:ext cx="75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NIBTOIBT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34752F-FD29-44B6-8298-1DA08558DF1A}"/>
              </a:ext>
            </a:extLst>
          </p:cNvPr>
          <p:cNvSpPr txBox="1"/>
          <p:nvPr/>
        </p:nvSpPr>
        <p:spPr>
          <a:xfrm>
            <a:off x="9676660" y="3993480"/>
            <a:ext cx="155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Constructeurs</a:t>
            </a:r>
          </a:p>
        </p:txBody>
      </p:sp>
      <p:sp>
        <p:nvSpPr>
          <p:cNvPr id="10" name="Explosion : 8 points 9">
            <a:extLst>
              <a:ext uri="{FF2B5EF4-FFF2-40B4-BE49-F238E27FC236}">
                <a16:creationId xmlns:a16="http://schemas.microsoft.com/office/drawing/2014/main" id="{37F97FD6-4EFF-C3C3-676C-85CC19CA6CA5}"/>
              </a:ext>
            </a:extLst>
          </p:cNvPr>
          <p:cNvSpPr/>
          <p:nvPr/>
        </p:nvSpPr>
        <p:spPr>
          <a:xfrm>
            <a:off x="9568873" y="169796"/>
            <a:ext cx="2465804" cy="1428205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N1.1</a:t>
            </a:r>
          </a:p>
          <a:p>
            <a:pPr algn="ctr"/>
            <a:r>
              <a:rPr lang="fr-CH" dirty="0"/>
              <a:t>p.73</a:t>
            </a:r>
          </a:p>
        </p:txBody>
      </p:sp>
    </p:spTree>
    <p:extLst>
      <p:ext uri="{BB962C8B-B14F-4D97-AF65-F5344CB8AC3E}">
        <p14:creationId xmlns:p14="http://schemas.microsoft.com/office/powerpoint/2010/main" val="165904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80170C-EF7A-494C-A489-17E4864C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Risques associés aux installations électriques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C14710-8AA4-4A8F-9757-62A4BEA49014}"/>
              </a:ext>
            </a:extLst>
          </p:cNvPr>
          <p:cNvSpPr txBox="1"/>
          <p:nvPr/>
        </p:nvSpPr>
        <p:spPr>
          <a:xfrm>
            <a:off x="638882" y="5486400"/>
            <a:ext cx="10223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Qui a déjà vécu une de ces situations ?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8B07EB-C7C6-3B66-AEA8-F721C0B59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721" y="1031194"/>
            <a:ext cx="3571810" cy="3313847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DBB4FA6-193B-47EA-67E1-8616D8BFB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38069"/>
            <a:ext cx="10515600" cy="1438894"/>
          </a:xfrm>
        </p:spPr>
        <p:txBody>
          <a:bodyPr/>
          <a:lstStyle/>
          <a:p>
            <a:endParaRPr lang="fr-CH" dirty="0"/>
          </a:p>
        </p:txBody>
      </p:sp>
      <p:sp>
        <p:nvSpPr>
          <p:cNvPr id="11" name="Explosion : 8 points 10">
            <a:extLst>
              <a:ext uri="{FF2B5EF4-FFF2-40B4-BE49-F238E27FC236}">
                <a16:creationId xmlns:a16="http://schemas.microsoft.com/office/drawing/2014/main" id="{C000DE79-BD6C-E708-3C22-6B7E2B5FE6FB}"/>
              </a:ext>
            </a:extLst>
          </p:cNvPr>
          <p:cNvSpPr/>
          <p:nvPr/>
        </p:nvSpPr>
        <p:spPr>
          <a:xfrm>
            <a:off x="9568873" y="169796"/>
            <a:ext cx="2465804" cy="1428205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</a:t>
            </a:r>
          </a:p>
          <a:p>
            <a:pPr algn="ctr"/>
            <a:r>
              <a:rPr lang="fr-CH" dirty="0"/>
              <a:t>p.74</a:t>
            </a:r>
          </a:p>
        </p:txBody>
      </p:sp>
    </p:spTree>
    <p:extLst>
      <p:ext uri="{BB962C8B-B14F-4D97-AF65-F5344CB8AC3E}">
        <p14:creationId xmlns:p14="http://schemas.microsoft.com/office/powerpoint/2010/main" val="412401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BAA525-D4FC-4973-89DF-41D08BD4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Protection principale </a:t>
            </a:r>
            <a:br>
              <a:rPr lang="fr-CH" dirty="0"/>
            </a:br>
            <a:r>
              <a:rPr lang="fr-CH" dirty="0"/>
              <a:t>(protection contre les contacts </a:t>
            </a:r>
            <a:r>
              <a:rPr lang="fr-CH" dirty="0">
                <a:solidFill>
                  <a:srgbClr val="FF0000"/>
                </a:solidFill>
              </a:rPr>
              <a:t>directs</a:t>
            </a:r>
            <a:r>
              <a:rPr lang="fr-CH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672020-3F4F-4DDA-B032-7B6F49003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Les personnes et les animaux doivent être protégés contre les dangers pouvant résulter d’un contact avec </a:t>
            </a:r>
            <a:r>
              <a:rPr lang="fr-CH" u="sng" dirty="0"/>
              <a:t>les parties actives </a:t>
            </a:r>
            <a:r>
              <a:rPr lang="fr-CH" dirty="0"/>
              <a:t>de l’installation.</a:t>
            </a:r>
          </a:p>
          <a:p>
            <a:pPr marL="0" indent="0">
              <a:buNone/>
            </a:pPr>
            <a:r>
              <a:rPr lang="fr-CH" i="1" dirty="0"/>
              <a:t>(Toucher directement le conducteur)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Solutions:</a:t>
            </a:r>
          </a:p>
          <a:p>
            <a:pPr>
              <a:buFontTx/>
              <a:buChar char="-"/>
            </a:pPr>
            <a:r>
              <a:rPr lang="fr-CH" dirty="0"/>
              <a:t>Isolation</a:t>
            </a:r>
          </a:p>
          <a:p>
            <a:pPr>
              <a:buFontTx/>
              <a:buChar char="-"/>
            </a:pPr>
            <a:r>
              <a:rPr lang="fr-CH" dirty="0"/>
              <a:t>Plaque PVC</a:t>
            </a:r>
          </a:p>
          <a:p>
            <a:pPr>
              <a:buFontTx/>
              <a:buChar char="-"/>
            </a:pPr>
            <a:r>
              <a:rPr lang="fr-CH" dirty="0"/>
              <a:t>Limitation du courant de contact (ou de choc)</a:t>
            </a:r>
          </a:p>
        </p:txBody>
      </p:sp>
      <p:pic>
        <p:nvPicPr>
          <p:cNvPr id="2050" name="Picture 2" descr="Pre-printed cable markers WIC1-L1,L2,L3,N,Earth (561-01300) |  HellermannTyton">
            <a:extLst>
              <a:ext uri="{FF2B5EF4-FFF2-40B4-BE49-F238E27FC236}">
                <a16:creationId xmlns:a16="http://schemas.microsoft.com/office/drawing/2014/main" id="{8633DE7D-E7E0-466E-B3B7-E6B172037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1"/>
          <a:stretch/>
        </p:blipFill>
        <p:spPr bwMode="auto">
          <a:xfrm>
            <a:off x="8555540" y="3026745"/>
            <a:ext cx="1670128" cy="142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28B31A8F-098B-47B3-B720-A2A4F4BFAAB7}"/>
              </a:ext>
            </a:extLst>
          </p:cNvPr>
          <p:cNvSpPr/>
          <p:nvPr/>
        </p:nvSpPr>
        <p:spPr>
          <a:xfrm>
            <a:off x="8028878" y="2606040"/>
            <a:ext cx="2743200" cy="2249424"/>
          </a:xfrm>
          <a:prstGeom prst="wedgeEllipseCallout">
            <a:avLst>
              <a:gd name="adj1" fmla="val -70499"/>
              <a:gd name="adj2" fmla="val -468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9FBE543F-DE00-FDFB-FFC4-3105270DEA26}"/>
              </a:ext>
            </a:extLst>
          </p:cNvPr>
          <p:cNvSpPr/>
          <p:nvPr/>
        </p:nvSpPr>
        <p:spPr>
          <a:xfrm>
            <a:off x="9661236" y="73525"/>
            <a:ext cx="2530764" cy="1617163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N1.3.1.2.1</a:t>
            </a:r>
          </a:p>
          <a:p>
            <a:pPr algn="ctr"/>
            <a:r>
              <a:rPr lang="fr-CH" dirty="0"/>
              <a:t>p.75</a:t>
            </a:r>
          </a:p>
        </p:txBody>
      </p:sp>
    </p:spTree>
    <p:extLst>
      <p:ext uri="{BB962C8B-B14F-4D97-AF65-F5344CB8AC3E}">
        <p14:creationId xmlns:p14="http://schemas.microsoft.com/office/powerpoint/2010/main" val="22970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BAA525-D4FC-4973-89DF-41D08BD4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673" cy="1325563"/>
          </a:xfrm>
        </p:spPr>
        <p:txBody>
          <a:bodyPr/>
          <a:lstStyle/>
          <a:p>
            <a:r>
              <a:rPr lang="fr-CH" dirty="0"/>
              <a:t>Protection en cas de défaut</a:t>
            </a:r>
            <a:br>
              <a:rPr lang="fr-CH" dirty="0"/>
            </a:br>
            <a:r>
              <a:rPr lang="fr-CH" dirty="0"/>
              <a:t>(protection contre les contacts </a:t>
            </a:r>
            <a:r>
              <a:rPr lang="fr-CH" dirty="0">
                <a:solidFill>
                  <a:srgbClr val="FF0000"/>
                </a:solidFill>
              </a:rPr>
              <a:t>indirects</a:t>
            </a:r>
            <a:r>
              <a:rPr lang="fr-CH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672020-3F4F-4DDA-B032-7B6F49003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dirty="0"/>
              <a:t>Les personnes et les animaux doivent être protégés contre les dangers pouvant résulter d’un contact avec des masses en cas de défaut.</a:t>
            </a:r>
          </a:p>
          <a:p>
            <a:pPr marL="0" indent="0">
              <a:buNone/>
            </a:pPr>
            <a:r>
              <a:rPr lang="fr-CH" i="1" dirty="0"/>
              <a:t>(On ne s’y attend vraiment pas)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Solutions:</a:t>
            </a:r>
          </a:p>
          <a:p>
            <a:pPr>
              <a:buFontTx/>
              <a:buChar char="-"/>
            </a:pPr>
            <a:r>
              <a:rPr lang="fr-CH" dirty="0"/>
              <a:t>Isolation</a:t>
            </a:r>
          </a:p>
          <a:p>
            <a:pPr>
              <a:buFontTx/>
              <a:buChar char="-"/>
            </a:pPr>
            <a:r>
              <a:rPr lang="fr-CH" dirty="0"/>
              <a:t>Plaque PVC</a:t>
            </a:r>
          </a:p>
          <a:p>
            <a:pPr>
              <a:buFontTx/>
              <a:buChar char="-"/>
            </a:pPr>
            <a:r>
              <a:rPr lang="fr-CH" dirty="0"/>
              <a:t>Limitation du courant de contact (ou de choc)</a:t>
            </a:r>
          </a:p>
          <a:p>
            <a:pPr>
              <a:buFontTx/>
              <a:buChar char="-"/>
            </a:pPr>
            <a:r>
              <a:rPr lang="fr-CH" dirty="0">
                <a:solidFill>
                  <a:srgbClr val="00B050"/>
                </a:solidFill>
              </a:rPr>
              <a:t>Limitation de la durée grâce au RCD</a:t>
            </a:r>
          </a:p>
          <a:p>
            <a:pPr>
              <a:buFontTx/>
              <a:buChar char="-"/>
            </a:pPr>
            <a:r>
              <a:rPr lang="fr-CH" dirty="0">
                <a:solidFill>
                  <a:srgbClr val="00B050"/>
                </a:solidFill>
              </a:rPr>
              <a:t>Liaisons équipotentielles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91647E-53B9-455B-9252-FACF41F46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164" y="2673796"/>
            <a:ext cx="1875378" cy="2468364"/>
          </a:xfrm>
          <a:prstGeom prst="rect">
            <a:avLst/>
          </a:prstGeom>
        </p:spPr>
      </p:pic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01FA740A-47F4-CD21-83E4-C34869E3D2AB}"/>
              </a:ext>
            </a:extLst>
          </p:cNvPr>
          <p:cNvSpPr/>
          <p:nvPr/>
        </p:nvSpPr>
        <p:spPr>
          <a:xfrm>
            <a:off x="9291782" y="5038070"/>
            <a:ext cx="2900218" cy="1819930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N1.3.1.2.2</a:t>
            </a:r>
          </a:p>
          <a:p>
            <a:pPr algn="ctr"/>
            <a:r>
              <a:rPr lang="fr-CH" dirty="0"/>
              <a:t>p.75</a:t>
            </a:r>
          </a:p>
        </p:txBody>
      </p:sp>
    </p:spTree>
    <p:extLst>
      <p:ext uri="{BB962C8B-B14F-4D97-AF65-F5344CB8AC3E}">
        <p14:creationId xmlns:p14="http://schemas.microsoft.com/office/powerpoint/2010/main" val="78430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3DFDF-4975-48C6-B068-85EF4C07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5"/>
            <a:ext cx="8584676" cy="741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CH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Protection contre les effets thermiques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 descr="Une image contenant nature, âtre&#10;&#10;Description générée automatiquement">
            <a:extLst>
              <a:ext uri="{FF2B5EF4-FFF2-40B4-BE49-F238E27FC236}">
                <a16:creationId xmlns:a16="http://schemas.microsoft.com/office/drawing/2014/main" id="{95807BAF-03E0-4ED6-9873-2D0E598C1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 descr="Une image contenant plancher, intérieur, table&#10;&#10;Description générée automatiquement">
            <a:extLst>
              <a:ext uri="{FF2B5EF4-FFF2-40B4-BE49-F238E27FC236}">
                <a16:creationId xmlns:a16="http://schemas.microsoft.com/office/drawing/2014/main" id="{0C1A9A65-F03E-4F25-A777-EB1F13D83B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214" b="1"/>
          <a:stretch/>
        </p:blipFill>
        <p:spPr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Les Multiprises Peuvent Provoquer un Incendie (Voici le Conseil des  Pompiers Pour l&amp;#39;Éviter).">
            <a:extLst>
              <a:ext uri="{FF2B5EF4-FFF2-40B4-BE49-F238E27FC236}">
                <a16:creationId xmlns:a16="http://schemas.microsoft.com/office/drawing/2014/main" id="{7D6C3CBA-B72B-4A9E-9944-44C56DA5C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7" r="18123"/>
          <a:stretch/>
        </p:blipFill>
        <p:spPr bwMode="auto"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2E7D2B12-FBE1-4A4B-B8DC-A633F0842C25}"/>
              </a:ext>
            </a:extLst>
          </p:cNvPr>
          <p:cNvSpPr txBox="1">
            <a:spLocks/>
          </p:cNvSpPr>
          <p:nvPr/>
        </p:nvSpPr>
        <p:spPr>
          <a:xfrm>
            <a:off x="1725242" y="6025106"/>
            <a:ext cx="8584676" cy="7417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sz="4100" noProof="1">
                <a:solidFill>
                  <a:srgbClr val="FF0000"/>
                </a:solidFill>
              </a:rPr>
              <a:t>SVP, si vous voyez des anomalies chez un client, </a:t>
            </a:r>
          </a:p>
          <a:p>
            <a:pPr algn="ctr"/>
            <a:r>
              <a:rPr lang="fr-CH" sz="4100" noProof="1">
                <a:solidFill>
                  <a:srgbClr val="FF0000"/>
                </a:solidFill>
              </a:rPr>
              <a:t>faites lui la remarque!</a:t>
            </a:r>
          </a:p>
        </p:txBody>
      </p:sp>
    </p:spTree>
    <p:extLst>
      <p:ext uri="{BB962C8B-B14F-4D97-AF65-F5344CB8AC3E}">
        <p14:creationId xmlns:p14="http://schemas.microsoft.com/office/powerpoint/2010/main" val="3514005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16DCC-50DC-4B5D-B91E-BF0BC059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CH" dirty="0"/>
              <a:t>Protection contre </a:t>
            </a:r>
            <a:r>
              <a:rPr lang="fr-CH" dirty="0">
                <a:solidFill>
                  <a:srgbClr val="FF0000"/>
                </a:solidFill>
              </a:rPr>
              <a:t>les surcharges (surintensité) </a:t>
            </a:r>
            <a:br>
              <a:rPr lang="fr-CH" dirty="0">
                <a:solidFill>
                  <a:srgbClr val="FF0000"/>
                </a:solidFill>
              </a:rPr>
            </a:br>
            <a:r>
              <a:rPr lang="fr-CH" dirty="0">
                <a:solidFill>
                  <a:srgbClr val="FF0000"/>
                </a:solidFill>
              </a:rPr>
              <a:t>et les court-circuit!</a:t>
            </a:r>
            <a:br>
              <a:rPr lang="fr-CH" dirty="0"/>
            </a:b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D29EF8-0AAA-4564-9A9F-C36B9380C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3 vidéos sur la surcharge et les court-circuits</a:t>
            </a:r>
            <a:endParaRPr lang="fr-CH" dirty="0">
              <a:hlinkClick r:id="rId2"/>
            </a:endParaRPr>
          </a:p>
          <a:p>
            <a:pPr marL="0" indent="0">
              <a:buNone/>
            </a:pPr>
            <a:r>
              <a:rPr lang="fr-CH" dirty="0">
                <a:hlinkClick r:id="rId2"/>
              </a:rPr>
              <a:t>https://www.tecnipass.com/cours-electricite-protections-court.circuit</a:t>
            </a: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Solutions: </a:t>
            </a:r>
          </a:p>
          <a:p>
            <a:pPr marL="0" indent="0">
              <a:buNone/>
            </a:pPr>
            <a:r>
              <a:rPr lang="fr-CH" dirty="0"/>
              <a:t>- Disjoncteur / Fusibles</a:t>
            </a:r>
          </a:p>
          <a:p>
            <a:pPr marL="0" indent="0">
              <a:buNone/>
            </a:pPr>
            <a:r>
              <a:rPr lang="fr-CH" dirty="0"/>
              <a:t>- Limitation du courant</a:t>
            </a:r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1EE0C90D-405C-2661-B41D-C8A0A29BD88E}"/>
              </a:ext>
            </a:extLst>
          </p:cNvPr>
          <p:cNvSpPr/>
          <p:nvPr/>
        </p:nvSpPr>
        <p:spPr>
          <a:xfrm>
            <a:off x="9291782" y="5038070"/>
            <a:ext cx="2900218" cy="1819930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N1.3.1.4</a:t>
            </a:r>
          </a:p>
          <a:p>
            <a:pPr algn="ctr"/>
            <a:r>
              <a:rPr lang="fr-CH" dirty="0"/>
              <a:t>p.76</a:t>
            </a:r>
          </a:p>
        </p:txBody>
      </p:sp>
    </p:spTree>
    <p:extLst>
      <p:ext uri="{BB962C8B-B14F-4D97-AF65-F5344CB8AC3E}">
        <p14:creationId xmlns:p14="http://schemas.microsoft.com/office/powerpoint/2010/main" val="174020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FAE461-E182-42F5-917B-08488973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fr-CH" sz="3600">
                <a:solidFill>
                  <a:schemeClr val="tx2"/>
                </a:solidFill>
              </a:rPr>
              <a:t>Protection contre les courants de défaut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432F32-78BD-42F2-B3F5-5499F4FC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H" dirty="0">
                <a:solidFill>
                  <a:schemeClr val="tx2"/>
                </a:solidFill>
              </a:rPr>
              <a:t>Les conducteurs, autres que les conducteurs actifs, traversés par du courant en cas de défaut </a:t>
            </a:r>
            <a:r>
              <a:rPr lang="fr-CH" dirty="0">
                <a:solidFill>
                  <a:schemeClr val="tx2"/>
                </a:solidFill>
                <a:highlight>
                  <a:srgbClr val="FFFF00"/>
                </a:highlight>
              </a:rPr>
              <a:t>(</a:t>
            </a:r>
            <a:r>
              <a:rPr lang="fr-CH" dirty="0">
                <a:solidFill>
                  <a:srgbClr val="00B050"/>
                </a:solidFill>
                <a:highlight>
                  <a:srgbClr val="FFFF00"/>
                </a:highlight>
              </a:rPr>
              <a:t>PE</a:t>
            </a:r>
            <a:r>
              <a:rPr lang="fr-CH" dirty="0">
                <a:solidFill>
                  <a:schemeClr val="tx2"/>
                </a:solidFill>
                <a:highlight>
                  <a:srgbClr val="FFFF00"/>
                </a:highlight>
              </a:rPr>
              <a:t>, </a:t>
            </a:r>
            <a:r>
              <a:rPr lang="fr-CH" dirty="0">
                <a:solidFill>
                  <a:srgbClr val="00B050"/>
                </a:solidFill>
                <a:highlight>
                  <a:srgbClr val="FFFF00"/>
                </a:highlight>
              </a:rPr>
              <a:t>PE</a:t>
            </a:r>
            <a:r>
              <a:rPr lang="fr-CH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N</a:t>
            </a:r>
            <a:r>
              <a:rPr lang="fr-CH" dirty="0">
                <a:solidFill>
                  <a:schemeClr val="tx2"/>
                </a:solidFill>
                <a:highlight>
                  <a:srgbClr val="FFFF00"/>
                </a:highlight>
              </a:rPr>
              <a:t>) </a:t>
            </a:r>
            <a:r>
              <a:rPr lang="fr-CH" dirty="0">
                <a:solidFill>
                  <a:schemeClr val="tx2"/>
                </a:solidFill>
              </a:rPr>
              <a:t>doivent pouvoir supporter ces courants sans atteindre des températures trop élevées.</a:t>
            </a: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 3" descr="Une image contenant intérieur, jaune, outil&#10;&#10;Description générée automatiquement">
            <a:extLst>
              <a:ext uri="{FF2B5EF4-FFF2-40B4-BE49-F238E27FC236}">
                <a16:creationId xmlns:a16="http://schemas.microsoft.com/office/drawing/2014/main" id="{23F8C6DE-17A8-4273-ACBA-EA1E2D98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2811927"/>
            <a:ext cx="4142232" cy="2157689"/>
          </a:xfrm>
          <a:prstGeom prst="rect">
            <a:avLst/>
          </a:prstGeom>
        </p:spPr>
      </p:pic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7E61606D-C655-96BF-A178-2EDD528A677C}"/>
              </a:ext>
            </a:extLst>
          </p:cNvPr>
          <p:cNvSpPr/>
          <p:nvPr/>
        </p:nvSpPr>
        <p:spPr>
          <a:xfrm>
            <a:off x="9199418" y="73675"/>
            <a:ext cx="2900218" cy="1819930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N1.3.1.5 p.76</a:t>
            </a:r>
          </a:p>
        </p:txBody>
      </p:sp>
    </p:spTree>
    <p:extLst>
      <p:ext uri="{BB962C8B-B14F-4D97-AF65-F5344CB8AC3E}">
        <p14:creationId xmlns:p14="http://schemas.microsoft.com/office/powerpoint/2010/main" val="3185265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2EC4A-E65F-42C8-A2A6-178C85D8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Protection contre les surtensions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190F50-16C4-4D2E-9BF4-3F6552E8D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dirty="0"/>
              <a:t>Les personnes et les animaux doivent être protégés contre les blessures, les biens contre les conséquences néfastes entraînées par</a:t>
            </a:r>
          </a:p>
          <a:p>
            <a:pPr marL="0" indent="0">
              <a:buNone/>
            </a:pPr>
            <a:r>
              <a:rPr lang="fr-CH" dirty="0"/>
              <a:t>– un défaut entre les parties actives des circuits alimentés à des tensions différentes</a:t>
            </a:r>
          </a:p>
          <a:p>
            <a:pPr marL="0" indent="0">
              <a:buNone/>
            </a:pPr>
            <a:r>
              <a:rPr lang="fr-CH" dirty="0"/>
              <a:t>– des surtensions dues à des phénomènes atmosphériques ou des surtensions de manœuvre (foudre)</a:t>
            </a:r>
          </a:p>
          <a:p>
            <a:pPr marL="0" indent="0">
              <a:buNone/>
            </a:pPr>
            <a:r>
              <a:rPr lang="fr-CH" dirty="0"/>
              <a:t>– une baisse de tension et le retour consécutif de la tension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Petit conseil: </a:t>
            </a:r>
            <a:r>
              <a:rPr lang="fr-CH" dirty="0">
                <a:hlinkClick r:id="rId2"/>
              </a:rPr>
              <a:t>https://www.francetvinfo.fr/france/foudre-quels-sont-les-reflexes-a-adopter-en-cas-de-violents-orages_1473717.html</a:t>
            </a: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9AECA4B1-5944-6821-54B4-5E8104A295EE}"/>
              </a:ext>
            </a:extLst>
          </p:cNvPr>
          <p:cNvSpPr/>
          <p:nvPr/>
        </p:nvSpPr>
        <p:spPr>
          <a:xfrm>
            <a:off x="9291782" y="117941"/>
            <a:ext cx="2900218" cy="1819930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N1.3.1.6</a:t>
            </a:r>
          </a:p>
          <a:p>
            <a:pPr algn="ctr"/>
            <a:r>
              <a:rPr lang="fr-CH" dirty="0"/>
              <a:t>p.76</a:t>
            </a:r>
          </a:p>
        </p:txBody>
      </p:sp>
    </p:spTree>
    <p:extLst>
      <p:ext uri="{BB962C8B-B14F-4D97-AF65-F5344CB8AC3E}">
        <p14:creationId xmlns:p14="http://schemas.microsoft.com/office/powerpoint/2010/main" val="47659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30DCC-39D4-4132-9623-FB24C7EE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ORNI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3AD20E-68D3-4223-A050-99AE784CD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Le champ magnétique soit le plus faible possible sur les sites où les personnes séjournent régulièrement pendant une période prolongée. </a:t>
            </a:r>
          </a:p>
          <a:p>
            <a:pPr marL="0" indent="0">
              <a:buNone/>
            </a:pPr>
            <a:r>
              <a:rPr lang="fr-CH" dirty="0"/>
              <a:t>Il est interdit de disposer des ensembles d’appareillage puissants à proximité des zones de sommeil.</a:t>
            </a:r>
          </a:p>
        </p:txBody>
      </p:sp>
      <p:pic>
        <p:nvPicPr>
          <p:cNvPr id="5122" name="Picture 2" descr="Lignes à haute tension (lignes aériennes) - source d&amp;#39;électrosmog">
            <a:extLst>
              <a:ext uri="{FF2B5EF4-FFF2-40B4-BE49-F238E27FC236}">
                <a16:creationId xmlns:a16="http://schemas.microsoft.com/office/drawing/2014/main" id="{ED15B3C7-04B1-4856-B629-6A89256F0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26" y="4237501"/>
            <a:ext cx="4425881" cy="243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9C256088-1CA6-2BCC-8C9F-23B12B888B3D}"/>
              </a:ext>
            </a:extLst>
          </p:cNvPr>
          <p:cNvSpPr/>
          <p:nvPr/>
        </p:nvSpPr>
        <p:spPr>
          <a:xfrm>
            <a:off x="9190182" y="117941"/>
            <a:ext cx="2900218" cy="1819930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N1.3.1.6.5</a:t>
            </a:r>
          </a:p>
          <a:p>
            <a:pPr algn="ctr"/>
            <a:r>
              <a:rPr lang="fr-CH" dirty="0"/>
              <a:t>p.76</a:t>
            </a:r>
          </a:p>
        </p:txBody>
      </p:sp>
    </p:spTree>
    <p:extLst>
      <p:ext uri="{BB962C8B-B14F-4D97-AF65-F5344CB8AC3E}">
        <p14:creationId xmlns:p14="http://schemas.microsoft.com/office/powerpoint/2010/main" val="4182550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AF7101-21DD-4F71-9AD7-870E2037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Caractéristiques de l’alimentation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996ABD-894F-4441-93AB-59B34DDB6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(Rappel de l’OIBT)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5F9E32-624A-CAB1-2B8F-F610AA24A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502" y="2692362"/>
            <a:ext cx="6724996" cy="1473276"/>
          </a:xfrm>
          <a:prstGeom prst="rect">
            <a:avLst/>
          </a:prstGeom>
        </p:spPr>
      </p:pic>
      <p:sp>
        <p:nvSpPr>
          <p:cNvPr id="8" name="Explosion : 8 points 7">
            <a:extLst>
              <a:ext uri="{FF2B5EF4-FFF2-40B4-BE49-F238E27FC236}">
                <a16:creationId xmlns:a16="http://schemas.microsoft.com/office/drawing/2014/main" id="{0228C64F-C469-0A43-353E-54FBED6A8B4C}"/>
              </a:ext>
            </a:extLst>
          </p:cNvPr>
          <p:cNvSpPr/>
          <p:nvPr/>
        </p:nvSpPr>
        <p:spPr>
          <a:xfrm>
            <a:off x="9165590" y="117941"/>
            <a:ext cx="2900218" cy="1819930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N1.3.2.2</a:t>
            </a:r>
          </a:p>
          <a:p>
            <a:pPr algn="ctr"/>
            <a:r>
              <a:rPr lang="fr-CH" dirty="0"/>
              <a:t>p.76</a:t>
            </a:r>
          </a:p>
        </p:txBody>
      </p:sp>
    </p:spTree>
    <p:extLst>
      <p:ext uri="{BB962C8B-B14F-4D97-AF65-F5344CB8AC3E}">
        <p14:creationId xmlns:p14="http://schemas.microsoft.com/office/powerpoint/2010/main" val="387808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288DA3-6A03-4FE5-2662-B0AF9D102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capture d’écran, intérieur, plafond&#10;&#10;Le contenu généré par l’IA peut être incorrect.">
            <a:extLst>
              <a:ext uri="{FF2B5EF4-FFF2-40B4-BE49-F238E27FC236}">
                <a16:creationId xmlns:a16="http://schemas.microsoft.com/office/drawing/2014/main" id="{6A183CEA-ABA3-F3AF-76A9-E060D7E66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5" r="9091" b="25414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5BDE8F-488F-B0B7-73A1-26B16789E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r-CH" sz="4800" dirty="0">
                <a:solidFill>
                  <a:schemeClr val="bg1"/>
                </a:solidFill>
              </a:rPr>
              <a:t>NIBT Chapitre N1.0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6522BB-724E-0580-2AA4-D8E171D48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fr-CH" sz="2000" dirty="0">
                <a:solidFill>
                  <a:schemeClr val="bg1"/>
                </a:solidFill>
              </a:rPr>
              <a:t>Généralités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444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2D0E6B-BA46-46FE-AF83-52CC6035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6" y="3703975"/>
            <a:ext cx="4337858" cy="2398713"/>
          </a:xfrm>
        </p:spPr>
        <p:txBody>
          <a:bodyPr>
            <a:normAutofit/>
          </a:bodyPr>
          <a:lstStyle/>
          <a:p>
            <a:pPr algn="ctr"/>
            <a:r>
              <a:rPr lang="fr-CH" sz="4000" dirty="0"/>
              <a:t>Répartition des groupes</a:t>
            </a:r>
          </a:p>
        </p:txBody>
      </p:sp>
      <p:pic>
        <p:nvPicPr>
          <p:cNvPr id="1026" name="Picture 2" descr="Devis pour la Réalisation d&amp;#39;un Tableau Electrique | MesDevis.ch">
            <a:extLst>
              <a:ext uri="{FF2B5EF4-FFF2-40B4-BE49-F238E27FC236}">
                <a16:creationId xmlns:a16="http://schemas.microsoft.com/office/drawing/2014/main" id="{FD81B9B3-5F3C-4D76-BC75-4F3A81FAD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"/>
          <a:stretch/>
        </p:blipFill>
        <p:spPr bwMode="auto">
          <a:xfrm>
            <a:off x="2" y="10"/>
            <a:ext cx="12191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D45F769-D7EB-41B1-A898-06A5B63D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666" y="3258105"/>
            <a:ext cx="5814134" cy="284458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fr-CH" sz="2000" dirty="0"/>
              <a:t>De quoi dépend le nombre et le type de groupe?</a:t>
            </a:r>
          </a:p>
          <a:p>
            <a:r>
              <a:rPr lang="fr-CH" sz="2000" dirty="0"/>
              <a:t>La consommation (charge)</a:t>
            </a:r>
          </a:p>
          <a:p>
            <a:r>
              <a:rPr lang="fr-CH" sz="2000" dirty="0"/>
              <a:t>Le type d’appareil</a:t>
            </a:r>
          </a:p>
          <a:p>
            <a:r>
              <a:rPr lang="fr-CH" sz="2000" dirty="0"/>
              <a:t>La taille de l’installation</a:t>
            </a:r>
          </a:p>
          <a:p>
            <a:r>
              <a:rPr lang="fr-CH" sz="2000" dirty="0"/>
              <a:t>Besoin futur (réserve)</a:t>
            </a:r>
          </a:p>
          <a:p>
            <a:pPr marL="0" indent="0">
              <a:buNone/>
            </a:pPr>
            <a:endParaRPr lang="fr-CH" sz="2000" dirty="0"/>
          </a:p>
          <a:p>
            <a:pPr marL="0" indent="0">
              <a:buNone/>
            </a:pPr>
            <a:r>
              <a:rPr lang="fr-CH" sz="2000" dirty="0"/>
              <a:t>Au niveau des groupes, il est aussi important d’équilibrer les phases.</a:t>
            </a:r>
          </a:p>
        </p:txBody>
      </p:sp>
      <p:sp>
        <p:nvSpPr>
          <p:cNvPr id="3" name="Explosion : 8 points 2">
            <a:extLst>
              <a:ext uri="{FF2B5EF4-FFF2-40B4-BE49-F238E27FC236}">
                <a16:creationId xmlns:a16="http://schemas.microsoft.com/office/drawing/2014/main" id="{FB3E8596-11F8-6E48-0F36-47B5A1F1B548}"/>
              </a:ext>
            </a:extLst>
          </p:cNvPr>
          <p:cNvSpPr/>
          <p:nvPr/>
        </p:nvSpPr>
        <p:spPr>
          <a:xfrm>
            <a:off x="9291780" y="0"/>
            <a:ext cx="2900218" cy="1819930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N1.3.2.3</a:t>
            </a:r>
          </a:p>
          <a:p>
            <a:pPr algn="ctr"/>
            <a:r>
              <a:rPr lang="fr-CH" dirty="0"/>
              <a:t>p.78</a:t>
            </a:r>
          </a:p>
        </p:txBody>
      </p:sp>
    </p:spTree>
    <p:extLst>
      <p:ext uri="{BB962C8B-B14F-4D97-AF65-F5344CB8AC3E}">
        <p14:creationId xmlns:p14="http://schemas.microsoft.com/office/powerpoint/2010/main" val="9640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BE8FD6-982A-4EFC-A157-5F38E715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Sections des conducteurs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DDA040-B58A-44CE-A846-4925E00D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Les calculs seront fait dans le cadre de la 3</a:t>
            </a:r>
            <a:r>
              <a:rPr lang="fr-CH" baseline="30000" dirty="0"/>
              <a:t>ème</a:t>
            </a:r>
            <a:r>
              <a:rPr lang="fr-CH" dirty="0"/>
              <a:t> année.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Mais de quoi va dépendre la section d’un conducteur?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De la température</a:t>
            </a:r>
          </a:p>
          <a:p>
            <a:r>
              <a:rPr lang="fr-CH" dirty="0"/>
              <a:t>De la chute de tension en bout de ligne </a:t>
            </a:r>
          </a:p>
          <a:p>
            <a:r>
              <a:rPr lang="fr-CH" dirty="0"/>
              <a:t>Du mode de pose</a:t>
            </a:r>
          </a:p>
          <a:p>
            <a:r>
              <a:rPr lang="fr-CH" dirty="0"/>
              <a:t>Du courant </a:t>
            </a:r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8F051AEA-21F6-E57E-E091-2140EC1A051E}"/>
              </a:ext>
            </a:extLst>
          </p:cNvPr>
          <p:cNvSpPr/>
          <p:nvPr/>
        </p:nvSpPr>
        <p:spPr>
          <a:xfrm>
            <a:off x="9215582" y="5695"/>
            <a:ext cx="2900218" cy="1819930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N1.3.2.6</a:t>
            </a:r>
          </a:p>
          <a:p>
            <a:pPr algn="ctr"/>
            <a:r>
              <a:rPr lang="fr-CH" dirty="0"/>
              <a:t>p.78</a:t>
            </a:r>
          </a:p>
        </p:txBody>
      </p:sp>
    </p:spTree>
    <p:extLst>
      <p:ext uri="{BB962C8B-B14F-4D97-AF65-F5344CB8AC3E}">
        <p14:creationId xmlns:p14="http://schemas.microsoft.com/office/powerpoint/2010/main" val="32351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0C7A0-AEA6-4659-9158-4FE16C4C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Types de câbles, de canalisations </a:t>
            </a:r>
            <a:br>
              <a:rPr lang="fr-CH" dirty="0"/>
            </a:br>
            <a:r>
              <a:rPr lang="fr-CH" dirty="0"/>
              <a:t>et modes de pose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4F0C35-4A57-40BA-A2C0-5A342E1E2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5936" cy="4351338"/>
          </a:xfrm>
        </p:spPr>
        <p:txBody>
          <a:bodyPr/>
          <a:lstStyle/>
          <a:p>
            <a:pPr marL="0" indent="0">
              <a:buNone/>
            </a:pPr>
            <a:r>
              <a:rPr lang="fr-CH" dirty="0"/>
              <a:t>Dépend:</a:t>
            </a:r>
          </a:p>
          <a:p>
            <a:r>
              <a:rPr lang="fr-CH" dirty="0"/>
              <a:t>Du type de local</a:t>
            </a:r>
          </a:p>
          <a:p>
            <a:r>
              <a:rPr lang="fr-CH" dirty="0"/>
              <a:t>De type de parois (bois, béton, </a:t>
            </a:r>
            <a:r>
              <a:rPr lang="fr-CH" dirty="0" err="1"/>
              <a:t>fermacell</a:t>
            </a:r>
            <a:r>
              <a:rPr lang="fr-CH" dirty="0"/>
              <a:t>, autre)</a:t>
            </a:r>
          </a:p>
          <a:p>
            <a:r>
              <a:rPr lang="fr-CH" dirty="0"/>
              <a:t>Des contraintes mécaniques</a:t>
            </a:r>
          </a:p>
          <a:p>
            <a:pPr marL="0" indent="0">
              <a:buNone/>
            </a:pPr>
            <a:r>
              <a:rPr lang="fr-CH" i="1" dirty="0"/>
              <a:t>Par exemple: </a:t>
            </a:r>
          </a:p>
          <a:p>
            <a:pPr marL="0" indent="0">
              <a:buNone/>
            </a:pPr>
            <a:r>
              <a:rPr lang="fr-CH" i="1" dirty="0"/>
              <a:t>De la présence ou non d’animaux à corne (par exemple les chat à corne)</a:t>
            </a:r>
          </a:p>
          <a:p>
            <a:r>
              <a:rPr lang="fr-CH" dirty="0"/>
              <a:t>Des contraintes thermique (chaleur)</a:t>
            </a:r>
          </a:p>
          <a:p>
            <a:r>
              <a:rPr lang="fr-CH" dirty="0"/>
              <a:t>Du risque d’incendie</a:t>
            </a:r>
          </a:p>
          <a:p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CE6197-6984-44C9-A251-913815FC5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927" y="4764773"/>
            <a:ext cx="2010065" cy="1172538"/>
          </a:xfrm>
          <a:prstGeom prst="rect">
            <a:avLst/>
          </a:prstGeom>
        </p:spPr>
      </p:pic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C1D89619-154A-4FC5-933D-A999D358A0FD}"/>
              </a:ext>
            </a:extLst>
          </p:cNvPr>
          <p:cNvSpPr/>
          <p:nvPr/>
        </p:nvSpPr>
        <p:spPr>
          <a:xfrm>
            <a:off x="9208369" y="117941"/>
            <a:ext cx="2900218" cy="1819930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N1.3.2.7</a:t>
            </a:r>
          </a:p>
          <a:p>
            <a:pPr algn="ctr"/>
            <a:r>
              <a:rPr lang="fr-CH" dirty="0"/>
              <a:t>p.78</a:t>
            </a:r>
          </a:p>
        </p:txBody>
      </p:sp>
    </p:spTree>
    <p:extLst>
      <p:ext uri="{BB962C8B-B14F-4D97-AF65-F5344CB8AC3E}">
        <p14:creationId xmlns:p14="http://schemas.microsoft.com/office/powerpoint/2010/main" val="1469041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CA573-C342-4B94-8701-11DE5656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Matériel et dispositifs de protection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EB80AC-140C-4F4D-89C9-1CD8D8C84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En fonction des différents effets: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– des surintensités (surcharges, courts-circuits)</a:t>
            </a:r>
          </a:p>
          <a:p>
            <a:pPr marL="0" indent="0">
              <a:buNone/>
            </a:pPr>
            <a:r>
              <a:rPr lang="fr-CH" dirty="0"/>
              <a:t>– des courants de défaut à la terre et des courants de contact</a:t>
            </a:r>
          </a:p>
          <a:p>
            <a:pPr marL="0" indent="0">
              <a:buNone/>
            </a:pPr>
            <a:r>
              <a:rPr lang="fr-CH" dirty="0"/>
              <a:t>– des surtensions</a:t>
            </a:r>
          </a:p>
          <a:p>
            <a:pPr marL="0" indent="0">
              <a:buNone/>
            </a:pPr>
            <a:r>
              <a:rPr lang="fr-CH" dirty="0"/>
              <a:t>– des baisses de tension</a:t>
            </a:r>
          </a:p>
          <a:p>
            <a:pPr marL="0" indent="0">
              <a:buNone/>
            </a:pPr>
            <a:r>
              <a:rPr lang="fr-CH" dirty="0"/>
              <a:t>– de l’absence de tension.</a:t>
            </a:r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14FE067B-3AB6-B925-551F-B1D3AA0E14C9}"/>
              </a:ext>
            </a:extLst>
          </p:cNvPr>
          <p:cNvSpPr/>
          <p:nvPr/>
        </p:nvSpPr>
        <p:spPr>
          <a:xfrm>
            <a:off x="9291782" y="915660"/>
            <a:ext cx="2900218" cy="1819930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N1.3.2.8</a:t>
            </a:r>
          </a:p>
          <a:p>
            <a:pPr algn="ctr"/>
            <a:r>
              <a:rPr lang="fr-CH" dirty="0"/>
              <a:t>p.79</a:t>
            </a:r>
          </a:p>
        </p:txBody>
      </p:sp>
    </p:spTree>
    <p:extLst>
      <p:ext uri="{BB962C8B-B14F-4D97-AF65-F5344CB8AC3E}">
        <p14:creationId xmlns:p14="http://schemas.microsoft.com/office/powerpoint/2010/main" val="1625850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ACC74-EC0D-4A79-AAC3-396D6D3EC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82" y="119968"/>
            <a:ext cx="6986726" cy="14559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z="4000" dirty="0">
                <a:solidFill>
                  <a:srgbClr val="000000"/>
                </a:solidFill>
              </a:rPr>
              <a:t>Arrêt d’urgence (coup de poing)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42AA9E63-7045-4264-A0FF-86D5B3D538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997" y="1824640"/>
            <a:ext cx="1360715" cy="13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23098A67-7966-4B11-80A1-306DF4BC0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05" y="3672645"/>
            <a:ext cx="2670429" cy="267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133BB3D-FCCB-435C-960B-C2281C324FC2}"/>
              </a:ext>
            </a:extLst>
          </p:cNvPr>
          <p:cNvSpPr txBox="1"/>
          <p:nvPr/>
        </p:nvSpPr>
        <p:spPr>
          <a:xfrm>
            <a:off x="3472873" y="1824641"/>
            <a:ext cx="8579448" cy="4561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7400" dirty="0">
                <a:solidFill>
                  <a:srgbClr val="000000"/>
                </a:solidFill>
              </a:rPr>
              <a:t>But: Couper l’alimentation en cas de danger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74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7400" dirty="0">
                <a:solidFill>
                  <a:srgbClr val="000000"/>
                </a:solidFill>
              </a:rPr>
              <a:t>Où: Pour les emplacements présentant un risque de choc électrique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74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7400" dirty="0">
                <a:solidFill>
                  <a:srgbClr val="000000"/>
                </a:solidFill>
              </a:rPr>
              <a:t>Comment: Il doivent être actionnés par une seule manœuvre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74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7400" dirty="0">
                <a:solidFill>
                  <a:srgbClr val="000000"/>
                </a:solidFill>
              </a:rPr>
              <a:t>Remarque: 	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7400" dirty="0">
                <a:solidFill>
                  <a:srgbClr val="000000"/>
                </a:solidFill>
              </a:rPr>
              <a:t>Ne doit pas causer de danger supplémentaire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7400" dirty="0">
                <a:solidFill>
                  <a:srgbClr val="000000"/>
                </a:solidFill>
              </a:rPr>
              <a:t>Ne doit pas empêcher le fonctionnement d’un autre dispositif de sécurité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74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7400" dirty="0">
                <a:solidFill>
                  <a:srgbClr val="000000"/>
                </a:solidFill>
              </a:rPr>
              <a:t>Toujours rouge sur fond jaune 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1700" dirty="0">
              <a:solidFill>
                <a:srgbClr val="000000"/>
              </a:solidFill>
            </a:endParaRPr>
          </a:p>
        </p:txBody>
      </p:sp>
      <p:sp>
        <p:nvSpPr>
          <p:cNvPr id="3" name="Explosion : 8 points 2">
            <a:extLst>
              <a:ext uri="{FF2B5EF4-FFF2-40B4-BE49-F238E27FC236}">
                <a16:creationId xmlns:a16="http://schemas.microsoft.com/office/drawing/2014/main" id="{6C67E5DB-0A6E-28D2-E5B1-2EF1A8F3B883}"/>
              </a:ext>
            </a:extLst>
          </p:cNvPr>
          <p:cNvSpPr/>
          <p:nvPr/>
        </p:nvSpPr>
        <p:spPr>
          <a:xfrm>
            <a:off x="9152103" y="254582"/>
            <a:ext cx="2900218" cy="1819930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N1.3.2.9</a:t>
            </a:r>
          </a:p>
          <a:p>
            <a:pPr algn="ctr"/>
            <a:r>
              <a:rPr lang="fr-CH" dirty="0"/>
              <a:t>p.79</a:t>
            </a:r>
          </a:p>
        </p:txBody>
      </p:sp>
    </p:spTree>
    <p:extLst>
      <p:ext uri="{BB962C8B-B14F-4D97-AF65-F5344CB8AC3E}">
        <p14:creationId xmlns:p14="http://schemas.microsoft.com/office/powerpoint/2010/main" val="2689657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733A4C-25EF-4F30-9E30-D67C325A3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>
            <a:normAutofit/>
          </a:bodyPr>
          <a:lstStyle/>
          <a:p>
            <a:r>
              <a:rPr lang="fr-CH" dirty="0"/>
              <a:t>Dispositifs de déclenchement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9956CC-14DA-4E44-AFD3-93EE162F4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7" y="2194101"/>
            <a:ext cx="3543298" cy="3973337"/>
          </a:xfrm>
        </p:spPr>
        <p:txBody>
          <a:bodyPr>
            <a:normAutofit/>
          </a:bodyPr>
          <a:lstStyle/>
          <a:p>
            <a:r>
              <a:rPr lang="fr-CH" sz="2000" dirty="0"/>
              <a:t>Pour l’entretien, la vérification ou la réparation </a:t>
            </a:r>
          </a:p>
          <a:p>
            <a:pPr marL="0" indent="0">
              <a:buNone/>
            </a:pPr>
            <a:r>
              <a:rPr lang="fr-CH" sz="2000" dirty="0"/>
              <a:t>-&gt; Interrupteur cadenassable</a:t>
            </a:r>
          </a:p>
          <a:p>
            <a:pPr marL="0" indent="0">
              <a:buNone/>
            </a:pPr>
            <a:endParaRPr lang="fr-CH" sz="2000" dirty="0"/>
          </a:p>
          <a:p>
            <a:pPr marL="0" indent="0">
              <a:buNone/>
            </a:pPr>
            <a:r>
              <a:rPr lang="fr-CH" sz="2000" dirty="0"/>
              <a:t>Principalement pour les grandes machines et la commande à distance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0E87D6-E2F2-424B-BB5D-26ECA4CB1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38" y="1482157"/>
            <a:ext cx="2828925" cy="3893686"/>
          </a:xfrm>
          <a:prstGeom prst="rect">
            <a:avLst/>
          </a:prstGeom>
        </p:spPr>
      </p:pic>
      <p:pic>
        <p:nvPicPr>
          <p:cNvPr id="4" name="Picture 2" descr="TeSys VLS | Le blog de Forma TIS">
            <a:extLst>
              <a:ext uri="{FF2B5EF4-FFF2-40B4-BE49-F238E27FC236}">
                <a16:creationId xmlns:a16="http://schemas.microsoft.com/office/drawing/2014/main" id="{0F45AC08-7C4F-4434-B16F-DE3FBFFF5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0" r="2974"/>
          <a:stretch/>
        </p:blipFill>
        <p:spPr bwMode="auto">
          <a:xfrm>
            <a:off x="8673211" y="1442395"/>
            <a:ext cx="2828925" cy="397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 : 8 points 5">
            <a:extLst>
              <a:ext uri="{FF2B5EF4-FFF2-40B4-BE49-F238E27FC236}">
                <a16:creationId xmlns:a16="http://schemas.microsoft.com/office/drawing/2014/main" id="{0F1087A3-92AD-3393-DBFE-A7B69B235F34}"/>
              </a:ext>
            </a:extLst>
          </p:cNvPr>
          <p:cNvSpPr/>
          <p:nvPr/>
        </p:nvSpPr>
        <p:spPr>
          <a:xfrm>
            <a:off x="9291782" y="112557"/>
            <a:ext cx="2900218" cy="1819930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N1.3.2.10</a:t>
            </a:r>
          </a:p>
          <a:p>
            <a:pPr algn="ctr"/>
            <a:r>
              <a:rPr lang="fr-CH" dirty="0"/>
              <a:t>p.80</a:t>
            </a:r>
          </a:p>
        </p:txBody>
      </p:sp>
    </p:spTree>
    <p:extLst>
      <p:ext uri="{BB962C8B-B14F-4D97-AF65-F5344CB8AC3E}">
        <p14:creationId xmlns:p14="http://schemas.microsoft.com/office/powerpoint/2010/main" val="1033394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5A2CA-ACD0-44AF-9CC4-A931D2AF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Accessibilité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8D6FB8-2C68-447D-A8B6-69A654CC2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Tout le matériel électrique doit rester accessible !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F3CF3C4-25CC-49FE-82FA-090CF56D7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3" b="23367"/>
          <a:stretch/>
        </p:blipFill>
        <p:spPr>
          <a:xfrm>
            <a:off x="2023206" y="2660073"/>
            <a:ext cx="2614025" cy="34266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714449-7402-4689-ABBE-5DAE87DF9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3" b="41818"/>
          <a:stretch/>
        </p:blipFill>
        <p:spPr>
          <a:xfrm>
            <a:off x="5616910" y="3048000"/>
            <a:ext cx="5533690" cy="2401454"/>
          </a:xfrm>
          <a:prstGeom prst="rect">
            <a:avLst/>
          </a:prstGeom>
        </p:spPr>
      </p:pic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DEAD9518-E6ED-9EDB-0463-712B01B7AE73}"/>
              </a:ext>
            </a:extLst>
          </p:cNvPr>
          <p:cNvSpPr/>
          <p:nvPr/>
        </p:nvSpPr>
        <p:spPr>
          <a:xfrm>
            <a:off x="9082230" y="117941"/>
            <a:ext cx="2900218" cy="1819930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N1.3.2.12</a:t>
            </a:r>
          </a:p>
          <a:p>
            <a:pPr algn="ctr"/>
            <a:r>
              <a:rPr lang="fr-CH" dirty="0"/>
              <a:t>p.80</a:t>
            </a:r>
          </a:p>
        </p:txBody>
      </p:sp>
    </p:spTree>
    <p:extLst>
      <p:ext uri="{BB962C8B-B14F-4D97-AF65-F5344CB8AC3E}">
        <p14:creationId xmlns:p14="http://schemas.microsoft.com/office/powerpoint/2010/main" val="4091978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90141-DCEF-494E-8381-9946FFC3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Symbole de conformité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2E1E35-B5E3-4120-9F63-BB057483D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Européen :						Suisse: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4098" name="Picture 2" descr="Marquage CE — Wikipédia">
            <a:extLst>
              <a:ext uri="{FF2B5EF4-FFF2-40B4-BE49-F238E27FC236}">
                <a16:creationId xmlns:a16="http://schemas.microsoft.com/office/drawing/2014/main" id="{6F5EBAA4-A28F-42EC-AFC3-B127B748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81287"/>
            <a:ext cx="20955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▷ ESTI : Le taux de défauts des matériels électriques reste identique à  celui de ... | Presseportal">
            <a:extLst>
              <a:ext uri="{FF2B5EF4-FFF2-40B4-BE49-F238E27FC236}">
                <a16:creationId xmlns:a16="http://schemas.microsoft.com/office/drawing/2014/main" id="{E53DB18F-B9E0-4070-9D19-30D4912FE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18" y="2429164"/>
            <a:ext cx="2123794" cy="260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40606680-9390-C7DF-3CC2-FCB5D0A0EA46}"/>
              </a:ext>
            </a:extLst>
          </p:cNvPr>
          <p:cNvSpPr/>
          <p:nvPr/>
        </p:nvSpPr>
        <p:spPr>
          <a:xfrm>
            <a:off x="9291780" y="0"/>
            <a:ext cx="2900218" cy="1819930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N1.3.3.1</a:t>
            </a:r>
          </a:p>
          <a:p>
            <a:pPr algn="ctr"/>
            <a:r>
              <a:rPr lang="fr-CH" dirty="0"/>
              <a:t>p.81</a:t>
            </a:r>
          </a:p>
        </p:txBody>
      </p:sp>
    </p:spTree>
    <p:extLst>
      <p:ext uri="{BB962C8B-B14F-4D97-AF65-F5344CB8AC3E}">
        <p14:creationId xmlns:p14="http://schemas.microsoft.com/office/powerpoint/2010/main" val="4199637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C162B-338F-4C65-8EAF-7C3032AEE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 avoir une bonne réalisation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311675-6A49-4EC3-B1EE-615B1B8E5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Il faut:</a:t>
            </a:r>
          </a:p>
          <a:p>
            <a:r>
              <a:rPr lang="fr-CH" dirty="0"/>
              <a:t>Une exécution soigneuse</a:t>
            </a:r>
          </a:p>
          <a:p>
            <a:r>
              <a:rPr lang="fr-CH" dirty="0"/>
              <a:t>Du personnel qualifié</a:t>
            </a:r>
          </a:p>
          <a:p>
            <a:r>
              <a:rPr lang="fr-CH" dirty="0"/>
              <a:t>Du matériel approprié</a:t>
            </a:r>
          </a:p>
          <a:p>
            <a:r>
              <a:rPr lang="fr-CH" dirty="0"/>
              <a:t>De bonne connexion (toujours contrôler en tirant le fil en arrière)</a:t>
            </a:r>
          </a:p>
          <a:p>
            <a:r>
              <a:rPr lang="fr-CH" dirty="0"/>
              <a:t>Une bonne évacuation thermique (ventilation, refroidissement)</a:t>
            </a:r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719CD382-0090-F324-6A75-823EBAACA94B}"/>
              </a:ext>
            </a:extLst>
          </p:cNvPr>
          <p:cNvSpPr/>
          <p:nvPr/>
        </p:nvSpPr>
        <p:spPr>
          <a:xfrm>
            <a:off x="9110805" y="117941"/>
            <a:ext cx="2900218" cy="1819930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N1.3.4.1</a:t>
            </a:r>
          </a:p>
          <a:p>
            <a:pPr algn="ctr"/>
            <a:r>
              <a:rPr lang="fr-CH" dirty="0"/>
              <a:t>p.81</a:t>
            </a:r>
          </a:p>
        </p:txBody>
      </p:sp>
    </p:spTree>
    <p:extLst>
      <p:ext uri="{BB962C8B-B14F-4D97-AF65-F5344CB8AC3E}">
        <p14:creationId xmlns:p14="http://schemas.microsoft.com/office/powerpoint/2010/main" val="962186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F7CDF-6DE1-4B8C-A04E-7ED397E48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Vérifications initiales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3159C-1EC2-4AE2-B75F-6234D2D1B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Les installations électriques doivent être essayées et vérifiées avant leur mise en service ainsi qu’ à l’occasion de toute modification, afin de s’assurer qu’ elles ont été réalisées conformément à la norme.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Ceci avant le contrôle final !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Vous verrez en détails les différentes mesures en 3</a:t>
            </a:r>
            <a:r>
              <a:rPr lang="fr-CH" baseline="30000" dirty="0"/>
              <a:t>ème</a:t>
            </a:r>
            <a:r>
              <a:rPr lang="fr-CH" dirty="0"/>
              <a:t> année</a:t>
            </a:r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8E39922F-D678-1A35-6B2E-AF533D374446}"/>
              </a:ext>
            </a:extLst>
          </p:cNvPr>
          <p:cNvSpPr/>
          <p:nvPr/>
        </p:nvSpPr>
        <p:spPr>
          <a:xfrm>
            <a:off x="9158430" y="67608"/>
            <a:ext cx="2900218" cy="1819930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N1.3.4.2</a:t>
            </a:r>
          </a:p>
          <a:p>
            <a:pPr algn="ctr"/>
            <a:r>
              <a:rPr lang="fr-CH" dirty="0"/>
              <a:t>p.82</a:t>
            </a:r>
          </a:p>
        </p:txBody>
      </p:sp>
    </p:spTree>
    <p:extLst>
      <p:ext uri="{BB962C8B-B14F-4D97-AF65-F5344CB8AC3E}">
        <p14:creationId xmlns:p14="http://schemas.microsoft.com/office/powerpoint/2010/main" val="116336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82B3C8-5C92-4F76-9199-65D1A1911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fr-CH" sz="3600" dirty="0">
                <a:solidFill>
                  <a:schemeClr val="tx2"/>
                </a:solidFill>
              </a:rPr>
              <a:t>Abréviation identique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A57736-A310-439A-A499-E18B48D76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639507" cy="3020329"/>
          </a:xfrm>
        </p:spPr>
        <p:txBody>
          <a:bodyPr anchor="t">
            <a:normAutofit fontScale="77500" lnSpcReduction="20000"/>
          </a:bodyPr>
          <a:lstStyle/>
          <a:p>
            <a:r>
              <a:rPr lang="fr-CH" sz="3800" dirty="0">
                <a:solidFill>
                  <a:schemeClr val="tx2"/>
                </a:solidFill>
              </a:rPr>
              <a:t>LIE</a:t>
            </a:r>
          </a:p>
          <a:p>
            <a:r>
              <a:rPr lang="fr-CH" sz="3800" dirty="0">
                <a:solidFill>
                  <a:schemeClr val="tx2"/>
                </a:solidFill>
              </a:rPr>
              <a:t>OIBT</a:t>
            </a:r>
          </a:p>
          <a:p>
            <a:r>
              <a:rPr lang="fr-CH" sz="3800" dirty="0">
                <a:solidFill>
                  <a:schemeClr val="tx2"/>
                </a:solidFill>
              </a:rPr>
              <a:t>OMBT</a:t>
            </a:r>
          </a:p>
          <a:p>
            <a:r>
              <a:rPr lang="fr-CH" sz="3800" dirty="0">
                <a:solidFill>
                  <a:schemeClr val="tx2"/>
                </a:solidFill>
              </a:rPr>
              <a:t>ORNI</a:t>
            </a:r>
          </a:p>
          <a:p>
            <a:r>
              <a:rPr lang="fr-CH" sz="3800" dirty="0">
                <a:solidFill>
                  <a:schemeClr val="tx2"/>
                </a:solidFill>
              </a:rPr>
              <a:t>NIBT</a:t>
            </a:r>
          </a:p>
          <a:p>
            <a:r>
              <a:rPr lang="fr-CH" sz="3800" dirty="0">
                <a:solidFill>
                  <a:schemeClr val="tx2"/>
                </a:solidFill>
              </a:rPr>
              <a:t>PDIE</a:t>
            </a:r>
          </a:p>
          <a:p>
            <a:r>
              <a:rPr lang="fr-CH" sz="3800" dirty="0">
                <a:solidFill>
                  <a:schemeClr val="tx2"/>
                </a:solidFill>
              </a:rPr>
              <a:t>AEAI</a:t>
            </a:r>
          </a:p>
          <a:p>
            <a:pPr marL="0" indent="0">
              <a:buNone/>
            </a:pPr>
            <a:endParaRPr lang="fr-CH" sz="2400" dirty="0">
              <a:solidFill>
                <a:schemeClr val="tx2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CF22CC94-DBCB-7E4D-64A7-4BA5E40B6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49" y="2118354"/>
            <a:ext cx="2564419" cy="2621291"/>
          </a:xfrm>
          <a:prstGeom prst="rect">
            <a:avLst/>
          </a:prstGeom>
        </p:spPr>
      </p:pic>
      <p:sp>
        <p:nvSpPr>
          <p:cNvPr id="8" name="Explosion : 8 points 7">
            <a:extLst>
              <a:ext uri="{FF2B5EF4-FFF2-40B4-BE49-F238E27FC236}">
                <a16:creationId xmlns:a16="http://schemas.microsoft.com/office/drawing/2014/main" id="{46A7F22D-1BD7-A6EA-9999-26258BD9D14C}"/>
              </a:ext>
            </a:extLst>
          </p:cNvPr>
          <p:cNvSpPr/>
          <p:nvPr/>
        </p:nvSpPr>
        <p:spPr>
          <a:xfrm>
            <a:off x="10101638" y="0"/>
            <a:ext cx="2090057" cy="1428205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N1.0</a:t>
            </a:r>
          </a:p>
          <a:p>
            <a:pPr algn="ctr"/>
            <a:r>
              <a:rPr lang="fr-CH" dirty="0"/>
              <a:t>p.71</a:t>
            </a:r>
          </a:p>
        </p:txBody>
      </p:sp>
    </p:spTree>
    <p:extLst>
      <p:ext uri="{BB962C8B-B14F-4D97-AF65-F5344CB8AC3E}">
        <p14:creationId xmlns:p14="http://schemas.microsoft.com/office/powerpoint/2010/main" val="419567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29230-9CB6-42F1-A0E0-3AEB69B3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6270F6-E2A4-44DF-A407-B4CC4C45D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/>
              <a:t>NIBT 2025, </a:t>
            </a:r>
            <a:r>
              <a:rPr lang="fr-CH" i="1" dirty="0"/>
              <a:t>Electro suisse</a:t>
            </a:r>
          </a:p>
          <a:p>
            <a:r>
              <a:rPr lang="fr-CH" dirty="0"/>
              <a:t>PowerPoint 2020, </a:t>
            </a:r>
            <a:r>
              <a:rPr lang="fr-CH" i="1" dirty="0"/>
              <a:t>Groupe E, GESA, IB-</a:t>
            </a:r>
            <a:r>
              <a:rPr lang="fr-CH" i="1" dirty="0" err="1"/>
              <a:t>murten</a:t>
            </a:r>
            <a:r>
              <a:rPr lang="fr-CH" i="1" dirty="0"/>
              <a:t>, ECAB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115341-7435-43B5-8F44-63ED6A179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395" y="1825625"/>
            <a:ext cx="1461635" cy="4721080"/>
          </a:xfrm>
          <a:prstGeom prst="rect">
            <a:avLst/>
          </a:prstGeom>
        </p:spPr>
      </p:pic>
      <p:pic>
        <p:nvPicPr>
          <p:cNvPr id="2052" name="Picture 4" descr="Résultat de recherche d'images pour &quot;electrosuisse&quot;">
            <a:extLst>
              <a:ext uri="{FF2B5EF4-FFF2-40B4-BE49-F238E27FC236}">
                <a16:creationId xmlns:a16="http://schemas.microsoft.com/office/drawing/2014/main" id="{637D070C-45A8-42F4-B8DD-DD424174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64" y="24996"/>
            <a:ext cx="2146300" cy="152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0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39EEE1-0D9A-4E58-8712-89B2371FB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8" r="1021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D0E70C-D6C0-41DA-A116-532098EED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PDIE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19C0E76-995E-413F-B338-F431536B4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258" y="2265036"/>
            <a:ext cx="5095693" cy="382504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fr-CH" sz="2000" dirty="0"/>
              <a:t>Déjà vu F1.4:</a:t>
            </a:r>
          </a:p>
          <a:p>
            <a:pPr marL="0" indent="0">
              <a:buNone/>
            </a:pPr>
            <a:r>
              <a:rPr lang="fr-CH" sz="2000" i="1" dirty="0"/>
              <a:t>Ils peuvent édicter des dispositions spéciales:</a:t>
            </a:r>
          </a:p>
          <a:p>
            <a:pPr marL="0" indent="0">
              <a:buNone/>
            </a:pPr>
            <a:endParaRPr lang="fr-CH" sz="2000" i="1" dirty="0"/>
          </a:p>
          <a:p>
            <a:pPr>
              <a:buFontTx/>
              <a:buChar char="-"/>
            </a:pPr>
            <a:r>
              <a:rPr lang="fr-CH" sz="2000" dirty="0"/>
              <a:t>protéger leurs installations</a:t>
            </a:r>
          </a:p>
          <a:p>
            <a:pPr>
              <a:buFontTx/>
              <a:buChar char="-"/>
            </a:pPr>
            <a:r>
              <a:rPr lang="fr-CH" sz="2000" dirty="0"/>
              <a:t>augmenter la sécurité d'exploitation de l ' alimentation électrique</a:t>
            </a:r>
          </a:p>
          <a:p>
            <a:pPr>
              <a:buFontTx/>
              <a:buChar char="-"/>
            </a:pPr>
            <a:r>
              <a:rPr lang="fr-CH" sz="2000" dirty="0"/>
              <a:t>contribuer à la protection du personnel lors de travaux d'entretien.</a:t>
            </a:r>
          </a:p>
          <a:p>
            <a:pPr marL="0" indent="0">
              <a:buNone/>
            </a:pPr>
            <a:endParaRPr lang="fr-CH" sz="2000" dirty="0"/>
          </a:p>
          <a:p>
            <a:pPr marL="0" indent="0">
              <a:buNone/>
            </a:pPr>
            <a:r>
              <a:rPr lang="fr-CH" sz="2000" dirty="0"/>
              <a:t>La sécurité exigée ne doit pas être influencée par de telles dispositions complémentaires.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Explosion : 8 points 2">
            <a:extLst>
              <a:ext uri="{FF2B5EF4-FFF2-40B4-BE49-F238E27FC236}">
                <a16:creationId xmlns:a16="http://schemas.microsoft.com/office/drawing/2014/main" id="{1F64201E-9FCF-2622-385B-4546847DCB5C}"/>
              </a:ext>
            </a:extLst>
          </p:cNvPr>
          <p:cNvSpPr/>
          <p:nvPr/>
        </p:nvSpPr>
        <p:spPr>
          <a:xfrm>
            <a:off x="9772074" y="0"/>
            <a:ext cx="2419622" cy="1428205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N1.0.2</a:t>
            </a:r>
          </a:p>
          <a:p>
            <a:pPr algn="ctr"/>
            <a:r>
              <a:rPr lang="fr-CH" dirty="0"/>
              <a:t>p.71</a:t>
            </a:r>
          </a:p>
        </p:txBody>
      </p:sp>
    </p:spTree>
    <p:extLst>
      <p:ext uri="{BB962C8B-B14F-4D97-AF65-F5344CB8AC3E}">
        <p14:creationId xmlns:p14="http://schemas.microsoft.com/office/powerpoint/2010/main" val="75475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FE6D-F57E-44B7-A3AF-434314D4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Exemple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0A8B60-F8CE-4ECD-87A2-E4F5DD695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9018" y="1825625"/>
            <a:ext cx="6673963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7399D8C-3E99-43B6-8008-808086EDE480}"/>
              </a:ext>
            </a:extLst>
          </p:cNvPr>
          <p:cNvSpPr txBox="1"/>
          <p:nvPr/>
        </p:nvSpPr>
        <p:spPr>
          <a:xfrm>
            <a:off x="838200" y="4019048"/>
            <a:ext cx="223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Il manque quoi ?</a:t>
            </a:r>
          </a:p>
        </p:txBody>
      </p:sp>
    </p:spTree>
    <p:extLst>
      <p:ext uri="{BB962C8B-B14F-4D97-AF65-F5344CB8AC3E}">
        <p14:creationId xmlns:p14="http://schemas.microsoft.com/office/powerpoint/2010/main" val="10250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A08C5-FAEA-4020-82F1-DCF774F2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Propriétaire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03910D-A057-4FB4-8C60-C4311E36D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Tout propriétaire d'installation peut, pour ses propres installations, exiger une sécurité supplémentaire: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Exemple:</a:t>
            </a:r>
          </a:p>
          <a:p>
            <a:pPr marL="0" indent="0">
              <a:buNone/>
            </a:pPr>
            <a:r>
              <a:rPr lang="fr-CH" dirty="0"/>
              <a:t>- Des prise T23</a:t>
            </a:r>
          </a:p>
          <a:p>
            <a:pPr marL="0" indent="0">
              <a:buNone/>
            </a:pPr>
            <a:r>
              <a:rPr lang="fr-CH" dirty="0"/>
              <a:t>- 2.5 pour du 13 A</a:t>
            </a:r>
          </a:p>
          <a:p>
            <a:pPr marL="0" indent="0">
              <a:buNone/>
            </a:pPr>
            <a:r>
              <a:rPr lang="fr-CH" dirty="0"/>
              <a:t>- AFDD</a:t>
            </a:r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9F605015-2FA1-CD15-7103-CAAB00B0A3F6}"/>
              </a:ext>
            </a:extLst>
          </p:cNvPr>
          <p:cNvSpPr/>
          <p:nvPr/>
        </p:nvSpPr>
        <p:spPr>
          <a:xfrm>
            <a:off x="9725892" y="0"/>
            <a:ext cx="2465804" cy="1428205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N1.0.3</a:t>
            </a:r>
          </a:p>
          <a:p>
            <a:pPr algn="ctr"/>
            <a:r>
              <a:rPr lang="fr-CH" dirty="0"/>
              <a:t>p.71</a:t>
            </a:r>
          </a:p>
        </p:txBody>
      </p:sp>
    </p:spTree>
    <p:extLst>
      <p:ext uri="{BB962C8B-B14F-4D97-AF65-F5344CB8AC3E}">
        <p14:creationId xmlns:p14="http://schemas.microsoft.com/office/powerpoint/2010/main" val="328602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89F2A-64C7-4AB0-BAB2-2B792FCC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Seuls les instances suivante peuvent établir des exigences supplémentaires à la NIBT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A0DFEF-F0B0-4B4E-AAE1-1403707AB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fr-CH" dirty="0"/>
              <a:t>AEAI (Police du feu) -&gt; ECAB </a:t>
            </a:r>
            <a:r>
              <a:rPr lang="fr-CH" u="sng" dirty="0"/>
              <a:t>sur Fribourg</a:t>
            </a:r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SUVA			(Logo hyper original)</a:t>
            </a:r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ESTI</a:t>
            </a:r>
          </a:p>
        </p:txBody>
      </p:sp>
      <p:pic>
        <p:nvPicPr>
          <p:cNvPr id="1026" name="Picture 2" descr="Assurance des bâtiments et du mobilier - Commune de Riaz">
            <a:extLst>
              <a:ext uri="{FF2B5EF4-FFF2-40B4-BE49-F238E27FC236}">
                <a16:creationId xmlns:a16="http://schemas.microsoft.com/office/drawing/2014/main" id="{83F0E8BB-8187-4522-BBD8-BD335116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913" y="2530159"/>
            <a:ext cx="1774523" cy="97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va - prévention, assurance et réadaptation">
            <a:extLst>
              <a:ext uri="{FF2B5EF4-FFF2-40B4-BE49-F238E27FC236}">
                <a16:creationId xmlns:a16="http://schemas.microsoft.com/office/drawing/2014/main" id="{911DDE0F-3CFE-46DE-A95B-A66E587B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24" y="3160882"/>
            <a:ext cx="1503651" cy="150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09297B-CA3F-46A4-B2EC-9E9FD055B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722" y="5229106"/>
            <a:ext cx="2133600" cy="533400"/>
          </a:xfrm>
          <a:prstGeom prst="rect">
            <a:avLst/>
          </a:prstGeom>
        </p:spPr>
      </p:pic>
      <p:pic>
        <p:nvPicPr>
          <p:cNvPr id="5" name="Picture 2" descr="Prescriptions de protection incendie AEAI 2015 | Association des  établissements cantonaux d&amp;#39;assurance incendie AEAI">
            <a:extLst>
              <a:ext uri="{FF2B5EF4-FFF2-40B4-BE49-F238E27FC236}">
                <a16:creationId xmlns:a16="http://schemas.microsoft.com/office/drawing/2014/main" id="{DB4598B1-6BC1-444B-8455-4F476474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56" y="1805826"/>
            <a:ext cx="1553435" cy="67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 : 8 points 5">
            <a:extLst>
              <a:ext uri="{FF2B5EF4-FFF2-40B4-BE49-F238E27FC236}">
                <a16:creationId xmlns:a16="http://schemas.microsoft.com/office/drawing/2014/main" id="{3491CDE6-334D-BF50-2348-974F249388D5}"/>
              </a:ext>
            </a:extLst>
          </p:cNvPr>
          <p:cNvSpPr/>
          <p:nvPr/>
        </p:nvSpPr>
        <p:spPr>
          <a:xfrm>
            <a:off x="9227127" y="5229107"/>
            <a:ext cx="2881442" cy="1528480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N1.0.3.2</a:t>
            </a:r>
          </a:p>
          <a:p>
            <a:pPr algn="ctr"/>
            <a:r>
              <a:rPr lang="fr-CH" dirty="0"/>
              <a:t>p.72</a:t>
            </a:r>
          </a:p>
        </p:txBody>
      </p:sp>
    </p:spTree>
    <p:extLst>
      <p:ext uri="{BB962C8B-B14F-4D97-AF65-F5344CB8AC3E}">
        <p14:creationId xmlns:p14="http://schemas.microsoft.com/office/powerpoint/2010/main" val="396789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25CB57-9E85-4840-9DB7-D2F88ED2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Domaine de validé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6A3976-5DF5-44BA-8A10-0879F8626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2"/>
            <a:ext cx="10515600" cy="5175681"/>
          </a:xfrm>
        </p:spPr>
        <p:txBody>
          <a:bodyPr>
            <a:normAutofit fontScale="85000" lnSpcReduction="20000"/>
          </a:bodyPr>
          <a:lstStyle/>
          <a:p>
            <a:r>
              <a:rPr lang="fr-CH" dirty="0"/>
              <a:t>bâtiments à usage d’ habitation</a:t>
            </a:r>
          </a:p>
          <a:p>
            <a:r>
              <a:rPr lang="fr-CH" dirty="0"/>
              <a:t>bâtiments à usage commercial</a:t>
            </a:r>
          </a:p>
          <a:p>
            <a:r>
              <a:rPr lang="fr-CH" dirty="0"/>
              <a:t>établissements recevant du public</a:t>
            </a:r>
          </a:p>
          <a:p>
            <a:r>
              <a:rPr lang="fr-CH" dirty="0"/>
              <a:t>établissements industriels</a:t>
            </a:r>
          </a:p>
          <a:p>
            <a:r>
              <a:rPr lang="fr-CH" dirty="0"/>
              <a:t>établissements agricoles et horticoles</a:t>
            </a:r>
          </a:p>
          <a:p>
            <a:r>
              <a:rPr lang="fr-CH" dirty="0"/>
              <a:t>bâtiments préfabriqués</a:t>
            </a:r>
          </a:p>
          <a:p>
            <a:r>
              <a:rPr lang="fr-CH" dirty="0"/>
              <a:t>locaux, emplacements et installations spéciales (chap. 7)</a:t>
            </a:r>
          </a:p>
          <a:p>
            <a:r>
              <a:rPr lang="fr-CH" dirty="0"/>
              <a:t>installations temporaires et provisoires</a:t>
            </a:r>
          </a:p>
          <a:p>
            <a:r>
              <a:rPr lang="fr-CH" dirty="0"/>
              <a:t>Installations d’ éclairage extérieur et autres installations semblables</a:t>
            </a:r>
          </a:p>
          <a:p>
            <a:r>
              <a:rPr lang="fr-CH" dirty="0"/>
              <a:t>locaux à usages médicaux</a:t>
            </a:r>
          </a:p>
          <a:p>
            <a:r>
              <a:rPr lang="fr-CH" dirty="0"/>
              <a:t>installations électriques mobiles et transportables</a:t>
            </a:r>
          </a:p>
          <a:p>
            <a:r>
              <a:rPr lang="fr-CH" dirty="0"/>
              <a:t>installations photovoltaïques</a:t>
            </a:r>
          </a:p>
          <a:p>
            <a:r>
              <a:rPr lang="fr-CH" dirty="0"/>
              <a:t>installations de production d‘ électricité basse tension.</a:t>
            </a:r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2D82F9AA-6C90-9912-BB6A-F0D70C2D03DD}"/>
              </a:ext>
            </a:extLst>
          </p:cNvPr>
          <p:cNvSpPr/>
          <p:nvPr/>
        </p:nvSpPr>
        <p:spPr>
          <a:xfrm>
            <a:off x="9568873" y="169796"/>
            <a:ext cx="2465804" cy="1428205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N1.1</a:t>
            </a:r>
          </a:p>
          <a:p>
            <a:pPr algn="ctr"/>
            <a:r>
              <a:rPr lang="fr-CH" dirty="0"/>
              <a:t>p.73</a:t>
            </a:r>
          </a:p>
        </p:txBody>
      </p:sp>
    </p:spTree>
    <p:extLst>
      <p:ext uri="{BB962C8B-B14F-4D97-AF65-F5344CB8AC3E}">
        <p14:creationId xmlns:p14="http://schemas.microsoft.com/office/powerpoint/2010/main" val="321634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79F59-A8F1-404F-9ED1-00F8FBFF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NIBT </a:t>
            </a:r>
            <a:r>
              <a:rPr lang="fr-CH" dirty="0">
                <a:solidFill>
                  <a:srgbClr val="FF0000"/>
                </a:solidFill>
              </a:rPr>
              <a:t>applicable</a:t>
            </a:r>
            <a:r>
              <a:rPr lang="fr-CH" dirty="0"/>
              <a:t> à la basse tension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E744AF-E035-49A9-9698-209D69C73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≤ 1000 V AC / (50 Hz généralement)</a:t>
            </a:r>
          </a:p>
          <a:p>
            <a:endParaRPr lang="fr-CH" dirty="0"/>
          </a:p>
          <a:p>
            <a:r>
              <a:rPr lang="fr-CH" dirty="0"/>
              <a:t>Production y comprise ! 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Même celle du chat tartine :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b="0" i="0" dirty="0">
                <a:effectLst/>
                <a:latin typeface="Roboto" panose="02000000000000000000" pitchFamily="2" charset="0"/>
              </a:rPr>
              <a:t>https://www.youtube.com/watch?v=Okpvcp5BjcU</a:t>
            </a:r>
            <a:endParaRPr lang="fr-CH" dirty="0"/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65B81CC9-5C17-293C-117C-655C7D9D9DBC}"/>
              </a:ext>
            </a:extLst>
          </p:cNvPr>
          <p:cNvSpPr/>
          <p:nvPr/>
        </p:nvSpPr>
        <p:spPr>
          <a:xfrm>
            <a:off x="9568873" y="169796"/>
            <a:ext cx="2465804" cy="1428205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NIBT N1.1</a:t>
            </a:r>
          </a:p>
          <a:p>
            <a:pPr algn="ctr"/>
            <a:r>
              <a:rPr lang="fr-CH" dirty="0"/>
              <a:t>p.73</a:t>
            </a:r>
          </a:p>
        </p:txBody>
      </p:sp>
    </p:spTree>
    <p:extLst>
      <p:ext uri="{BB962C8B-B14F-4D97-AF65-F5344CB8AC3E}">
        <p14:creationId xmlns:p14="http://schemas.microsoft.com/office/powerpoint/2010/main" val="1030384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B8BF1253B4847A22376EFCE9D7A31" ma:contentTypeVersion="13" ma:contentTypeDescription="Crée un document." ma:contentTypeScope="" ma:versionID="294d40afb1b59c9df11d418aeb789970">
  <xsd:schema xmlns:xsd="http://www.w3.org/2001/XMLSchema" xmlns:xs="http://www.w3.org/2001/XMLSchema" xmlns:p="http://schemas.microsoft.com/office/2006/metadata/properties" xmlns:ns3="3f5aaf00-5e08-467b-8ed6-05c6302b08c6" xmlns:ns4="38cb5498-d582-4c13-9914-4fcd48091daf" targetNamespace="http://schemas.microsoft.com/office/2006/metadata/properties" ma:root="true" ma:fieldsID="40c63083112ef74db40abffefe32c406" ns3:_="" ns4:_="">
    <xsd:import namespace="3f5aaf00-5e08-467b-8ed6-05c6302b08c6"/>
    <xsd:import namespace="38cb5498-d582-4c13-9914-4fcd48091d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aaf00-5e08-467b-8ed6-05c6302b08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b5498-d582-4c13-9914-4fcd48091d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D0A8EF-A13D-469C-944C-E4C70CE448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605C6B-C711-4710-AD70-C1EBD67B7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aaf00-5e08-467b-8ed6-05c6302b08c6"/>
    <ds:schemaRef ds:uri="38cb5498-d582-4c13-9914-4fcd48091d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E921D3-653F-4143-8EEC-E0F280742782}">
  <ds:schemaRefs>
    <ds:schemaRef ds:uri="3f5aaf00-5e08-467b-8ed6-05c6302b08c6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38cb5498-d582-4c13-9914-4fcd48091da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Application>Microsoft Office PowerPoint</Application>
  <PresentationFormat>Grand écran</PresentationFormat>
  <Paragraphs>240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Roboto</vt:lpstr>
      <vt:lpstr>Thème Office</vt:lpstr>
      <vt:lpstr>Chapitre N1</vt:lpstr>
      <vt:lpstr>NIBT Chapitre N1.0</vt:lpstr>
      <vt:lpstr>Abréviation identique </vt:lpstr>
      <vt:lpstr>PDIE</vt:lpstr>
      <vt:lpstr>Exemple</vt:lpstr>
      <vt:lpstr>Propriétaire</vt:lpstr>
      <vt:lpstr>Seuls les instances suivante peuvent établir des exigences supplémentaires à la NIBT</vt:lpstr>
      <vt:lpstr>Domaine de validé </vt:lpstr>
      <vt:lpstr>NIBT applicable à la basse tension </vt:lpstr>
      <vt:lpstr>La NIBT ne s’applique pas</vt:lpstr>
      <vt:lpstr>Risques associés aux installations électriques</vt:lpstr>
      <vt:lpstr>Protection principale  (protection contre les contacts directs)</vt:lpstr>
      <vt:lpstr>Protection en cas de défaut (protection contre les contacts indirects)</vt:lpstr>
      <vt:lpstr>Protection contre les effets thermiques</vt:lpstr>
      <vt:lpstr>Protection contre les surcharges (surintensité)  et les court-circuit! </vt:lpstr>
      <vt:lpstr>Protection contre les courants de défaut</vt:lpstr>
      <vt:lpstr>Protection contre les surtensions</vt:lpstr>
      <vt:lpstr>ORNI</vt:lpstr>
      <vt:lpstr>Caractéristiques de l’alimentation</vt:lpstr>
      <vt:lpstr>Répartition des groupes</vt:lpstr>
      <vt:lpstr>Sections des conducteurs</vt:lpstr>
      <vt:lpstr>Types de câbles, de canalisations  et modes de pose</vt:lpstr>
      <vt:lpstr>Matériel et dispositifs de protection</vt:lpstr>
      <vt:lpstr>Arrêt d’urgence (coup de poing)</vt:lpstr>
      <vt:lpstr>Dispositifs de déclenchement</vt:lpstr>
      <vt:lpstr>Accessibilité</vt:lpstr>
      <vt:lpstr>Symbole de conformité</vt:lpstr>
      <vt:lpstr>Pour avoir une bonne réalisation </vt:lpstr>
      <vt:lpstr>Vérifications initiales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OIBT Introduction</dc:title>
  <dc:creator>Baechler Jonathan</dc:creator>
  <cp:lastModifiedBy>Baechler Jonathan</cp:lastModifiedBy>
  <cp:revision>1</cp:revision>
  <dcterms:created xsi:type="dcterms:W3CDTF">2020-08-24T06:13:09Z</dcterms:created>
  <dcterms:modified xsi:type="dcterms:W3CDTF">2025-12-11T09:23:46Z</dcterms:modified>
</cp:coreProperties>
</file>