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sldIdLst>
    <p:sldId id="311" r:id="rId5"/>
    <p:sldId id="331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332" r:id="rId17"/>
    <p:sldId id="333" r:id="rId18"/>
    <p:sldId id="295" r:id="rId19"/>
    <p:sldId id="296" r:id="rId20"/>
    <p:sldId id="297" r:id="rId21"/>
    <p:sldId id="298" r:id="rId22"/>
    <p:sldId id="299" r:id="rId23"/>
    <p:sldId id="336" r:id="rId24"/>
    <p:sldId id="300" r:id="rId25"/>
    <p:sldId id="337" r:id="rId26"/>
    <p:sldId id="282" r:id="rId27"/>
    <p:sldId id="302" r:id="rId28"/>
    <p:sldId id="303" r:id="rId29"/>
    <p:sldId id="304" r:id="rId30"/>
    <p:sldId id="305" r:id="rId31"/>
    <p:sldId id="306" r:id="rId32"/>
    <p:sldId id="338" r:id="rId33"/>
    <p:sldId id="339" r:id="rId34"/>
    <p:sldId id="340" r:id="rId35"/>
    <p:sldId id="307" r:id="rId36"/>
    <p:sldId id="341" r:id="rId37"/>
    <p:sldId id="342" r:id="rId38"/>
    <p:sldId id="343" r:id="rId39"/>
    <p:sldId id="308" r:id="rId40"/>
    <p:sldId id="344" r:id="rId41"/>
    <p:sldId id="309" r:id="rId4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echler Jonathan, N/NB/NBL/NBLE" initials="BJN" lastIdx="2" clrIdx="0">
    <p:extLst>
      <p:ext uri="{19B8F6BF-5375-455C-9EA6-DF929625EA0E}">
        <p15:presenceInfo xmlns:p15="http://schemas.microsoft.com/office/powerpoint/2012/main" userId="S-1-5-21-3144422677-1507823506-1695946136-14508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595" autoAdjust="0"/>
  </p:normalViewPr>
  <p:slideViewPr>
    <p:cSldViewPr snapToGrid="0">
      <p:cViewPr varScale="1">
        <p:scale>
          <a:sx n="73" d="100"/>
          <a:sy n="73" d="100"/>
        </p:scale>
        <p:origin x="40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echler Jonathan" userId="47f0ae59-e29e-4ab1-be6f-043bae60ed99" providerId="ADAL" clId="{076B7882-E6FC-485E-886F-25CB231E8543}"/>
    <pc:docChg chg="custSel modSld">
      <pc:chgData name="Baechler Jonathan" userId="47f0ae59-e29e-4ab1-be6f-043bae60ed99" providerId="ADAL" clId="{076B7882-E6FC-485E-886F-25CB231E8543}" dt="2020-11-24T12:04:56.748" v="6" actId="20577"/>
      <pc:docMkLst>
        <pc:docMk/>
      </pc:docMkLst>
      <pc:sldChg chg="modSp mod">
        <pc:chgData name="Baechler Jonathan" userId="47f0ae59-e29e-4ab1-be6f-043bae60ed99" providerId="ADAL" clId="{076B7882-E6FC-485E-886F-25CB231E8543}" dt="2020-11-24T12:04:56.748" v="6" actId="20577"/>
        <pc:sldMkLst>
          <pc:docMk/>
          <pc:sldMk cId="3976074045" sldId="271"/>
        </pc:sldMkLst>
      </pc:sldChg>
    </pc:docChg>
  </pc:docChgLst>
  <pc:docChgLst>
    <pc:chgData name="Baechler Jonathan" userId="864bdf7e-a37c-47b0-9041-94832e3e9f2f" providerId="ADAL" clId="{1C252766-B43A-4A3B-BA2D-01C6850FA42B}"/>
    <pc:docChg chg="custSel modSld">
      <pc:chgData name="Baechler Jonathan" userId="864bdf7e-a37c-47b0-9041-94832e3e9f2f" providerId="ADAL" clId="{1C252766-B43A-4A3B-BA2D-01C6850FA42B}" dt="2020-08-24T12:07:33.941" v="18" actId="478"/>
      <pc:docMkLst>
        <pc:docMk/>
      </pc:docMkLst>
      <pc:sldChg chg="addSp delSp modSp mod">
        <pc:chgData name="Baechler Jonathan" userId="864bdf7e-a37c-47b0-9041-94832e3e9f2f" providerId="ADAL" clId="{1C252766-B43A-4A3B-BA2D-01C6850FA42B}" dt="2020-08-24T12:07:33.941" v="18" actId="478"/>
        <pc:sldMkLst>
          <pc:docMk/>
          <pc:sldMk cId="3209799926" sldId="284"/>
        </pc:sldMkLst>
      </pc:sldChg>
    </pc:docChg>
  </pc:docChgLst>
  <pc:docChgLst>
    <pc:chgData name="Baechler Jonathan" userId="864bdf7e-a37c-47b0-9041-94832e3e9f2f" providerId="ADAL" clId="{640F6932-D48B-4F94-B8E7-368E62A4A5F8}"/>
    <pc:docChg chg="undo redo custSel mod addSld delSld modSld">
      <pc:chgData name="Baechler Jonathan" userId="864bdf7e-a37c-47b0-9041-94832e3e9f2f" providerId="ADAL" clId="{640F6932-D48B-4F94-B8E7-368E62A4A5F8}" dt="2020-08-24T07:23:26.115" v="1255"/>
      <pc:docMkLst>
        <pc:docMk/>
      </pc:docMkLst>
      <pc:sldChg chg="modSp mod">
        <pc:chgData name="Baechler Jonathan" userId="864bdf7e-a37c-47b0-9041-94832e3e9f2f" providerId="ADAL" clId="{640F6932-D48B-4F94-B8E7-368E62A4A5F8}" dt="2020-08-24T07:09:55.093" v="1144" actId="1076"/>
        <pc:sldMkLst>
          <pc:docMk/>
          <pc:sldMk cId="3209799926" sldId="284"/>
        </pc:sldMkLst>
      </pc:sldChg>
      <pc:sldChg chg="addSp modSp mod setBg">
        <pc:chgData name="Baechler Jonathan" userId="864bdf7e-a37c-47b0-9041-94832e3e9f2f" providerId="ADAL" clId="{640F6932-D48B-4F94-B8E7-368E62A4A5F8}" dt="2020-08-24T06:19:31.389" v="311" actId="5793"/>
        <pc:sldMkLst>
          <pc:docMk/>
          <pc:sldMk cId="2477032290" sldId="313"/>
        </pc:sldMkLst>
      </pc:sldChg>
      <pc:sldChg chg="addSp delSp modSp new add del mod">
        <pc:chgData name="Baechler Jonathan" userId="864bdf7e-a37c-47b0-9041-94832e3e9f2f" providerId="ADAL" clId="{640F6932-D48B-4F94-B8E7-368E62A4A5F8}" dt="2020-08-24T06:50:54.688" v="348" actId="1076"/>
        <pc:sldMkLst>
          <pc:docMk/>
          <pc:sldMk cId="874441373" sldId="314"/>
        </pc:sldMkLst>
      </pc:sldChg>
      <pc:sldChg chg="modSp new mod">
        <pc:chgData name="Baechler Jonathan" userId="864bdf7e-a37c-47b0-9041-94832e3e9f2f" providerId="ADAL" clId="{640F6932-D48B-4F94-B8E7-368E62A4A5F8}" dt="2020-08-24T07:07:22.836" v="1138" actId="20577"/>
        <pc:sldMkLst>
          <pc:docMk/>
          <pc:sldMk cId="3825325151" sldId="315"/>
        </pc:sldMkLst>
      </pc:sldChg>
      <pc:sldChg chg="addSp modSp new mod modAnim">
        <pc:chgData name="Baechler Jonathan" userId="864bdf7e-a37c-47b0-9041-94832e3e9f2f" providerId="ADAL" clId="{640F6932-D48B-4F94-B8E7-368E62A4A5F8}" dt="2020-08-24T07:17:29.159" v="1223"/>
        <pc:sldMkLst>
          <pc:docMk/>
          <pc:sldMk cId="640721729" sldId="316"/>
        </pc:sldMkLst>
      </pc:sldChg>
      <pc:sldChg chg="modSp new mod">
        <pc:chgData name="Baechler Jonathan" userId="864bdf7e-a37c-47b0-9041-94832e3e9f2f" providerId="ADAL" clId="{640F6932-D48B-4F94-B8E7-368E62A4A5F8}" dt="2020-08-24T07:17:36.207" v="1224" actId="20577"/>
        <pc:sldMkLst>
          <pc:docMk/>
          <pc:sldMk cId="4210777711" sldId="317"/>
        </pc:sldMkLst>
      </pc:sldChg>
      <pc:sldChg chg="modSp new mod">
        <pc:chgData name="Baechler Jonathan" userId="864bdf7e-a37c-47b0-9041-94832e3e9f2f" providerId="ADAL" clId="{640F6932-D48B-4F94-B8E7-368E62A4A5F8}" dt="2020-08-24T07:23:26.115" v="1255"/>
        <pc:sldMkLst>
          <pc:docMk/>
          <pc:sldMk cId="589398780" sldId="318"/>
        </pc:sldMkLst>
      </pc:sldChg>
    </pc:docChg>
  </pc:docChgLst>
  <pc:docChgLst>
    <pc:chgData name="Baechler Jonathan" userId="47f0ae59-e29e-4ab1-be6f-043bae60ed99" providerId="ADAL" clId="{53E650B3-52DF-4B41-8C6F-B99E7BEBD47A}"/>
    <pc:docChg chg="delSld modSld">
      <pc:chgData name="Baechler Jonathan" userId="47f0ae59-e29e-4ab1-be6f-043bae60ed99" providerId="ADAL" clId="{53E650B3-52DF-4B41-8C6F-B99E7BEBD47A}" dt="2021-10-12T11:04:50.037" v="20" actId="47"/>
      <pc:docMkLst>
        <pc:docMk/>
      </pc:docMkLst>
      <pc:sldChg chg="modSp mod">
        <pc:chgData name="Baechler Jonathan" userId="47f0ae59-e29e-4ab1-be6f-043bae60ed99" providerId="ADAL" clId="{53E650B3-52DF-4B41-8C6F-B99E7BEBD47A}" dt="2021-10-12T11:00:03.412" v="19" actId="20577"/>
        <pc:sldMkLst>
          <pc:docMk/>
          <pc:sldMk cId="1083761358" sldId="265"/>
        </pc:sldMkLst>
      </pc:sldChg>
      <pc:sldChg chg="del">
        <pc:chgData name="Baechler Jonathan" userId="47f0ae59-e29e-4ab1-be6f-043bae60ed99" providerId="ADAL" clId="{53E650B3-52DF-4B41-8C6F-B99E7BEBD47A}" dt="2021-10-12T11:04:50.037" v="20" actId="47"/>
        <pc:sldMkLst>
          <pc:docMk/>
          <pc:sldMk cId="1772395589" sldId="272"/>
        </pc:sldMkLst>
      </pc:sldChg>
    </pc:docChg>
  </pc:docChgLst>
  <pc:docChgLst>
    <pc:chgData name="Baechler Jonathan" userId="47f0ae59-e29e-4ab1-be6f-043bae60ed99" providerId="ADAL" clId="{B49F08A9-C420-4A30-9D86-55B191D01B8C}"/>
    <pc:docChg chg="addSld delSld modSld sldOrd">
      <pc:chgData name="Baechler Jonathan" userId="47f0ae59-e29e-4ab1-be6f-043bae60ed99" providerId="ADAL" clId="{B49F08A9-C420-4A30-9D86-55B191D01B8C}" dt="2020-11-03T14:43:00.940" v="41" actId="20577"/>
      <pc:docMkLst>
        <pc:docMk/>
      </pc:docMkLst>
      <pc:sldChg chg="new del">
        <pc:chgData name="Baechler Jonathan" userId="47f0ae59-e29e-4ab1-be6f-043bae60ed99" providerId="ADAL" clId="{B49F08A9-C420-4A30-9D86-55B191D01B8C}" dt="2020-11-03T14:41:40.946" v="3" actId="47"/>
        <pc:sldMkLst>
          <pc:docMk/>
          <pc:sldMk cId="4005784969" sldId="319"/>
        </pc:sldMkLst>
      </pc:sldChg>
      <pc:sldChg chg="delSp modSp add del mod setBg delDesignElem">
        <pc:chgData name="Baechler Jonathan" userId="47f0ae59-e29e-4ab1-be6f-043bae60ed99" providerId="ADAL" clId="{B49F08A9-C420-4A30-9D86-55B191D01B8C}" dt="2020-11-03T14:42:11.411" v="8" actId="47"/>
        <pc:sldMkLst>
          <pc:docMk/>
          <pc:sldMk cId="1144131544" sldId="320"/>
        </pc:sldMkLst>
      </pc:sldChg>
      <pc:sldChg chg="modSp add mod ord">
        <pc:chgData name="Baechler Jonathan" userId="47f0ae59-e29e-4ab1-be6f-043bae60ed99" providerId="ADAL" clId="{B49F08A9-C420-4A30-9D86-55B191D01B8C}" dt="2020-11-03T14:42:24.177" v="16" actId="20577"/>
        <pc:sldMkLst>
          <pc:docMk/>
          <pc:sldMk cId="331956300" sldId="321"/>
        </pc:sldMkLst>
      </pc:sldChg>
      <pc:sldChg chg="modSp add mod ord">
        <pc:chgData name="Baechler Jonathan" userId="47f0ae59-e29e-4ab1-be6f-043bae60ed99" providerId="ADAL" clId="{B49F08A9-C420-4A30-9D86-55B191D01B8C}" dt="2020-11-03T14:43:00.940" v="41" actId="20577"/>
        <pc:sldMkLst>
          <pc:docMk/>
          <pc:sldMk cId="3803946474" sldId="322"/>
        </pc:sldMkLst>
      </pc:sldChg>
    </pc:docChg>
  </pc:docChgLst>
  <pc:docChgLst>
    <pc:chgData name="Baechler Jonathan" userId="864bdf7e-a37c-47b0-9041-94832e3e9f2f" providerId="ADAL" clId="{F6C07500-E79C-4359-8434-A31F10D48312}"/>
    <pc:docChg chg="modSld">
      <pc:chgData name="Baechler Jonathan" userId="864bdf7e-a37c-47b0-9041-94832e3e9f2f" providerId="ADAL" clId="{F6C07500-E79C-4359-8434-A31F10D48312}" dt="2020-09-30T08:02:46.912" v="0" actId="20577"/>
      <pc:docMkLst>
        <pc:docMk/>
      </pc:docMkLst>
      <pc:sldChg chg="modSp mod">
        <pc:chgData name="Baechler Jonathan" userId="864bdf7e-a37c-47b0-9041-94832e3e9f2f" providerId="ADAL" clId="{F6C07500-E79C-4359-8434-A31F10D48312}" dt="2020-09-30T08:02:46.912" v="0" actId="20577"/>
        <pc:sldMkLst>
          <pc:docMk/>
          <pc:sldMk cId="4237931271" sldId="307"/>
        </pc:sldMkLst>
      </pc:sldChg>
    </pc:docChg>
  </pc:docChgLst>
  <pc:docChgLst>
    <pc:chgData name="Baechler Jonathan" userId="47f0ae59-e29e-4ab1-be6f-043bae60ed99" providerId="ADAL" clId="{F92A8FE5-5010-418A-965A-5AD6F0B8C35F}"/>
    <pc:docChg chg="undo custSel addSld delSld modSld sldOrd">
      <pc:chgData name="Baechler Jonathan" userId="47f0ae59-e29e-4ab1-be6f-043bae60ed99" providerId="ADAL" clId="{F92A8FE5-5010-418A-965A-5AD6F0B8C35F}" dt="2022-01-31T18:21:52.470" v="4422"/>
      <pc:docMkLst>
        <pc:docMk/>
      </pc:docMkLst>
      <pc:sldChg chg="del">
        <pc:chgData name="Baechler Jonathan" userId="47f0ae59-e29e-4ab1-be6f-043bae60ed99" providerId="ADAL" clId="{F92A8FE5-5010-418A-965A-5AD6F0B8C35F}" dt="2021-12-20T09:41:03.070" v="109" actId="47"/>
        <pc:sldMkLst>
          <pc:docMk/>
          <pc:sldMk cId="1917215164" sldId="256"/>
        </pc:sldMkLst>
      </pc:sldChg>
      <pc:sldChg chg="del">
        <pc:chgData name="Baechler Jonathan" userId="47f0ae59-e29e-4ab1-be6f-043bae60ed99" providerId="ADAL" clId="{F92A8FE5-5010-418A-965A-5AD6F0B8C35F}" dt="2021-12-20T09:41:03.096" v="110" actId="47"/>
        <pc:sldMkLst>
          <pc:docMk/>
          <pc:sldMk cId="811886331" sldId="257"/>
        </pc:sldMkLst>
      </pc:sldChg>
      <pc:sldChg chg="del">
        <pc:chgData name="Baechler Jonathan" userId="47f0ae59-e29e-4ab1-be6f-043bae60ed99" providerId="ADAL" clId="{F92A8FE5-5010-418A-965A-5AD6F0B8C35F}" dt="2021-12-20T09:41:03.124" v="111" actId="47"/>
        <pc:sldMkLst>
          <pc:docMk/>
          <pc:sldMk cId="1049985556" sldId="258"/>
        </pc:sldMkLst>
      </pc:sldChg>
      <pc:sldChg chg="del">
        <pc:chgData name="Baechler Jonathan" userId="47f0ae59-e29e-4ab1-be6f-043bae60ed99" providerId="ADAL" clId="{F92A8FE5-5010-418A-965A-5AD6F0B8C35F}" dt="2021-12-20T09:41:03.151" v="112" actId="47"/>
        <pc:sldMkLst>
          <pc:docMk/>
          <pc:sldMk cId="2435987289" sldId="259"/>
        </pc:sldMkLst>
      </pc:sldChg>
      <pc:sldChg chg="del">
        <pc:chgData name="Baechler Jonathan" userId="47f0ae59-e29e-4ab1-be6f-043bae60ed99" providerId="ADAL" clId="{F92A8FE5-5010-418A-965A-5AD6F0B8C35F}" dt="2021-12-20T09:41:03.678" v="113" actId="47"/>
        <pc:sldMkLst>
          <pc:docMk/>
          <pc:sldMk cId="3284826141" sldId="260"/>
        </pc:sldMkLst>
      </pc:sldChg>
      <pc:sldChg chg="del">
        <pc:chgData name="Baechler Jonathan" userId="47f0ae59-e29e-4ab1-be6f-043bae60ed99" providerId="ADAL" clId="{F92A8FE5-5010-418A-965A-5AD6F0B8C35F}" dt="2021-12-20T09:41:04.176" v="114" actId="47"/>
        <pc:sldMkLst>
          <pc:docMk/>
          <pc:sldMk cId="2929535167" sldId="261"/>
        </pc:sldMkLst>
      </pc:sldChg>
      <pc:sldChg chg="del">
        <pc:chgData name="Baechler Jonathan" userId="47f0ae59-e29e-4ab1-be6f-043bae60ed99" providerId="ADAL" clId="{F92A8FE5-5010-418A-965A-5AD6F0B8C35F}" dt="2021-12-20T09:41:04.213" v="115" actId="47"/>
        <pc:sldMkLst>
          <pc:docMk/>
          <pc:sldMk cId="3705680312" sldId="262"/>
        </pc:sldMkLst>
      </pc:sldChg>
      <pc:sldChg chg="del">
        <pc:chgData name="Baechler Jonathan" userId="47f0ae59-e29e-4ab1-be6f-043bae60ed99" providerId="ADAL" clId="{F92A8FE5-5010-418A-965A-5AD6F0B8C35F}" dt="2021-12-20T09:41:04.257" v="116" actId="47"/>
        <pc:sldMkLst>
          <pc:docMk/>
          <pc:sldMk cId="3776075486" sldId="264"/>
        </pc:sldMkLst>
      </pc:sldChg>
      <pc:sldChg chg="del">
        <pc:chgData name="Baechler Jonathan" userId="47f0ae59-e29e-4ab1-be6f-043bae60ed99" providerId="ADAL" clId="{F92A8FE5-5010-418A-965A-5AD6F0B8C35F}" dt="2021-12-20T09:41:04.296" v="117" actId="47"/>
        <pc:sldMkLst>
          <pc:docMk/>
          <pc:sldMk cId="1083761358" sldId="265"/>
        </pc:sldMkLst>
      </pc:sldChg>
      <pc:sldChg chg="del">
        <pc:chgData name="Baechler Jonathan" userId="47f0ae59-e29e-4ab1-be6f-043bae60ed99" providerId="ADAL" clId="{F92A8FE5-5010-418A-965A-5AD6F0B8C35F}" dt="2021-12-20T09:41:04.312" v="118" actId="47"/>
        <pc:sldMkLst>
          <pc:docMk/>
          <pc:sldMk cId="1250007204" sldId="266"/>
        </pc:sldMkLst>
      </pc:sldChg>
      <pc:sldChg chg="del">
        <pc:chgData name="Baechler Jonathan" userId="47f0ae59-e29e-4ab1-be6f-043bae60ed99" providerId="ADAL" clId="{F92A8FE5-5010-418A-965A-5AD6F0B8C35F}" dt="2021-12-20T09:41:04.368" v="119" actId="47"/>
        <pc:sldMkLst>
          <pc:docMk/>
          <pc:sldMk cId="2163860303" sldId="268"/>
        </pc:sldMkLst>
      </pc:sldChg>
      <pc:sldChg chg="del">
        <pc:chgData name="Baechler Jonathan" userId="47f0ae59-e29e-4ab1-be6f-043bae60ed99" providerId="ADAL" clId="{F92A8FE5-5010-418A-965A-5AD6F0B8C35F}" dt="2021-12-20T09:41:04.376" v="120" actId="47"/>
        <pc:sldMkLst>
          <pc:docMk/>
          <pc:sldMk cId="3604642946" sldId="269"/>
        </pc:sldMkLst>
      </pc:sldChg>
      <pc:sldChg chg="del">
        <pc:chgData name="Baechler Jonathan" userId="47f0ae59-e29e-4ab1-be6f-043bae60ed99" providerId="ADAL" clId="{F92A8FE5-5010-418A-965A-5AD6F0B8C35F}" dt="2021-12-20T09:41:04.431" v="121" actId="47"/>
        <pc:sldMkLst>
          <pc:docMk/>
          <pc:sldMk cId="3616587280" sldId="270"/>
        </pc:sldMkLst>
      </pc:sldChg>
      <pc:sldChg chg="del">
        <pc:chgData name="Baechler Jonathan" userId="47f0ae59-e29e-4ab1-be6f-043bae60ed99" providerId="ADAL" clId="{F92A8FE5-5010-418A-965A-5AD6F0B8C35F}" dt="2021-12-20T09:41:04.451" v="122" actId="47"/>
        <pc:sldMkLst>
          <pc:docMk/>
          <pc:sldMk cId="3976074045" sldId="271"/>
        </pc:sldMkLst>
      </pc:sldChg>
      <pc:sldChg chg="del">
        <pc:chgData name="Baechler Jonathan" userId="47f0ae59-e29e-4ab1-be6f-043bae60ed99" providerId="ADAL" clId="{F92A8FE5-5010-418A-965A-5AD6F0B8C35F}" dt="2021-12-20T09:41:04.621" v="123" actId="47"/>
        <pc:sldMkLst>
          <pc:docMk/>
          <pc:sldMk cId="825711266" sldId="273"/>
        </pc:sldMkLst>
      </pc:sldChg>
      <pc:sldChg chg="del">
        <pc:chgData name="Baechler Jonathan" userId="47f0ae59-e29e-4ab1-be6f-043bae60ed99" providerId="ADAL" clId="{F92A8FE5-5010-418A-965A-5AD6F0B8C35F}" dt="2021-12-20T09:41:04.641" v="124" actId="47"/>
        <pc:sldMkLst>
          <pc:docMk/>
          <pc:sldMk cId="3339853707" sldId="274"/>
        </pc:sldMkLst>
      </pc:sldChg>
      <pc:sldChg chg="del">
        <pc:chgData name="Baechler Jonathan" userId="47f0ae59-e29e-4ab1-be6f-043bae60ed99" providerId="ADAL" clId="{F92A8FE5-5010-418A-965A-5AD6F0B8C35F}" dt="2021-12-20T09:41:05.746" v="125" actId="47"/>
        <pc:sldMkLst>
          <pc:docMk/>
          <pc:sldMk cId="3251323279" sldId="275"/>
        </pc:sldMkLst>
      </pc:sldChg>
      <pc:sldChg chg="del">
        <pc:chgData name="Baechler Jonathan" userId="47f0ae59-e29e-4ab1-be6f-043bae60ed99" providerId="ADAL" clId="{F92A8FE5-5010-418A-965A-5AD6F0B8C35F}" dt="2021-12-20T09:41:05.776" v="126" actId="47"/>
        <pc:sldMkLst>
          <pc:docMk/>
          <pc:sldMk cId="3490205909" sldId="276"/>
        </pc:sldMkLst>
      </pc:sldChg>
      <pc:sldChg chg="del">
        <pc:chgData name="Baechler Jonathan" userId="47f0ae59-e29e-4ab1-be6f-043bae60ed99" providerId="ADAL" clId="{F92A8FE5-5010-418A-965A-5AD6F0B8C35F}" dt="2021-12-20T09:41:05.891" v="127" actId="47"/>
        <pc:sldMkLst>
          <pc:docMk/>
          <pc:sldMk cId="1327964463" sldId="277"/>
        </pc:sldMkLst>
      </pc:sldChg>
      <pc:sldChg chg="del">
        <pc:chgData name="Baechler Jonathan" userId="47f0ae59-e29e-4ab1-be6f-043bae60ed99" providerId="ADAL" clId="{F92A8FE5-5010-418A-965A-5AD6F0B8C35F}" dt="2021-12-20T09:41:07.526" v="128" actId="47"/>
        <pc:sldMkLst>
          <pc:docMk/>
          <pc:sldMk cId="99869252" sldId="278"/>
        </pc:sldMkLst>
      </pc:sldChg>
      <pc:sldChg chg="del">
        <pc:chgData name="Baechler Jonathan" userId="47f0ae59-e29e-4ab1-be6f-043bae60ed99" providerId="ADAL" clId="{F92A8FE5-5010-418A-965A-5AD6F0B8C35F}" dt="2021-12-20T09:41:07.553" v="129" actId="47"/>
        <pc:sldMkLst>
          <pc:docMk/>
          <pc:sldMk cId="1775534613" sldId="279"/>
        </pc:sldMkLst>
      </pc:sldChg>
      <pc:sldChg chg="del">
        <pc:chgData name="Baechler Jonathan" userId="47f0ae59-e29e-4ab1-be6f-043bae60ed99" providerId="ADAL" clId="{F92A8FE5-5010-418A-965A-5AD6F0B8C35F}" dt="2021-12-20T09:41:07.591" v="131" actId="47"/>
        <pc:sldMkLst>
          <pc:docMk/>
          <pc:sldMk cId="80127794" sldId="280"/>
        </pc:sldMkLst>
      </pc:sldChg>
      <pc:sldChg chg="add del">
        <pc:chgData name="Baechler Jonathan" userId="47f0ae59-e29e-4ab1-be6f-043bae60ed99" providerId="ADAL" clId="{F92A8FE5-5010-418A-965A-5AD6F0B8C35F}" dt="2021-12-20T09:41:14.438" v="135" actId="47"/>
        <pc:sldMkLst>
          <pc:docMk/>
          <pc:sldMk cId="3402642503" sldId="281"/>
        </pc:sldMkLst>
      </pc:sldChg>
      <pc:sldChg chg="addSp delSp modSp add del mod delAnim modAnim">
        <pc:chgData name="Baechler Jonathan" userId="47f0ae59-e29e-4ab1-be6f-043bae60ed99" providerId="ADAL" clId="{F92A8FE5-5010-418A-965A-5AD6F0B8C35F}" dt="2021-12-20T14:43:10.529" v="3717" actId="20577"/>
        <pc:sldMkLst>
          <pc:docMk/>
          <pc:sldMk cId="2242882885" sldId="282"/>
        </pc:sldMkLst>
      </pc:sldChg>
      <pc:sldChg chg="modSp mod">
        <pc:chgData name="Baechler Jonathan" userId="47f0ae59-e29e-4ab1-be6f-043bae60ed99" providerId="ADAL" clId="{F92A8FE5-5010-418A-965A-5AD6F0B8C35F}" dt="2021-12-20T09:38:59.947" v="64" actId="6549"/>
        <pc:sldMkLst>
          <pc:docMk/>
          <pc:sldMk cId="1086942488" sldId="283"/>
        </pc:sldMkLst>
      </pc:sldChg>
      <pc:sldChg chg="modSp mod">
        <pc:chgData name="Baechler Jonathan" userId="47f0ae59-e29e-4ab1-be6f-043bae60ed99" providerId="ADAL" clId="{F92A8FE5-5010-418A-965A-5AD6F0B8C35F}" dt="2021-12-20T09:38:24.428" v="25" actId="20577"/>
        <pc:sldMkLst>
          <pc:docMk/>
          <pc:sldMk cId="3209799926" sldId="284"/>
        </pc:sldMkLst>
      </pc:sldChg>
      <pc:sldChg chg="addSp modSp new mod setBg">
        <pc:chgData name="Baechler Jonathan" userId="47f0ae59-e29e-4ab1-be6f-043bae60ed99" providerId="ADAL" clId="{F92A8FE5-5010-418A-965A-5AD6F0B8C35F}" dt="2021-12-20T12:40:09.211" v="1829" actId="20577"/>
        <pc:sldMkLst>
          <pc:docMk/>
          <pc:sldMk cId="419567548" sldId="285"/>
        </pc:sldMkLst>
      </pc:sldChg>
      <pc:sldChg chg="del">
        <pc:chgData name="Baechler Jonathan" userId="47f0ae59-e29e-4ab1-be6f-043bae60ed99" providerId="ADAL" clId="{F92A8FE5-5010-418A-965A-5AD6F0B8C35F}" dt="2021-12-20T09:38:30.798" v="26" actId="47"/>
        <pc:sldMkLst>
          <pc:docMk/>
          <pc:sldMk cId="1655486303" sldId="285"/>
        </pc:sldMkLst>
      </pc:sldChg>
      <pc:sldChg chg="addSp delSp modSp new mod setBg">
        <pc:chgData name="Baechler Jonathan" userId="47f0ae59-e29e-4ab1-be6f-043bae60ed99" providerId="ADAL" clId="{F92A8FE5-5010-418A-965A-5AD6F0B8C35F}" dt="2021-12-20T12:40:12.752" v="1831" actId="20577"/>
        <pc:sldMkLst>
          <pc:docMk/>
          <pc:sldMk cId="754751758" sldId="286"/>
        </pc:sldMkLst>
      </pc:sldChg>
      <pc:sldChg chg="del">
        <pc:chgData name="Baechler Jonathan" userId="47f0ae59-e29e-4ab1-be6f-043bae60ed99" providerId="ADAL" clId="{F92A8FE5-5010-418A-965A-5AD6F0B8C35F}" dt="2021-12-20T09:40:51.276" v="82" actId="47"/>
        <pc:sldMkLst>
          <pc:docMk/>
          <pc:sldMk cId="1979867114" sldId="286"/>
        </pc:sldMkLst>
      </pc:sldChg>
      <pc:sldChg chg="addSp delSp modSp new mod">
        <pc:chgData name="Baechler Jonathan" userId="47f0ae59-e29e-4ab1-be6f-043bae60ed99" providerId="ADAL" clId="{F92A8FE5-5010-418A-965A-5AD6F0B8C35F}" dt="2021-12-20T12:40:18.047" v="1834" actId="20577"/>
        <pc:sldMkLst>
          <pc:docMk/>
          <pc:sldMk cId="3846503505" sldId="287"/>
        </pc:sldMkLst>
      </pc:sldChg>
      <pc:sldChg chg="del">
        <pc:chgData name="Baechler Jonathan" userId="47f0ae59-e29e-4ab1-be6f-043bae60ed99" providerId="ADAL" clId="{F92A8FE5-5010-418A-965A-5AD6F0B8C35F}" dt="2021-12-20T09:40:52.636" v="83" actId="47"/>
        <pc:sldMkLst>
          <pc:docMk/>
          <pc:sldMk cId="506832896" sldId="288"/>
        </pc:sldMkLst>
      </pc:sldChg>
      <pc:sldChg chg="addSp delSp modSp new mod">
        <pc:chgData name="Baechler Jonathan" userId="47f0ae59-e29e-4ab1-be6f-043bae60ed99" providerId="ADAL" clId="{F92A8FE5-5010-418A-965A-5AD6F0B8C35F}" dt="2021-12-20T12:40:05.596" v="1827" actId="20577"/>
        <pc:sldMkLst>
          <pc:docMk/>
          <pc:sldMk cId="1907540276" sldId="288"/>
        </pc:sldMkLst>
      </pc:sldChg>
      <pc:sldChg chg="addSp modSp new mod setBg">
        <pc:chgData name="Baechler Jonathan" userId="47f0ae59-e29e-4ab1-be6f-043bae60ed99" providerId="ADAL" clId="{F92A8FE5-5010-418A-965A-5AD6F0B8C35F}" dt="2021-12-20T12:31:31.775" v="1237" actId="1076"/>
        <pc:sldMkLst>
          <pc:docMk/>
          <pc:sldMk cId="136853773" sldId="289"/>
        </pc:sldMkLst>
      </pc:sldChg>
      <pc:sldChg chg="del">
        <pc:chgData name="Baechler Jonathan" userId="47f0ae59-e29e-4ab1-be6f-043bae60ed99" providerId="ADAL" clId="{F92A8FE5-5010-418A-965A-5AD6F0B8C35F}" dt="2021-12-20T09:40:47.459" v="81" actId="47"/>
        <pc:sldMkLst>
          <pc:docMk/>
          <pc:sldMk cId="3014505276" sldId="289"/>
        </pc:sldMkLst>
      </pc:sldChg>
      <pc:sldChg chg="del">
        <pc:chgData name="Baechler Jonathan" userId="47f0ae59-e29e-4ab1-be6f-043bae60ed99" providerId="ADAL" clId="{F92A8FE5-5010-418A-965A-5AD6F0B8C35F}" dt="2021-12-20T09:40:53.106" v="84" actId="47"/>
        <pc:sldMkLst>
          <pc:docMk/>
          <pc:sldMk cId="217551331" sldId="290"/>
        </pc:sldMkLst>
      </pc:sldChg>
      <pc:sldChg chg="addSp modSp new mod">
        <pc:chgData name="Baechler Jonathan" userId="47f0ae59-e29e-4ab1-be6f-043bae60ed99" providerId="ADAL" clId="{F92A8FE5-5010-418A-965A-5AD6F0B8C35F}" dt="2021-12-20T12:40:00.458" v="1825" actId="20577"/>
        <pc:sldMkLst>
          <pc:docMk/>
          <pc:sldMk cId="4018648669" sldId="290"/>
        </pc:sldMkLst>
      </pc:sldChg>
      <pc:sldChg chg="del">
        <pc:chgData name="Baechler Jonathan" userId="47f0ae59-e29e-4ab1-be6f-043bae60ed99" providerId="ADAL" clId="{F92A8FE5-5010-418A-965A-5AD6F0B8C35F}" dt="2021-12-20T09:40:53.606" v="85" actId="47"/>
        <pc:sldMkLst>
          <pc:docMk/>
          <pc:sldMk cId="175767748" sldId="291"/>
        </pc:sldMkLst>
      </pc:sldChg>
      <pc:sldChg chg="addSp modSp new mod">
        <pc:chgData name="Baechler Jonathan" userId="47f0ae59-e29e-4ab1-be6f-043bae60ed99" providerId="ADAL" clId="{F92A8FE5-5010-418A-965A-5AD6F0B8C35F}" dt="2021-12-20T12:39:51.507" v="1823" actId="20577"/>
        <pc:sldMkLst>
          <pc:docMk/>
          <pc:sldMk cId="1177389833" sldId="291"/>
        </pc:sldMkLst>
      </pc:sldChg>
      <pc:sldChg chg="addSp delSp modSp new mod modAnim">
        <pc:chgData name="Baechler Jonathan" userId="47f0ae59-e29e-4ab1-be6f-043bae60ed99" providerId="ADAL" clId="{F92A8FE5-5010-418A-965A-5AD6F0B8C35F}" dt="2021-12-20T13:24:20.289" v="1956" actId="20577"/>
        <pc:sldMkLst>
          <pc:docMk/>
          <pc:sldMk cId="1199820426" sldId="292"/>
        </pc:sldMkLst>
      </pc:sldChg>
      <pc:sldChg chg="del">
        <pc:chgData name="Baechler Jonathan" userId="47f0ae59-e29e-4ab1-be6f-043bae60ed99" providerId="ADAL" clId="{F92A8FE5-5010-418A-965A-5AD6F0B8C35F}" dt="2021-12-20T09:40:54.198" v="86" actId="47"/>
        <pc:sldMkLst>
          <pc:docMk/>
          <pc:sldMk cId="1469312718" sldId="292"/>
        </pc:sldMkLst>
      </pc:sldChg>
      <pc:sldChg chg="del">
        <pc:chgData name="Baechler Jonathan" userId="47f0ae59-e29e-4ab1-be6f-043bae60ed99" providerId="ADAL" clId="{F92A8FE5-5010-418A-965A-5AD6F0B8C35F}" dt="2021-12-20T09:40:55.386" v="88" actId="47"/>
        <pc:sldMkLst>
          <pc:docMk/>
          <pc:sldMk cId="2226601655" sldId="293"/>
        </pc:sldMkLst>
      </pc:sldChg>
      <pc:sldChg chg="addSp delSp modSp new mod">
        <pc:chgData name="Baechler Jonathan" userId="47f0ae59-e29e-4ab1-be6f-043bae60ed99" providerId="ADAL" clId="{F92A8FE5-5010-418A-965A-5AD6F0B8C35F}" dt="2021-12-20T13:27:15.714" v="1964"/>
        <pc:sldMkLst>
          <pc:docMk/>
          <pc:sldMk cId="4193393093" sldId="293"/>
        </pc:sldMkLst>
      </pc:sldChg>
      <pc:sldChg chg="del">
        <pc:chgData name="Baechler Jonathan" userId="47f0ae59-e29e-4ab1-be6f-043bae60ed99" providerId="ADAL" clId="{F92A8FE5-5010-418A-965A-5AD6F0B8C35F}" dt="2021-12-20T09:40:55.936" v="89" actId="47"/>
        <pc:sldMkLst>
          <pc:docMk/>
          <pc:sldMk cId="889358634" sldId="294"/>
        </pc:sldMkLst>
      </pc:sldChg>
      <pc:sldChg chg="addSp modSp new mod">
        <pc:chgData name="Baechler Jonathan" userId="47f0ae59-e29e-4ab1-be6f-043bae60ed99" providerId="ADAL" clId="{F92A8FE5-5010-418A-965A-5AD6F0B8C35F}" dt="2021-12-20T13:31:47.898" v="2288" actId="20577"/>
        <pc:sldMkLst>
          <pc:docMk/>
          <pc:sldMk cId="1086543677" sldId="294"/>
        </pc:sldMkLst>
      </pc:sldChg>
      <pc:sldChg chg="del">
        <pc:chgData name="Baechler Jonathan" userId="47f0ae59-e29e-4ab1-be6f-043bae60ed99" providerId="ADAL" clId="{F92A8FE5-5010-418A-965A-5AD6F0B8C35F}" dt="2021-12-20T09:40:56.426" v="90" actId="47"/>
        <pc:sldMkLst>
          <pc:docMk/>
          <pc:sldMk cId="1617312210" sldId="295"/>
        </pc:sldMkLst>
      </pc:sldChg>
      <pc:sldChg chg="modSp new mod">
        <pc:chgData name="Baechler Jonathan" userId="47f0ae59-e29e-4ab1-be6f-043bae60ed99" providerId="ADAL" clId="{F92A8FE5-5010-418A-965A-5AD6F0B8C35F}" dt="2021-12-20T13:58:49.229" v="2740" actId="27636"/>
        <pc:sldMkLst>
          <pc:docMk/>
          <pc:sldMk cId="2168854332" sldId="295"/>
        </pc:sldMkLst>
      </pc:sldChg>
      <pc:sldChg chg="addSp delSp modSp new mod">
        <pc:chgData name="Baechler Jonathan" userId="47f0ae59-e29e-4ab1-be6f-043bae60ed99" providerId="ADAL" clId="{F92A8FE5-5010-418A-965A-5AD6F0B8C35F}" dt="2021-12-20T14:13:21.321" v="2793" actId="14100"/>
        <pc:sldMkLst>
          <pc:docMk/>
          <pc:sldMk cId="2286479680" sldId="296"/>
        </pc:sldMkLst>
      </pc:sldChg>
      <pc:sldChg chg="addSp modSp new mod setBg">
        <pc:chgData name="Baechler Jonathan" userId="47f0ae59-e29e-4ab1-be6f-043bae60ed99" providerId="ADAL" clId="{F92A8FE5-5010-418A-965A-5AD6F0B8C35F}" dt="2021-12-20T14:19:06.929" v="3101" actId="1076"/>
        <pc:sldMkLst>
          <pc:docMk/>
          <pc:sldMk cId="2997892260" sldId="297"/>
        </pc:sldMkLst>
      </pc:sldChg>
      <pc:sldChg chg="addSp delSp modSp new mod modAnim">
        <pc:chgData name="Baechler Jonathan" userId="47f0ae59-e29e-4ab1-be6f-043bae60ed99" providerId="ADAL" clId="{F92A8FE5-5010-418A-965A-5AD6F0B8C35F}" dt="2021-12-20T14:31:12.909" v="3171" actId="1076"/>
        <pc:sldMkLst>
          <pc:docMk/>
          <pc:sldMk cId="1895683193" sldId="298"/>
        </pc:sldMkLst>
      </pc:sldChg>
      <pc:sldChg chg="del">
        <pc:chgData name="Baechler Jonathan" userId="47f0ae59-e29e-4ab1-be6f-043bae60ed99" providerId="ADAL" clId="{F92A8FE5-5010-418A-965A-5AD6F0B8C35F}" dt="2021-12-20T09:41:20.723" v="136" actId="47"/>
        <pc:sldMkLst>
          <pc:docMk/>
          <pc:sldMk cId="2885006883" sldId="298"/>
        </pc:sldMkLst>
      </pc:sldChg>
      <pc:sldChg chg="del">
        <pc:chgData name="Baechler Jonathan" userId="47f0ae59-e29e-4ab1-be6f-043bae60ed99" providerId="ADAL" clId="{F92A8FE5-5010-418A-965A-5AD6F0B8C35F}" dt="2021-12-20T09:40:58.071" v="91" actId="47"/>
        <pc:sldMkLst>
          <pc:docMk/>
          <pc:sldMk cId="1667889046" sldId="299"/>
        </pc:sldMkLst>
      </pc:sldChg>
      <pc:sldChg chg="addSp delSp modSp new mod">
        <pc:chgData name="Baechler Jonathan" userId="47f0ae59-e29e-4ab1-be6f-043bae60ed99" providerId="ADAL" clId="{F92A8FE5-5010-418A-965A-5AD6F0B8C35F}" dt="2021-12-20T14:32:59.512" v="3190" actId="20577"/>
        <pc:sldMkLst>
          <pc:docMk/>
          <pc:sldMk cId="2604181151" sldId="299"/>
        </pc:sldMkLst>
      </pc:sldChg>
      <pc:sldChg chg="modSp new mod">
        <pc:chgData name="Baechler Jonathan" userId="47f0ae59-e29e-4ab1-be6f-043bae60ed99" providerId="ADAL" clId="{F92A8FE5-5010-418A-965A-5AD6F0B8C35F}" dt="2021-12-20T15:14:58.165" v="4156" actId="20577"/>
        <pc:sldMkLst>
          <pc:docMk/>
          <pc:sldMk cId="962744086" sldId="300"/>
        </pc:sldMkLst>
      </pc:sldChg>
      <pc:sldChg chg="addSp delSp modSp new del mod">
        <pc:chgData name="Baechler Jonathan" userId="47f0ae59-e29e-4ab1-be6f-043bae60ed99" providerId="ADAL" clId="{F92A8FE5-5010-418A-965A-5AD6F0B8C35F}" dt="2021-12-20T14:33:33.214" v="3192" actId="47"/>
        <pc:sldMkLst>
          <pc:docMk/>
          <pc:sldMk cId="2929603681" sldId="300"/>
        </pc:sldMkLst>
      </pc:sldChg>
      <pc:sldChg chg="del">
        <pc:chgData name="Baechler Jonathan" userId="47f0ae59-e29e-4ab1-be6f-043bae60ed99" providerId="ADAL" clId="{F92A8FE5-5010-418A-965A-5AD6F0B8C35F}" dt="2021-12-20T09:40:58.646" v="92" actId="47"/>
        <pc:sldMkLst>
          <pc:docMk/>
          <pc:sldMk cId="3898855607" sldId="300"/>
        </pc:sldMkLst>
      </pc:sldChg>
      <pc:sldChg chg="modSp add mod ord">
        <pc:chgData name="Baechler Jonathan" userId="47f0ae59-e29e-4ab1-be6f-043bae60ed99" providerId="ADAL" clId="{F92A8FE5-5010-418A-965A-5AD6F0B8C35F}" dt="2021-12-20T14:37:46.892" v="3652" actId="20577"/>
        <pc:sldMkLst>
          <pc:docMk/>
          <pc:sldMk cId="3741947769" sldId="301"/>
        </pc:sldMkLst>
      </pc:sldChg>
      <pc:sldChg chg="del">
        <pc:chgData name="Baechler Jonathan" userId="47f0ae59-e29e-4ab1-be6f-043bae60ed99" providerId="ADAL" clId="{F92A8FE5-5010-418A-965A-5AD6F0B8C35F}" dt="2021-12-20T09:40:59.931" v="93" actId="47"/>
        <pc:sldMkLst>
          <pc:docMk/>
          <pc:sldMk cId="430506222" sldId="302"/>
        </pc:sldMkLst>
      </pc:sldChg>
      <pc:sldChg chg="modSp new del mod">
        <pc:chgData name="Baechler Jonathan" userId="47f0ae59-e29e-4ab1-be6f-043bae60ed99" providerId="ADAL" clId="{F92A8FE5-5010-418A-965A-5AD6F0B8C35F}" dt="2021-12-20T14:42:49.515" v="3701" actId="47"/>
        <pc:sldMkLst>
          <pc:docMk/>
          <pc:sldMk cId="1157067505" sldId="302"/>
        </pc:sldMkLst>
      </pc:sldChg>
      <pc:sldChg chg="addSp delSp modSp new mod">
        <pc:chgData name="Baechler Jonathan" userId="47f0ae59-e29e-4ab1-be6f-043bae60ed99" providerId="ADAL" clId="{F92A8FE5-5010-418A-965A-5AD6F0B8C35F}" dt="2021-12-20T14:44:52.963" v="3775"/>
        <pc:sldMkLst>
          <pc:docMk/>
          <pc:sldMk cId="3887479298" sldId="302"/>
        </pc:sldMkLst>
      </pc:sldChg>
      <pc:sldChg chg="addSp delSp modSp add mod">
        <pc:chgData name="Baechler Jonathan" userId="47f0ae59-e29e-4ab1-be6f-043bae60ed99" providerId="ADAL" clId="{F92A8FE5-5010-418A-965A-5AD6F0B8C35F}" dt="2021-12-20T14:45:38.895" v="3796" actId="1076"/>
        <pc:sldMkLst>
          <pc:docMk/>
          <pc:sldMk cId="520246637" sldId="303"/>
        </pc:sldMkLst>
      </pc:sldChg>
      <pc:sldChg chg="del">
        <pc:chgData name="Baechler Jonathan" userId="47f0ae59-e29e-4ab1-be6f-043bae60ed99" providerId="ADAL" clId="{F92A8FE5-5010-418A-965A-5AD6F0B8C35F}" dt="2021-12-20T09:41:00.286" v="94" actId="47"/>
        <pc:sldMkLst>
          <pc:docMk/>
          <pc:sldMk cId="2638024504" sldId="303"/>
        </pc:sldMkLst>
      </pc:sldChg>
      <pc:sldChg chg="delSp modSp new mod">
        <pc:chgData name="Baechler Jonathan" userId="47f0ae59-e29e-4ab1-be6f-043bae60ed99" providerId="ADAL" clId="{F92A8FE5-5010-418A-965A-5AD6F0B8C35F}" dt="2021-12-20T15:07:34.006" v="3856" actId="20577"/>
        <pc:sldMkLst>
          <pc:docMk/>
          <pc:sldMk cId="3579919315" sldId="304"/>
        </pc:sldMkLst>
      </pc:sldChg>
      <pc:sldChg chg="del">
        <pc:chgData name="Baechler Jonathan" userId="47f0ae59-e29e-4ab1-be6f-043bae60ed99" providerId="ADAL" clId="{F92A8FE5-5010-418A-965A-5AD6F0B8C35F}" dt="2021-12-20T09:41:00.768" v="95" actId="47"/>
        <pc:sldMkLst>
          <pc:docMk/>
          <pc:sldMk cId="3803027412" sldId="304"/>
        </pc:sldMkLst>
      </pc:sldChg>
      <pc:sldChg chg="modSp new mod">
        <pc:chgData name="Baechler Jonathan" userId="47f0ae59-e29e-4ab1-be6f-043bae60ed99" providerId="ADAL" clId="{F92A8FE5-5010-418A-965A-5AD6F0B8C35F}" dt="2021-12-20T15:13:25.570" v="4127" actId="20577"/>
        <pc:sldMkLst>
          <pc:docMk/>
          <pc:sldMk cId="1377640322" sldId="305"/>
        </pc:sldMkLst>
      </pc:sldChg>
      <pc:sldChg chg="del">
        <pc:chgData name="Baechler Jonathan" userId="47f0ae59-e29e-4ab1-be6f-043bae60ed99" providerId="ADAL" clId="{F92A8FE5-5010-418A-965A-5AD6F0B8C35F}" dt="2021-12-20T09:40:54.759" v="87" actId="47"/>
        <pc:sldMkLst>
          <pc:docMk/>
          <pc:sldMk cId="4138817688" sldId="305"/>
        </pc:sldMkLst>
      </pc:sldChg>
      <pc:sldChg chg="del">
        <pc:chgData name="Baechler Jonathan" userId="47f0ae59-e29e-4ab1-be6f-043bae60ed99" providerId="ADAL" clId="{F92A8FE5-5010-418A-965A-5AD6F0B8C35F}" dt="2021-12-20T09:41:01.191" v="96" actId="47"/>
        <pc:sldMkLst>
          <pc:docMk/>
          <pc:sldMk cId="255805602" sldId="306"/>
        </pc:sldMkLst>
      </pc:sldChg>
      <pc:sldChg chg="addSp delSp modSp new mod">
        <pc:chgData name="Baechler Jonathan" userId="47f0ae59-e29e-4ab1-be6f-043bae60ed99" providerId="ADAL" clId="{F92A8FE5-5010-418A-965A-5AD6F0B8C35F}" dt="2021-12-20T15:18:43.325" v="4258" actId="403"/>
        <pc:sldMkLst>
          <pc:docMk/>
          <pc:sldMk cId="760028645" sldId="306"/>
        </pc:sldMkLst>
      </pc:sldChg>
      <pc:sldChg chg="modSp new mod">
        <pc:chgData name="Baechler Jonathan" userId="47f0ae59-e29e-4ab1-be6f-043bae60ed99" providerId="ADAL" clId="{F92A8FE5-5010-418A-965A-5AD6F0B8C35F}" dt="2021-12-20T15:22:26.679" v="4421" actId="20577"/>
        <pc:sldMkLst>
          <pc:docMk/>
          <pc:sldMk cId="2671641028" sldId="307"/>
        </pc:sldMkLst>
      </pc:sldChg>
      <pc:sldChg chg="del">
        <pc:chgData name="Baechler Jonathan" userId="47f0ae59-e29e-4ab1-be6f-043bae60ed99" providerId="ADAL" clId="{F92A8FE5-5010-418A-965A-5AD6F0B8C35F}" dt="2021-12-20T09:41:01.726" v="97" actId="47"/>
        <pc:sldMkLst>
          <pc:docMk/>
          <pc:sldMk cId="4237931271" sldId="307"/>
        </pc:sldMkLst>
      </pc:sldChg>
      <pc:sldChg chg="del">
        <pc:chgData name="Baechler Jonathan" userId="47f0ae59-e29e-4ab1-be6f-043bae60ed99" providerId="ADAL" clId="{F92A8FE5-5010-418A-965A-5AD6F0B8C35F}" dt="2021-12-20T09:41:02.161" v="98" actId="47"/>
        <pc:sldMkLst>
          <pc:docMk/>
          <pc:sldMk cId="573565587" sldId="308"/>
        </pc:sldMkLst>
      </pc:sldChg>
      <pc:sldChg chg="del">
        <pc:chgData name="Baechler Jonathan" userId="47f0ae59-e29e-4ab1-be6f-043bae60ed99" providerId="ADAL" clId="{F92A8FE5-5010-418A-965A-5AD6F0B8C35F}" dt="2021-12-20T09:41:02.616" v="99" actId="47"/>
        <pc:sldMkLst>
          <pc:docMk/>
          <pc:sldMk cId="23058949" sldId="309"/>
        </pc:sldMkLst>
      </pc:sldChg>
      <pc:sldChg chg="add">
        <pc:chgData name="Baechler Jonathan" userId="47f0ae59-e29e-4ab1-be6f-043bae60ed99" providerId="ADAL" clId="{F92A8FE5-5010-418A-965A-5AD6F0B8C35F}" dt="2022-01-31T18:21:52.470" v="4422"/>
        <pc:sldMkLst>
          <pc:docMk/>
          <pc:sldMk cId="1918500886" sldId="309"/>
        </pc:sldMkLst>
      </pc:sldChg>
      <pc:sldChg chg="del">
        <pc:chgData name="Baechler Jonathan" userId="47f0ae59-e29e-4ab1-be6f-043bae60ed99" providerId="ADAL" clId="{F92A8FE5-5010-418A-965A-5AD6F0B8C35F}" dt="2021-12-20T09:41:02.641" v="100" actId="47"/>
        <pc:sldMkLst>
          <pc:docMk/>
          <pc:sldMk cId="1215938433" sldId="310"/>
        </pc:sldMkLst>
      </pc:sldChg>
      <pc:sldChg chg="del">
        <pc:chgData name="Baechler Jonathan" userId="47f0ae59-e29e-4ab1-be6f-043bae60ed99" providerId="ADAL" clId="{F92A8FE5-5010-418A-965A-5AD6F0B8C35F}" dt="2021-12-20T09:41:02.701" v="101" actId="47"/>
        <pc:sldMkLst>
          <pc:docMk/>
          <pc:sldMk cId="4260356522" sldId="311"/>
        </pc:sldMkLst>
      </pc:sldChg>
      <pc:sldChg chg="del">
        <pc:chgData name="Baechler Jonathan" userId="47f0ae59-e29e-4ab1-be6f-043bae60ed99" providerId="ADAL" clId="{F92A8FE5-5010-418A-965A-5AD6F0B8C35F}" dt="2021-12-20T09:41:02.726" v="102" actId="47"/>
        <pc:sldMkLst>
          <pc:docMk/>
          <pc:sldMk cId="2003668294" sldId="312"/>
        </pc:sldMkLst>
      </pc:sldChg>
      <pc:sldChg chg="del">
        <pc:chgData name="Baechler Jonathan" userId="47f0ae59-e29e-4ab1-be6f-043bae60ed99" providerId="ADAL" clId="{F92A8FE5-5010-418A-965A-5AD6F0B8C35F}" dt="2021-12-20T09:41:02.746" v="103" actId="47"/>
        <pc:sldMkLst>
          <pc:docMk/>
          <pc:sldMk cId="2477032290" sldId="313"/>
        </pc:sldMkLst>
      </pc:sldChg>
      <pc:sldChg chg="del">
        <pc:chgData name="Baechler Jonathan" userId="47f0ae59-e29e-4ab1-be6f-043bae60ed99" providerId="ADAL" clId="{F92A8FE5-5010-418A-965A-5AD6F0B8C35F}" dt="2021-12-20T09:41:02.791" v="104" actId="47"/>
        <pc:sldMkLst>
          <pc:docMk/>
          <pc:sldMk cId="874441373" sldId="314"/>
        </pc:sldMkLst>
      </pc:sldChg>
      <pc:sldChg chg="del">
        <pc:chgData name="Baechler Jonathan" userId="47f0ae59-e29e-4ab1-be6f-043bae60ed99" providerId="ADAL" clId="{F92A8FE5-5010-418A-965A-5AD6F0B8C35F}" dt="2021-12-20T09:41:02.806" v="105" actId="47"/>
        <pc:sldMkLst>
          <pc:docMk/>
          <pc:sldMk cId="3825325151" sldId="315"/>
        </pc:sldMkLst>
      </pc:sldChg>
      <pc:sldChg chg="del">
        <pc:chgData name="Baechler Jonathan" userId="47f0ae59-e29e-4ab1-be6f-043bae60ed99" providerId="ADAL" clId="{F92A8FE5-5010-418A-965A-5AD6F0B8C35F}" dt="2021-12-20T09:41:02.841" v="106" actId="47"/>
        <pc:sldMkLst>
          <pc:docMk/>
          <pc:sldMk cId="640721729" sldId="316"/>
        </pc:sldMkLst>
      </pc:sldChg>
      <pc:sldChg chg="del">
        <pc:chgData name="Baechler Jonathan" userId="47f0ae59-e29e-4ab1-be6f-043bae60ed99" providerId="ADAL" clId="{F92A8FE5-5010-418A-965A-5AD6F0B8C35F}" dt="2021-12-20T09:41:02.866" v="107" actId="47"/>
        <pc:sldMkLst>
          <pc:docMk/>
          <pc:sldMk cId="4210777711" sldId="317"/>
        </pc:sldMkLst>
      </pc:sldChg>
      <pc:sldChg chg="del">
        <pc:chgData name="Baechler Jonathan" userId="47f0ae59-e29e-4ab1-be6f-043bae60ed99" providerId="ADAL" clId="{F92A8FE5-5010-418A-965A-5AD6F0B8C35F}" dt="2021-12-20T09:41:02.905" v="108" actId="47"/>
        <pc:sldMkLst>
          <pc:docMk/>
          <pc:sldMk cId="589398780" sldId="318"/>
        </pc:sldMkLst>
      </pc:sldChg>
      <pc:sldChg chg="del">
        <pc:chgData name="Baechler Jonathan" userId="47f0ae59-e29e-4ab1-be6f-043bae60ed99" providerId="ADAL" clId="{F92A8FE5-5010-418A-965A-5AD6F0B8C35F}" dt="2021-12-20T09:41:07.576" v="130" actId="47"/>
        <pc:sldMkLst>
          <pc:docMk/>
          <pc:sldMk cId="331956300" sldId="321"/>
        </pc:sldMkLst>
      </pc:sldChg>
      <pc:sldChg chg="del">
        <pc:chgData name="Baechler Jonathan" userId="47f0ae59-e29e-4ab1-be6f-043bae60ed99" providerId="ADAL" clId="{F92A8FE5-5010-418A-965A-5AD6F0B8C35F}" dt="2021-12-20T09:41:08.431" v="132" actId="47"/>
        <pc:sldMkLst>
          <pc:docMk/>
          <pc:sldMk cId="3803946474" sldId="322"/>
        </pc:sldMkLst>
      </pc:sldChg>
    </pc:docChg>
  </pc:docChgLst>
  <pc:docChgLst>
    <pc:chgData name="Baechler Jonathan" userId="47f0ae59-e29e-4ab1-be6f-043bae60ed99" providerId="ADAL" clId="{AC3F21F8-59E6-474E-B8A9-BC943B45FE75}"/>
    <pc:docChg chg="custSel modSld">
      <pc:chgData name="Baechler Jonathan" userId="47f0ae59-e29e-4ab1-be6f-043bae60ed99" providerId="ADAL" clId="{AC3F21F8-59E6-474E-B8A9-BC943B45FE75}" dt="2020-11-10T11:40:42.760" v="17" actId="5793"/>
      <pc:docMkLst>
        <pc:docMk/>
      </pc:docMkLst>
      <pc:sldChg chg="modSp mod">
        <pc:chgData name="Baechler Jonathan" userId="47f0ae59-e29e-4ab1-be6f-043bae60ed99" providerId="ADAL" clId="{AC3F21F8-59E6-474E-B8A9-BC943B45FE75}" dt="2020-11-10T11:40:42.760" v="17" actId="5793"/>
        <pc:sldMkLst>
          <pc:docMk/>
          <pc:sldMk cId="4237931271" sldId="307"/>
        </pc:sldMkLst>
      </pc:sldChg>
    </pc:docChg>
  </pc:docChgLst>
  <pc:docChgLst>
    <pc:chgData name="Jonathan" userId="47f0ae59-e29e-4ab1-be6f-043bae60ed99" providerId="ADAL" clId="{076B7882-E6FC-485E-886F-25CB231E8543}"/>
    <pc:docChg chg="modSld">
      <pc:chgData name="Jonathan" userId="47f0ae59-e29e-4ab1-be6f-043bae60ed99" providerId="ADAL" clId="{076B7882-E6FC-485E-886F-25CB231E8543}" dt="2020-11-10T11:50:06.881" v="0" actId="20577"/>
      <pc:docMkLst>
        <pc:docMk/>
      </pc:docMkLst>
      <pc:sldChg chg="modSp mod">
        <pc:chgData name="Jonathan" userId="47f0ae59-e29e-4ab1-be6f-043bae60ed99" providerId="ADAL" clId="{076B7882-E6FC-485E-886F-25CB231E8543}" dt="2020-11-10T11:50:06.881" v="0" actId="20577"/>
        <pc:sldMkLst>
          <pc:docMk/>
          <pc:sldMk cId="4237931271" sldId="307"/>
        </pc:sldMkLst>
      </pc:sldChg>
    </pc:docChg>
  </pc:docChgLst>
  <pc:docChgLst>
    <pc:chgData name="Baechler Jonathan" userId="47f0ae59-e29e-4ab1-be6f-043bae60ed99" providerId="ADAL" clId="{EA13052F-A671-453A-8774-00D7C62ACD69}"/>
    <pc:docChg chg="modSld">
      <pc:chgData name="Baechler Jonathan" userId="47f0ae59-e29e-4ab1-be6f-043bae60ed99" providerId="ADAL" clId="{EA13052F-A671-453A-8774-00D7C62ACD69}" dt="2021-08-24T08:30:49.774" v="1" actId="1076"/>
      <pc:docMkLst>
        <pc:docMk/>
      </pc:docMkLst>
      <pc:sldChg chg="addSp modSp mod">
        <pc:chgData name="Baechler Jonathan" userId="47f0ae59-e29e-4ab1-be6f-043bae60ed99" providerId="ADAL" clId="{EA13052F-A671-453A-8774-00D7C62ACD69}" dt="2021-08-24T08:30:49.774" v="1" actId="1076"/>
        <pc:sldMkLst>
          <pc:docMk/>
          <pc:sldMk cId="1655486303" sldId="285"/>
        </pc:sldMkLst>
      </pc:sldChg>
    </pc:docChg>
  </pc:docChgLst>
  <pc:docChgLst>
    <pc:chgData name="Baechler Jonathan" userId="47f0ae59-e29e-4ab1-be6f-043bae60ed99" providerId="ADAL" clId="{8BEF9E84-7DD5-4533-87DE-955531122080}"/>
    <pc:docChg chg="custSel modSld">
      <pc:chgData name="Baechler Jonathan" userId="47f0ae59-e29e-4ab1-be6f-043bae60ed99" providerId="ADAL" clId="{8BEF9E84-7DD5-4533-87DE-955531122080}" dt="2023-11-22T07:42:40.150" v="0" actId="478"/>
      <pc:docMkLst>
        <pc:docMk/>
      </pc:docMkLst>
      <pc:sldChg chg="delSp mod">
        <pc:chgData name="Baechler Jonathan" userId="47f0ae59-e29e-4ab1-be6f-043bae60ed99" providerId="ADAL" clId="{8BEF9E84-7DD5-4533-87DE-955531122080}" dt="2023-11-22T07:42:40.150" v="0" actId="478"/>
        <pc:sldMkLst>
          <pc:docMk/>
          <pc:sldMk cId="1086942488" sldId="283"/>
        </pc:sldMkLst>
      </pc:sldChg>
    </pc:docChg>
  </pc:docChgLst>
  <pc:docChgLst>
    <pc:chgData name="Baechler Jonathan" userId="47f0ae59-e29e-4ab1-be6f-043bae60ed99" providerId="ADAL" clId="{5A2806DE-1A9A-4815-A0FA-81399D59014D}"/>
    <pc:docChg chg="modSld">
      <pc:chgData name="Baechler Jonathan" userId="47f0ae59-e29e-4ab1-be6f-043bae60ed99" providerId="ADAL" clId="{5A2806DE-1A9A-4815-A0FA-81399D59014D}" dt="2020-12-03T06:45:39.290" v="1" actId="20577"/>
      <pc:docMkLst>
        <pc:docMk/>
      </pc:docMkLst>
      <pc:sldChg chg="modSp">
        <pc:chgData name="Baechler Jonathan" userId="47f0ae59-e29e-4ab1-be6f-043bae60ed99" providerId="ADAL" clId="{5A2806DE-1A9A-4815-A0FA-81399D59014D}" dt="2020-12-03T06:45:39.290" v="1" actId="20577"/>
        <pc:sldMkLst>
          <pc:docMk/>
          <pc:sldMk cId="506832896" sldId="288"/>
        </pc:sldMkLst>
      </pc:sldChg>
    </pc:docChg>
  </pc:docChgLst>
  <pc:docChgLst>
    <pc:chgData name="Baechler Jonathan" userId="47f0ae59-e29e-4ab1-be6f-043bae60ed99" providerId="ADAL" clId="{D97B3447-EE3B-411F-A3EC-DF032C65D6B4}"/>
    <pc:docChg chg="undo custSel addSld delSld modSld sldOrd">
      <pc:chgData name="Baechler Jonathan" userId="47f0ae59-e29e-4ab1-be6f-043bae60ed99" providerId="ADAL" clId="{D97B3447-EE3B-411F-A3EC-DF032C65D6B4}" dt="2025-11-19T10:28:55.192" v="2543" actId="47"/>
      <pc:docMkLst>
        <pc:docMk/>
      </pc:docMkLst>
      <pc:sldChg chg="addSp delSp modSp mod">
        <pc:chgData name="Baechler Jonathan" userId="47f0ae59-e29e-4ab1-be6f-043bae60ed99" providerId="ADAL" clId="{D97B3447-EE3B-411F-A3EC-DF032C65D6B4}" dt="2025-11-10T15:07:56.103" v="1862" actId="478"/>
        <pc:sldMkLst>
          <pc:docMk/>
          <pc:sldMk cId="2242882885" sldId="282"/>
        </pc:sldMkLst>
        <pc:spChg chg="add mod">
          <ac:chgData name="Baechler Jonathan" userId="47f0ae59-e29e-4ab1-be6f-043bae60ed99" providerId="ADAL" clId="{D97B3447-EE3B-411F-A3EC-DF032C65D6B4}" dt="2025-11-10T15:07:54.464" v="1861" actId="20577"/>
          <ac:spMkLst>
            <pc:docMk/>
            <pc:sldMk cId="2242882885" sldId="282"/>
            <ac:spMk id="6" creationId="{CEBCA85A-5F27-5A77-7DB0-5429F32133AF}"/>
          </ac:spMkLst>
        </pc:spChg>
      </pc:sldChg>
      <pc:sldChg chg="del">
        <pc:chgData name="Baechler Jonathan" userId="47f0ae59-e29e-4ab1-be6f-043bae60ed99" providerId="ADAL" clId="{D97B3447-EE3B-411F-A3EC-DF032C65D6B4}" dt="2025-11-19T10:28:55.192" v="2543" actId="47"/>
        <pc:sldMkLst>
          <pc:docMk/>
          <pc:sldMk cId="1086942488" sldId="283"/>
        </pc:sldMkLst>
      </pc:sldChg>
      <pc:sldChg chg="addSp delSp modSp del mod">
        <pc:chgData name="Baechler Jonathan" userId="47f0ae59-e29e-4ab1-be6f-043bae60ed99" providerId="ADAL" clId="{D97B3447-EE3B-411F-A3EC-DF032C65D6B4}" dt="2025-11-10T14:12:16.735" v="33" actId="47"/>
        <pc:sldMkLst>
          <pc:docMk/>
          <pc:sldMk cId="3209799926" sldId="284"/>
        </pc:sldMkLst>
      </pc:sldChg>
      <pc:sldChg chg="addSp delSp modSp mod">
        <pc:chgData name="Baechler Jonathan" userId="47f0ae59-e29e-4ab1-be6f-043bae60ed99" providerId="ADAL" clId="{D97B3447-EE3B-411F-A3EC-DF032C65D6B4}" dt="2025-11-10T14:17:10.907" v="65" actId="1076"/>
        <pc:sldMkLst>
          <pc:docMk/>
          <pc:sldMk cId="419567548" sldId="285"/>
        </pc:sldMkLst>
        <pc:spChg chg="add mod">
          <ac:chgData name="Baechler Jonathan" userId="47f0ae59-e29e-4ab1-be6f-043bae60ed99" providerId="ADAL" clId="{D97B3447-EE3B-411F-A3EC-DF032C65D6B4}" dt="2025-11-10T14:17:10.907" v="65" actId="1076"/>
          <ac:spMkLst>
            <pc:docMk/>
            <pc:sldMk cId="419567548" sldId="285"/>
            <ac:spMk id="5" creationId="{E7D1AB6F-4478-3ADA-1D6F-B899ABD4B896}"/>
          </ac:spMkLst>
        </pc:spChg>
        <pc:picChg chg="mod">
          <ac:chgData name="Baechler Jonathan" userId="47f0ae59-e29e-4ab1-be6f-043bae60ed99" providerId="ADAL" clId="{D97B3447-EE3B-411F-A3EC-DF032C65D6B4}" dt="2025-11-10T14:14:31.547" v="39" actId="1440"/>
          <ac:picMkLst>
            <pc:docMk/>
            <pc:sldMk cId="419567548" sldId="285"/>
            <ac:picMk id="1026" creationId="{F217C835-40C7-460A-90C1-72EAD866AEE0}"/>
          </ac:picMkLst>
        </pc:picChg>
      </pc:sldChg>
      <pc:sldChg chg="addSp delSp modSp mod">
        <pc:chgData name="Baechler Jonathan" userId="47f0ae59-e29e-4ab1-be6f-043bae60ed99" providerId="ADAL" clId="{D97B3447-EE3B-411F-A3EC-DF032C65D6B4}" dt="2025-11-10T14:17:25.876" v="70" actId="478"/>
        <pc:sldMkLst>
          <pc:docMk/>
          <pc:sldMk cId="754751758" sldId="286"/>
        </pc:sldMkLst>
        <pc:spChg chg="mod">
          <ac:chgData name="Baechler Jonathan" userId="47f0ae59-e29e-4ab1-be6f-043bae60ed99" providerId="ADAL" clId="{D97B3447-EE3B-411F-A3EC-DF032C65D6B4}" dt="2025-11-10T14:14:50.180" v="40" actId="1076"/>
          <ac:spMkLst>
            <pc:docMk/>
            <pc:sldMk cId="754751758" sldId="286"/>
            <ac:spMk id="3" creationId="{4FF94ABE-954E-4847-925D-9A09C885D365}"/>
          </ac:spMkLst>
        </pc:spChg>
        <pc:spChg chg="add mod">
          <ac:chgData name="Baechler Jonathan" userId="47f0ae59-e29e-4ab1-be6f-043bae60ed99" providerId="ADAL" clId="{D97B3447-EE3B-411F-A3EC-DF032C65D6B4}" dt="2025-11-10T14:17:21.324" v="69"/>
          <ac:spMkLst>
            <pc:docMk/>
            <pc:sldMk cId="754751758" sldId="286"/>
            <ac:spMk id="7" creationId="{2D74091D-6653-78AF-2905-01FD972C362F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24:36.590" v="521" actId="20577"/>
        <pc:sldMkLst>
          <pc:docMk/>
          <pc:sldMk cId="3846503505" sldId="287"/>
        </pc:sldMkLst>
        <pc:spChg chg="add mod">
          <ac:chgData name="Baechler Jonathan" userId="47f0ae59-e29e-4ab1-be6f-043bae60ed99" providerId="ADAL" clId="{D97B3447-EE3B-411F-A3EC-DF032C65D6B4}" dt="2025-11-10T14:24:36.590" v="521" actId="20577"/>
          <ac:spMkLst>
            <pc:docMk/>
            <pc:sldMk cId="3846503505" sldId="287"/>
            <ac:spMk id="2" creationId="{059D4875-7D13-591E-AB43-9B50973B4DE0}"/>
          </ac:spMkLst>
        </pc:spChg>
        <pc:spChg chg="mod">
          <ac:chgData name="Baechler Jonathan" userId="47f0ae59-e29e-4ab1-be6f-043bae60ed99" providerId="ADAL" clId="{D97B3447-EE3B-411F-A3EC-DF032C65D6B4}" dt="2025-11-10T14:23:54.556" v="517" actId="313"/>
          <ac:spMkLst>
            <pc:docMk/>
            <pc:sldMk cId="3846503505" sldId="287"/>
            <ac:spMk id="3" creationId="{5F7A02D2-596C-4DB0-A5BA-220B3AFE1FBE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25:58.615" v="541" actId="22"/>
        <pc:sldMkLst>
          <pc:docMk/>
          <pc:sldMk cId="1907540276" sldId="288"/>
        </pc:sldMkLst>
        <pc:spChg chg="mod">
          <ac:chgData name="Baechler Jonathan" userId="47f0ae59-e29e-4ab1-be6f-043bae60ed99" providerId="ADAL" clId="{D97B3447-EE3B-411F-A3EC-DF032C65D6B4}" dt="2025-11-10T14:25:16.654" v="540" actId="20577"/>
          <ac:spMkLst>
            <pc:docMk/>
            <pc:sldMk cId="1907540276" sldId="288"/>
            <ac:spMk id="2" creationId="{1D0F8560-8A8C-4159-94DF-1714C3784E2D}"/>
          </ac:spMkLst>
        </pc:spChg>
        <pc:spChg chg="add mod">
          <ac:chgData name="Baechler Jonathan" userId="47f0ae59-e29e-4ab1-be6f-043bae60ed99" providerId="ADAL" clId="{D97B3447-EE3B-411F-A3EC-DF032C65D6B4}" dt="2025-11-10T14:25:08.823" v="528" actId="14100"/>
          <ac:spMkLst>
            <pc:docMk/>
            <pc:sldMk cId="1907540276" sldId="288"/>
            <ac:spMk id="3" creationId="{F954919A-CB2F-6888-47D8-5DF54A037D3A}"/>
          </ac:spMkLst>
        </pc:spChg>
        <pc:spChg chg="add mod">
          <ac:chgData name="Baechler Jonathan" userId="47f0ae59-e29e-4ab1-be6f-043bae60ed99" providerId="ADAL" clId="{D97B3447-EE3B-411F-A3EC-DF032C65D6B4}" dt="2025-11-10T14:25:10.804" v="529" actId="478"/>
          <ac:spMkLst>
            <pc:docMk/>
            <pc:sldMk cId="1907540276" sldId="288"/>
            <ac:spMk id="7" creationId="{679E92EE-2026-2F4B-4A9A-04725BDE0374}"/>
          </ac:spMkLst>
        </pc:spChg>
        <pc:picChg chg="add">
          <ac:chgData name="Baechler Jonathan" userId="47f0ae59-e29e-4ab1-be6f-043bae60ed99" providerId="ADAL" clId="{D97B3447-EE3B-411F-A3EC-DF032C65D6B4}" dt="2025-11-10T14:25:58.615" v="541" actId="22"/>
          <ac:picMkLst>
            <pc:docMk/>
            <pc:sldMk cId="1907540276" sldId="288"/>
            <ac:picMk id="9" creationId="{8C018C93-944F-E277-9E76-DFDF4DDEEF37}"/>
          </ac:picMkLst>
        </pc:picChg>
      </pc:sldChg>
      <pc:sldChg chg="addSp delSp modSp mod">
        <pc:chgData name="Baechler Jonathan" userId="47f0ae59-e29e-4ab1-be6f-043bae60ed99" providerId="ADAL" clId="{D97B3447-EE3B-411F-A3EC-DF032C65D6B4}" dt="2025-11-10T14:27:52.967" v="549" actId="20577"/>
        <pc:sldMkLst>
          <pc:docMk/>
          <pc:sldMk cId="4018648669" sldId="290"/>
        </pc:sldMkLst>
        <pc:spChg chg="add mod">
          <ac:chgData name="Baechler Jonathan" userId="47f0ae59-e29e-4ab1-be6f-043bae60ed99" providerId="ADAL" clId="{D97B3447-EE3B-411F-A3EC-DF032C65D6B4}" dt="2025-11-10T14:27:52.967" v="549" actId="20577"/>
          <ac:spMkLst>
            <pc:docMk/>
            <pc:sldMk cId="4018648669" sldId="290"/>
            <ac:spMk id="5" creationId="{CC08C920-C678-F8B5-5052-2301D2614D62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30:07.007" v="595" actId="20577"/>
        <pc:sldMkLst>
          <pc:docMk/>
          <pc:sldMk cId="1177389833" sldId="291"/>
        </pc:sldMkLst>
        <pc:spChg chg="mod">
          <ac:chgData name="Baechler Jonathan" userId="47f0ae59-e29e-4ab1-be6f-043bae60ed99" providerId="ADAL" clId="{D97B3447-EE3B-411F-A3EC-DF032C65D6B4}" dt="2025-11-10T14:29:40.584" v="588" actId="20577"/>
          <ac:spMkLst>
            <pc:docMk/>
            <pc:sldMk cId="1177389833" sldId="291"/>
            <ac:spMk id="3" creationId="{C703E0B8-A4CE-4A40-B2D5-53B2F986E169}"/>
          </ac:spMkLst>
        </pc:spChg>
        <pc:spChg chg="add mod">
          <ac:chgData name="Baechler Jonathan" userId="47f0ae59-e29e-4ab1-be6f-043bae60ed99" providerId="ADAL" clId="{D97B3447-EE3B-411F-A3EC-DF032C65D6B4}" dt="2025-11-10T14:30:07.007" v="595" actId="20577"/>
          <ac:spMkLst>
            <pc:docMk/>
            <pc:sldMk cId="1177389833" sldId="291"/>
            <ac:spMk id="5" creationId="{697BD351-9D6E-3D3F-6312-7BA28816786F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31:01.440" v="601" actId="20577"/>
        <pc:sldMkLst>
          <pc:docMk/>
          <pc:sldMk cId="1199820426" sldId="292"/>
        </pc:sldMkLst>
        <pc:spChg chg="add mod">
          <ac:chgData name="Baechler Jonathan" userId="47f0ae59-e29e-4ab1-be6f-043bae60ed99" providerId="ADAL" clId="{D97B3447-EE3B-411F-A3EC-DF032C65D6B4}" dt="2025-11-10T14:31:01.440" v="601" actId="20577"/>
          <ac:spMkLst>
            <pc:docMk/>
            <pc:sldMk cId="1199820426" sldId="292"/>
            <ac:spMk id="3" creationId="{70A43C08-640A-F78C-D9B7-985D98B43D42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32:51.451" v="612" actId="478"/>
        <pc:sldMkLst>
          <pc:docMk/>
          <pc:sldMk cId="4193393093" sldId="293"/>
        </pc:sldMkLst>
        <pc:spChg chg="add mod">
          <ac:chgData name="Baechler Jonathan" userId="47f0ae59-e29e-4ab1-be6f-043bae60ed99" providerId="ADAL" clId="{D97B3447-EE3B-411F-A3EC-DF032C65D6B4}" dt="2025-11-10T14:32:49.265" v="611" actId="20577"/>
          <ac:spMkLst>
            <pc:docMk/>
            <pc:sldMk cId="4193393093" sldId="293"/>
            <ac:spMk id="3" creationId="{0307C9B0-9AAE-748D-23E8-4EB079948A4E}"/>
          </ac:spMkLst>
        </pc:spChg>
        <pc:spChg chg="mod">
          <ac:chgData name="Baechler Jonathan" userId="47f0ae59-e29e-4ab1-be6f-043bae60ed99" providerId="ADAL" clId="{D97B3447-EE3B-411F-A3EC-DF032C65D6B4}" dt="2025-11-10T14:32:14.365" v="602" actId="20577"/>
          <ac:spMkLst>
            <pc:docMk/>
            <pc:sldMk cId="4193393093" sldId="293"/>
            <ac:spMk id="6" creationId="{B822C9A8-9887-40FC-9D5C-A8EB313222E7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51:21.256" v="1531" actId="20577"/>
        <pc:sldMkLst>
          <pc:docMk/>
          <pc:sldMk cId="1086543677" sldId="294"/>
        </pc:sldMkLst>
        <pc:spChg chg="mod">
          <ac:chgData name="Baechler Jonathan" userId="47f0ae59-e29e-4ab1-be6f-043bae60ed99" providerId="ADAL" clId="{D97B3447-EE3B-411F-A3EC-DF032C65D6B4}" dt="2025-11-10T14:47:18.862" v="1395" actId="20577"/>
          <ac:spMkLst>
            <pc:docMk/>
            <pc:sldMk cId="1086543677" sldId="294"/>
            <ac:spMk id="2" creationId="{A29E0F10-DCC5-409F-8D88-F076983AA421}"/>
          </ac:spMkLst>
        </pc:spChg>
        <pc:spChg chg="mod">
          <ac:chgData name="Baechler Jonathan" userId="47f0ae59-e29e-4ab1-be6f-043bae60ed99" providerId="ADAL" clId="{D97B3447-EE3B-411F-A3EC-DF032C65D6B4}" dt="2025-11-10T14:50:58.089" v="1528" actId="20577"/>
          <ac:spMkLst>
            <pc:docMk/>
            <pc:sldMk cId="1086543677" sldId="294"/>
            <ac:spMk id="3" creationId="{1DBD5C91-D115-43BD-BC0F-F05DFC2F9456}"/>
          </ac:spMkLst>
        </pc:spChg>
        <pc:spChg chg="add mod">
          <ac:chgData name="Baechler Jonathan" userId="47f0ae59-e29e-4ab1-be6f-043bae60ed99" providerId="ADAL" clId="{D97B3447-EE3B-411F-A3EC-DF032C65D6B4}" dt="2025-11-10T14:51:21.256" v="1531" actId="20577"/>
          <ac:spMkLst>
            <pc:docMk/>
            <pc:sldMk cId="1086543677" sldId="294"/>
            <ac:spMk id="5" creationId="{D308D548-5D89-E92F-3792-8B4F63561A3F}"/>
          </ac:spMkLst>
        </pc:spChg>
      </pc:sldChg>
      <pc:sldChg chg="addSp modSp mod">
        <pc:chgData name="Baechler Jonathan" userId="47f0ae59-e29e-4ab1-be6f-043bae60ed99" providerId="ADAL" clId="{D97B3447-EE3B-411F-A3EC-DF032C65D6B4}" dt="2025-11-10T14:56:08.014" v="1674" actId="27636"/>
        <pc:sldMkLst>
          <pc:docMk/>
          <pc:sldMk cId="2168854332" sldId="295"/>
        </pc:sldMkLst>
        <pc:spChg chg="mod">
          <ac:chgData name="Baechler Jonathan" userId="47f0ae59-e29e-4ab1-be6f-043bae60ed99" providerId="ADAL" clId="{D97B3447-EE3B-411F-A3EC-DF032C65D6B4}" dt="2025-11-10T14:56:08.014" v="1674" actId="27636"/>
          <ac:spMkLst>
            <pc:docMk/>
            <pc:sldMk cId="2168854332" sldId="295"/>
            <ac:spMk id="3" creationId="{EAADDCFC-BF14-4233-B035-47B4917C98DC}"/>
          </ac:spMkLst>
        </pc:spChg>
        <pc:spChg chg="add mod">
          <ac:chgData name="Baechler Jonathan" userId="47f0ae59-e29e-4ab1-be6f-043bae60ed99" providerId="ADAL" clId="{D97B3447-EE3B-411F-A3EC-DF032C65D6B4}" dt="2025-11-10T14:54:34.913" v="1583" actId="20577"/>
          <ac:spMkLst>
            <pc:docMk/>
            <pc:sldMk cId="2168854332" sldId="295"/>
            <ac:spMk id="4" creationId="{9DAB3EB1-4627-24B8-8A7E-8E47833E4892}"/>
          </ac:spMkLst>
        </pc:spChg>
      </pc:sldChg>
      <pc:sldChg chg="addSp delSp modSp mod setBg">
        <pc:chgData name="Baechler Jonathan" userId="47f0ae59-e29e-4ab1-be6f-043bae60ed99" providerId="ADAL" clId="{D97B3447-EE3B-411F-A3EC-DF032C65D6B4}" dt="2025-11-10T14:58:13.316" v="1692" actId="1076"/>
        <pc:sldMkLst>
          <pc:docMk/>
          <pc:sldMk cId="2286479680" sldId="296"/>
        </pc:sldMkLst>
        <pc:spChg chg="mod ord">
          <ac:chgData name="Baechler Jonathan" userId="47f0ae59-e29e-4ab1-be6f-043bae60ed99" providerId="ADAL" clId="{D97B3447-EE3B-411F-A3EC-DF032C65D6B4}" dt="2025-11-10T14:57:54.499" v="1687" actId="26606"/>
          <ac:spMkLst>
            <pc:docMk/>
            <pc:sldMk cId="2286479680" sldId="296"/>
            <ac:spMk id="2" creationId="{673B8658-4C3E-4EB0-97DD-D939BD6E9E70}"/>
          </ac:spMkLst>
        </pc:spChg>
        <pc:spChg chg="add">
          <ac:chgData name="Baechler Jonathan" userId="47f0ae59-e29e-4ab1-be6f-043bae60ed99" providerId="ADAL" clId="{D97B3447-EE3B-411F-A3EC-DF032C65D6B4}" dt="2025-11-10T14:57:54.499" v="1687" actId="26606"/>
          <ac:spMkLst>
            <pc:docMk/>
            <pc:sldMk cId="2286479680" sldId="296"/>
            <ac:spMk id="3092" creationId="{FB5B0058-AF13-4859-B429-4EDDE2A26F7F}"/>
          </ac:spMkLst>
        </pc:spChg>
        <pc:spChg chg="add">
          <ac:chgData name="Baechler Jonathan" userId="47f0ae59-e29e-4ab1-be6f-043bae60ed99" providerId="ADAL" clId="{D97B3447-EE3B-411F-A3EC-DF032C65D6B4}" dt="2025-11-10T14:57:54.499" v="1687" actId="26606"/>
          <ac:spMkLst>
            <pc:docMk/>
            <pc:sldMk cId="2286479680" sldId="296"/>
            <ac:spMk id="3094" creationId="{0277405F-0B4F-4418-B773-1B38814125B6}"/>
          </ac:spMkLst>
        </pc:spChg>
        <pc:picChg chg="add mod ord">
          <ac:chgData name="Baechler Jonathan" userId="47f0ae59-e29e-4ab1-be6f-043bae60ed99" providerId="ADAL" clId="{D97B3447-EE3B-411F-A3EC-DF032C65D6B4}" dt="2025-11-10T14:58:13.316" v="1692" actId="1076"/>
          <ac:picMkLst>
            <pc:docMk/>
            <pc:sldMk cId="2286479680" sldId="296"/>
            <ac:picMk id="7" creationId="{055ACB61-AF9C-F67F-15DD-1FDC0DD91F71}"/>
          </ac:picMkLst>
        </pc:picChg>
        <pc:picChg chg="mod ord">
          <ac:chgData name="Baechler Jonathan" userId="47f0ae59-e29e-4ab1-be6f-043bae60ed99" providerId="ADAL" clId="{D97B3447-EE3B-411F-A3EC-DF032C65D6B4}" dt="2025-11-10T14:58:07.955" v="1690" actId="1076"/>
          <ac:picMkLst>
            <pc:docMk/>
            <pc:sldMk cId="2286479680" sldId="296"/>
            <ac:picMk id="3074" creationId="{58AC7990-87E0-450B-A442-A4DADCE2B25D}"/>
          </ac:picMkLst>
        </pc:picChg>
      </pc:sldChg>
      <pc:sldChg chg="addSp modSp mod">
        <pc:chgData name="Baechler Jonathan" userId="47f0ae59-e29e-4ab1-be6f-043bae60ed99" providerId="ADAL" clId="{D97B3447-EE3B-411F-A3EC-DF032C65D6B4}" dt="2025-11-10T14:58:51.663" v="1698" actId="20577"/>
        <pc:sldMkLst>
          <pc:docMk/>
          <pc:sldMk cId="2997892260" sldId="297"/>
        </pc:sldMkLst>
        <pc:spChg chg="add mod">
          <ac:chgData name="Baechler Jonathan" userId="47f0ae59-e29e-4ab1-be6f-043bae60ed99" providerId="ADAL" clId="{D97B3447-EE3B-411F-A3EC-DF032C65D6B4}" dt="2025-11-10T14:58:51.663" v="1698" actId="20577"/>
          <ac:spMkLst>
            <pc:docMk/>
            <pc:sldMk cId="2997892260" sldId="297"/>
            <ac:spMk id="4" creationId="{B7A4B025-1E22-1F77-10EF-32AE9A8BF750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4:59:45.628" v="1706" actId="20577"/>
        <pc:sldMkLst>
          <pc:docMk/>
          <pc:sldMk cId="1895683193" sldId="298"/>
        </pc:sldMkLst>
        <pc:spChg chg="add mod">
          <ac:chgData name="Baechler Jonathan" userId="47f0ae59-e29e-4ab1-be6f-043bae60ed99" providerId="ADAL" clId="{D97B3447-EE3B-411F-A3EC-DF032C65D6B4}" dt="2025-11-10T14:59:45.628" v="1706" actId="20577"/>
          <ac:spMkLst>
            <pc:docMk/>
            <pc:sldMk cId="1895683193" sldId="298"/>
            <ac:spMk id="3" creationId="{4726A9FD-BE15-A3FA-60E1-1DA3AEBA8DAD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5:02:30.068" v="1749"/>
        <pc:sldMkLst>
          <pc:docMk/>
          <pc:sldMk cId="2604181151" sldId="299"/>
        </pc:sldMkLst>
        <pc:spChg chg="add mod">
          <ac:chgData name="Baechler Jonathan" userId="47f0ae59-e29e-4ab1-be6f-043bae60ed99" providerId="ADAL" clId="{D97B3447-EE3B-411F-A3EC-DF032C65D6B4}" dt="2025-11-10T15:01:07.913" v="1730" actId="20577"/>
          <ac:spMkLst>
            <pc:docMk/>
            <pc:sldMk cId="2604181151" sldId="299"/>
            <ac:spMk id="8" creationId="{BAD0CA10-EC39-F2E8-EA97-911FAF1CC597}"/>
          </ac:spMkLst>
        </pc:spChg>
        <pc:picChg chg="add mod ord">
          <ac:chgData name="Baechler Jonathan" userId="47f0ae59-e29e-4ab1-be6f-043bae60ed99" providerId="ADAL" clId="{D97B3447-EE3B-411F-A3EC-DF032C65D6B4}" dt="2025-11-10T15:01:50.073" v="1734" actId="1076"/>
          <ac:picMkLst>
            <pc:docMk/>
            <pc:sldMk cId="2604181151" sldId="299"/>
            <ac:picMk id="10" creationId="{71D2217C-B17F-064F-874B-A86BA7A24EEC}"/>
          </ac:picMkLst>
        </pc:picChg>
        <pc:inkChg chg="add mod">
          <ac:chgData name="Baechler Jonathan" userId="47f0ae59-e29e-4ab1-be6f-043bae60ed99" providerId="ADAL" clId="{D97B3447-EE3B-411F-A3EC-DF032C65D6B4}" dt="2025-11-10T15:02:08.271" v="1740"/>
          <ac:inkMkLst>
            <pc:docMk/>
            <pc:sldMk cId="2604181151" sldId="299"/>
            <ac:inkMk id="12" creationId="{B3B97D78-52E9-9692-4785-D71E47538735}"/>
          </ac:inkMkLst>
        </pc:inkChg>
        <pc:inkChg chg="add">
          <ac:chgData name="Baechler Jonathan" userId="47f0ae59-e29e-4ab1-be6f-043bae60ed99" providerId="ADAL" clId="{D97B3447-EE3B-411F-A3EC-DF032C65D6B4}" dt="2025-11-10T15:02:13.619" v="1741" actId="9405"/>
          <ac:inkMkLst>
            <pc:docMk/>
            <pc:sldMk cId="2604181151" sldId="299"/>
            <ac:inkMk id="14" creationId="{23386C47-F01E-1387-6F74-FB74AFAF1ADE}"/>
          </ac:inkMkLst>
        </pc:inkChg>
        <pc:inkChg chg="add">
          <ac:chgData name="Baechler Jonathan" userId="47f0ae59-e29e-4ab1-be6f-043bae60ed99" providerId="ADAL" clId="{D97B3447-EE3B-411F-A3EC-DF032C65D6B4}" dt="2025-11-10T15:02:17.781" v="1742" actId="9405"/>
          <ac:inkMkLst>
            <pc:docMk/>
            <pc:sldMk cId="2604181151" sldId="299"/>
            <ac:inkMk id="15" creationId="{5969BD63-636E-2E09-FDC7-ABB9E39E596D}"/>
          </ac:inkMkLst>
        </pc:inkChg>
        <pc:inkChg chg="add">
          <ac:chgData name="Baechler Jonathan" userId="47f0ae59-e29e-4ab1-be6f-043bae60ed99" providerId="ADAL" clId="{D97B3447-EE3B-411F-A3EC-DF032C65D6B4}" dt="2025-11-10T15:02:20.910" v="1744"/>
          <ac:inkMkLst>
            <pc:docMk/>
            <pc:sldMk cId="2604181151" sldId="299"/>
            <ac:inkMk id="17" creationId="{1C67885B-E53B-6A22-95BE-933137039D9F}"/>
          </ac:inkMkLst>
        </pc:inkChg>
        <pc:inkChg chg="add mod">
          <ac:chgData name="Baechler Jonathan" userId="47f0ae59-e29e-4ab1-be6f-043bae60ed99" providerId="ADAL" clId="{D97B3447-EE3B-411F-A3EC-DF032C65D6B4}" dt="2025-11-10T15:02:23.018" v="1747"/>
          <ac:inkMkLst>
            <pc:docMk/>
            <pc:sldMk cId="2604181151" sldId="299"/>
            <ac:inkMk id="19" creationId="{376317E7-0169-0D9F-DAE7-40089EE8FB88}"/>
          </ac:inkMkLst>
        </pc:inkChg>
        <pc:inkChg chg="add">
          <ac:chgData name="Baechler Jonathan" userId="47f0ae59-e29e-4ab1-be6f-043bae60ed99" providerId="ADAL" clId="{D97B3447-EE3B-411F-A3EC-DF032C65D6B4}" dt="2025-11-10T15:02:30.068" v="1749"/>
          <ac:inkMkLst>
            <pc:docMk/>
            <pc:sldMk cId="2604181151" sldId="299"/>
            <ac:inkMk id="21" creationId="{11FC9511-4905-BDB8-6A8B-A5D147EF242B}"/>
          </ac:inkMkLst>
        </pc:inkChg>
      </pc:sldChg>
      <pc:sldChg chg="addSp modSp mod">
        <pc:chgData name="Baechler Jonathan" userId="47f0ae59-e29e-4ab1-be6f-043bae60ed99" providerId="ADAL" clId="{D97B3447-EE3B-411F-A3EC-DF032C65D6B4}" dt="2025-11-10T15:07:23.737" v="1846" actId="20577"/>
        <pc:sldMkLst>
          <pc:docMk/>
          <pc:sldMk cId="962744086" sldId="300"/>
        </pc:sldMkLst>
        <pc:spChg chg="mod">
          <ac:chgData name="Baechler Jonathan" userId="47f0ae59-e29e-4ab1-be6f-043bae60ed99" providerId="ADAL" clId="{D97B3447-EE3B-411F-A3EC-DF032C65D6B4}" dt="2025-11-10T15:05:22.820" v="1805" actId="20577"/>
          <ac:spMkLst>
            <pc:docMk/>
            <pc:sldMk cId="962744086" sldId="300"/>
            <ac:spMk id="3" creationId="{AE9F5FE7-AEFF-4F13-ABA1-87F122E42FA9}"/>
          </ac:spMkLst>
        </pc:spChg>
        <pc:spChg chg="add mod">
          <ac:chgData name="Baechler Jonathan" userId="47f0ae59-e29e-4ab1-be6f-043bae60ed99" providerId="ADAL" clId="{D97B3447-EE3B-411F-A3EC-DF032C65D6B4}" dt="2025-11-10T15:07:23.737" v="1846" actId="20577"/>
          <ac:spMkLst>
            <pc:docMk/>
            <pc:sldMk cId="962744086" sldId="300"/>
            <ac:spMk id="4" creationId="{094ECA37-107E-A91F-384F-5579D3B70F28}"/>
          </ac:spMkLst>
        </pc:spChg>
      </pc:sldChg>
      <pc:sldChg chg="del">
        <pc:chgData name="Baechler Jonathan" userId="47f0ae59-e29e-4ab1-be6f-043bae60ed99" providerId="ADAL" clId="{D97B3447-EE3B-411F-A3EC-DF032C65D6B4}" dt="2025-11-10T15:06:31.827" v="1839" actId="47"/>
        <pc:sldMkLst>
          <pc:docMk/>
          <pc:sldMk cId="3741947769" sldId="301"/>
        </pc:sldMkLst>
      </pc:sldChg>
      <pc:sldChg chg="addSp delSp modSp mod">
        <pc:chgData name="Baechler Jonathan" userId="47f0ae59-e29e-4ab1-be6f-043bae60ed99" providerId="ADAL" clId="{D97B3447-EE3B-411F-A3EC-DF032C65D6B4}" dt="2025-11-10T15:09:16.548" v="1874" actId="20577"/>
        <pc:sldMkLst>
          <pc:docMk/>
          <pc:sldMk cId="3887479298" sldId="302"/>
        </pc:sldMkLst>
        <pc:spChg chg="add mod">
          <ac:chgData name="Baechler Jonathan" userId="47f0ae59-e29e-4ab1-be6f-043bae60ed99" providerId="ADAL" clId="{D97B3447-EE3B-411F-A3EC-DF032C65D6B4}" dt="2025-11-10T15:08:49.058" v="1863" actId="478"/>
          <ac:spMkLst>
            <pc:docMk/>
            <pc:sldMk cId="3887479298" sldId="302"/>
            <ac:spMk id="4" creationId="{B2DCDFF3-6FEC-1352-D596-2D6C884B5AD3}"/>
          </ac:spMkLst>
        </pc:spChg>
        <pc:spChg chg="add mod">
          <ac:chgData name="Baechler Jonathan" userId="47f0ae59-e29e-4ab1-be6f-043bae60ed99" providerId="ADAL" clId="{D97B3447-EE3B-411F-A3EC-DF032C65D6B4}" dt="2025-11-10T15:09:16.548" v="1874" actId="20577"/>
          <ac:spMkLst>
            <pc:docMk/>
            <pc:sldMk cId="3887479298" sldId="302"/>
            <ac:spMk id="9" creationId="{6C823865-DD43-BC79-62EF-20C0F7E26327}"/>
          </ac:spMkLst>
        </pc:spChg>
        <pc:picChg chg="add mod">
          <ac:chgData name="Baechler Jonathan" userId="47f0ae59-e29e-4ab1-be6f-043bae60ed99" providerId="ADAL" clId="{D97B3447-EE3B-411F-A3EC-DF032C65D6B4}" dt="2025-11-10T15:08:54.636" v="1866" actId="1076"/>
          <ac:picMkLst>
            <pc:docMk/>
            <pc:sldMk cId="3887479298" sldId="302"/>
            <ac:picMk id="8" creationId="{7F38DF4B-4499-05A4-D359-73E9F32F9E0D}"/>
          </ac:picMkLst>
        </pc:picChg>
      </pc:sldChg>
      <pc:sldChg chg="addSp delSp modSp mod">
        <pc:chgData name="Baechler Jonathan" userId="47f0ae59-e29e-4ab1-be6f-043bae60ed99" providerId="ADAL" clId="{D97B3447-EE3B-411F-A3EC-DF032C65D6B4}" dt="2025-11-10T15:10:01.583" v="1886" actId="1076"/>
        <pc:sldMkLst>
          <pc:docMk/>
          <pc:sldMk cId="520246637" sldId="303"/>
        </pc:sldMkLst>
        <pc:spChg chg="add mod">
          <ac:chgData name="Baechler Jonathan" userId="47f0ae59-e29e-4ab1-be6f-043bae60ed99" providerId="ADAL" clId="{D97B3447-EE3B-411F-A3EC-DF032C65D6B4}" dt="2025-11-10T15:09:37.969" v="1882" actId="20577"/>
          <ac:spMkLst>
            <pc:docMk/>
            <pc:sldMk cId="520246637" sldId="303"/>
            <ac:spMk id="3" creationId="{A0EF3127-104A-581D-CE18-F45DC703E132}"/>
          </ac:spMkLst>
        </pc:spChg>
        <pc:picChg chg="add mod">
          <ac:chgData name="Baechler Jonathan" userId="47f0ae59-e29e-4ab1-be6f-043bae60ed99" providerId="ADAL" clId="{D97B3447-EE3B-411F-A3EC-DF032C65D6B4}" dt="2025-11-10T15:10:01.583" v="1886" actId="1076"/>
          <ac:picMkLst>
            <pc:docMk/>
            <pc:sldMk cId="520246637" sldId="303"/>
            <ac:picMk id="7" creationId="{440871F0-C951-4ABB-3C18-8466D4019004}"/>
          </ac:picMkLst>
        </pc:picChg>
      </pc:sldChg>
      <pc:sldChg chg="addSp modSp mod">
        <pc:chgData name="Baechler Jonathan" userId="47f0ae59-e29e-4ab1-be6f-043bae60ed99" providerId="ADAL" clId="{D97B3447-EE3B-411F-A3EC-DF032C65D6B4}" dt="2025-11-10T15:11:33.938" v="1890" actId="20577"/>
        <pc:sldMkLst>
          <pc:docMk/>
          <pc:sldMk cId="3579919315" sldId="304"/>
        </pc:sldMkLst>
        <pc:spChg chg="add mod">
          <ac:chgData name="Baechler Jonathan" userId="47f0ae59-e29e-4ab1-be6f-043bae60ed99" providerId="ADAL" clId="{D97B3447-EE3B-411F-A3EC-DF032C65D6B4}" dt="2025-11-10T15:11:33.938" v="1890" actId="20577"/>
          <ac:spMkLst>
            <pc:docMk/>
            <pc:sldMk cId="3579919315" sldId="304"/>
            <ac:spMk id="4" creationId="{495D9852-4E8D-71EA-C9B8-6D2EAEB007CE}"/>
          </ac:spMkLst>
        </pc:spChg>
      </pc:sldChg>
      <pc:sldChg chg="modSp mod">
        <pc:chgData name="Baechler Jonathan" userId="47f0ae59-e29e-4ab1-be6f-043bae60ed99" providerId="ADAL" clId="{D97B3447-EE3B-411F-A3EC-DF032C65D6B4}" dt="2025-11-10T15:11:02.625" v="1887" actId="6549"/>
        <pc:sldMkLst>
          <pc:docMk/>
          <pc:sldMk cId="1377640322" sldId="305"/>
        </pc:sldMkLst>
        <pc:spChg chg="mod">
          <ac:chgData name="Baechler Jonathan" userId="47f0ae59-e29e-4ab1-be6f-043bae60ed99" providerId="ADAL" clId="{D97B3447-EE3B-411F-A3EC-DF032C65D6B4}" dt="2025-11-10T15:11:02.625" v="1887" actId="6549"/>
          <ac:spMkLst>
            <pc:docMk/>
            <pc:sldMk cId="1377640322" sldId="305"/>
            <ac:spMk id="3" creationId="{4E1AD47D-7420-4075-84D2-5FADCC4A3FFF}"/>
          </ac:spMkLst>
        </pc:spChg>
      </pc:sldChg>
      <pc:sldChg chg="addSp delSp modSp mod">
        <pc:chgData name="Baechler Jonathan" userId="47f0ae59-e29e-4ab1-be6f-043bae60ed99" providerId="ADAL" clId="{D97B3447-EE3B-411F-A3EC-DF032C65D6B4}" dt="2025-11-10T15:19:53.951" v="2225" actId="20577"/>
        <pc:sldMkLst>
          <pc:docMk/>
          <pc:sldMk cId="760028645" sldId="306"/>
        </pc:sldMkLst>
        <pc:spChg chg="add mod">
          <ac:chgData name="Baechler Jonathan" userId="47f0ae59-e29e-4ab1-be6f-043bae60ed99" providerId="ADAL" clId="{D97B3447-EE3B-411F-A3EC-DF032C65D6B4}" dt="2025-11-10T15:15:04.716" v="1949" actId="20577"/>
          <ac:spMkLst>
            <pc:docMk/>
            <pc:sldMk cId="760028645" sldId="306"/>
            <ac:spMk id="4" creationId="{85945FE0-E517-17C6-EC97-10E08A7506A1}"/>
          </ac:spMkLst>
        </pc:spChg>
        <pc:spChg chg="add mod">
          <ac:chgData name="Baechler Jonathan" userId="47f0ae59-e29e-4ab1-be6f-043bae60ed99" providerId="ADAL" clId="{D97B3447-EE3B-411F-A3EC-DF032C65D6B4}" dt="2025-11-10T15:19:53.951" v="2225" actId="20577"/>
          <ac:spMkLst>
            <pc:docMk/>
            <pc:sldMk cId="760028645" sldId="306"/>
            <ac:spMk id="8" creationId="{C3B8AB15-16F5-3CBA-68CA-6127B4E9D671}"/>
          </ac:spMkLst>
        </pc:spChg>
      </pc:sldChg>
      <pc:sldChg chg="addSp modSp mod">
        <pc:chgData name="Baechler Jonathan" userId="47f0ae59-e29e-4ab1-be6f-043bae60ed99" providerId="ADAL" clId="{D97B3447-EE3B-411F-A3EC-DF032C65D6B4}" dt="2025-11-10T15:21:28.540" v="2243" actId="20577"/>
        <pc:sldMkLst>
          <pc:docMk/>
          <pc:sldMk cId="2671641028" sldId="307"/>
        </pc:sldMkLst>
        <pc:spChg chg="add mod">
          <ac:chgData name="Baechler Jonathan" userId="47f0ae59-e29e-4ab1-be6f-043bae60ed99" providerId="ADAL" clId="{D97B3447-EE3B-411F-A3EC-DF032C65D6B4}" dt="2025-11-10T15:21:28.540" v="2243" actId="20577"/>
          <ac:spMkLst>
            <pc:docMk/>
            <pc:sldMk cId="2671641028" sldId="307"/>
            <ac:spMk id="4" creationId="{8F949C55-2A3F-26C1-7E00-FBEF4AEAE900}"/>
          </ac:spMkLst>
        </pc:spChg>
      </pc:sldChg>
      <pc:sldChg chg="modSp mod">
        <pc:chgData name="Baechler Jonathan" userId="47f0ae59-e29e-4ab1-be6f-043bae60ed99" providerId="ADAL" clId="{D97B3447-EE3B-411F-A3EC-DF032C65D6B4}" dt="2025-11-10T15:32:36.285" v="2542" actId="20577"/>
        <pc:sldMkLst>
          <pc:docMk/>
          <pc:sldMk cId="1918500886" sldId="309"/>
        </pc:sldMkLst>
        <pc:spChg chg="mod">
          <ac:chgData name="Baechler Jonathan" userId="47f0ae59-e29e-4ab1-be6f-043bae60ed99" providerId="ADAL" clId="{D97B3447-EE3B-411F-A3EC-DF032C65D6B4}" dt="2025-11-10T15:32:36.285" v="2542" actId="20577"/>
          <ac:spMkLst>
            <pc:docMk/>
            <pc:sldMk cId="1918500886" sldId="309"/>
            <ac:spMk id="3" creationId="{486270F6-E2A4-44DF-A407-B4CC4C45D885}"/>
          </ac:spMkLst>
        </pc:spChg>
      </pc:sldChg>
      <pc:sldChg chg="new del">
        <pc:chgData name="Baechler Jonathan" userId="47f0ae59-e29e-4ab1-be6f-043bae60ed99" providerId="ADAL" clId="{D97B3447-EE3B-411F-A3EC-DF032C65D6B4}" dt="2025-11-10T14:12:15.766" v="32" actId="47"/>
        <pc:sldMkLst>
          <pc:docMk/>
          <pc:sldMk cId="1299328241" sldId="310"/>
        </pc:sldMkLst>
      </pc:sldChg>
      <pc:sldChg chg="addSp delSp modSp add mod setBg addAnim delDesignElem">
        <pc:chgData name="Baechler Jonathan" userId="47f0ae59-e29e-4ab1-be6f-043bae60ed99" providerId="ADAL" clId="{D97B3447-EE3B-411F-A3EC-DF032C65D6B4}" dt="2025-11-10T14:12:02.306" v="31" actId="20577"/>
        <pc:sldMkLst>
          <pc:docMk/>
          <pc:sldMk cId="3011954467" sldId="311"/>
        </pc:sldMkLst>
        <pc:spChg chg="mod">
          <ac:chgData name="Baechler Jonathan" userId="47f0ae59-e29e-4ab1-be6f-043bae60ed99" providerId="ADAL" clId="{D97B3447-EE3B-411F-A3EC-DF032C65D6B4}" dt="2025-11-10T14:12:02.306" v="31" actId="20577"/>
          <ac:spMkLst>
            <pc:docMk/>
            <pc:sldMk cId="3011954467" sldId="311"/>
            <ac:spMk id="2" creationId="{00000000-0000-0000-0000-000000000000}"/>
          </ac:spMkLst>
        </pc:spChg>
        <pc:spChg chg="add">
          <ac:chgData name="Baechler Jonathan" userId="47f0ae59-e29e-4ab1-be6f-043bae60ed99" providerId="ADAL" clId="{D97B3447-EE3B-411F-A3EC-DF032C65D6B4}" dt="2025-11-10T14:11:24" v="6" actId="26606"/>
          <ac:spMkLst>
            <pc:docMk/>
            <pc:sldMk cId="3011954467" sldId="311"/>
            <ac:spMk id="11" creationId="{657F69E0-C4B0-4BEC-A689-4F8D877F05D4}"/>
          </ac:spMkLst>
        </pc:spChg>
        <pc:spChg chg="add">
          <ac:chgData name="Baechler Jonathan" userId="47f0ae59-e29e-4ab1-be6f-043bae60ed99" providerId="ADAL" clId="{D97B3447-EE3B-411F-A3EC-DF032C65D6B4}" dt="2025-11-10T14:11:24" v="6" actId="26606"/>
          <ac:spMkLst>
            <pc:docMk/>
            <pc:sldMk cId="3011954467" sldId="311"/>
            <ac:spMk id="13" creationId="{9F6380B4-6A1C-481E-8408-B4E6C75B9B81}"/>
          </ac:spMkLst>
        </pc:spChg>
        <pc:picChg chg="mod">
          <ac:chgData name="Baechler Jonathan" userId="47f0ae59-e29e-4ab1-be6f-043bae60ed99" providerId="ADAL" clId="{D97B3447-EE3B-411F-A3EC-DF032C65D6B4}" dt="2025-11-10T14:11:24" v="6" actId="26606"/>
          <ac:picMkLst>
            <pc:docMk/>
            <pc:sldMk cId="3011954467" sldId="311"/>
            <ac:picMk id="6" creationId="{1594D7D6-3882-6D6F-C2D5-4FA1EEC92E67}"/>
          </ac:picMkLst>
        </pc:picChg>
      </pc:sldChg>
      <pc:sldChg chg="addSp delSp modSp add mod setBg delDesignElem">
        <pc:chgData name="Baechler Jonathan" userId="47f0ae59-e29e-4ab1-be6f-043bae60ed99" providerId="ADAL" clId="{D97B3447-EE3B-411F-A3EC-DF032C65D6B4}" dt="2025-11-10T15:06:10.426" v="1811" actId="313"/>
        <pc:sldMkLst>
          <pc:docMk/>
          <pc:sldMk cId="4141444201" sldId="331"/>
        </pc:sldMkLst>
        <pc:spChg chg="mod">
          <ac:chgData name="Baechler Jonathan" userId="47f0ae59-e29e-4ab1-be6f-043bae60ed99" providerId="ADAL" clId="{D97B3447-EE3B-411F-A3EC-DF032C65D6B4}" dt="2025-11-10T14:18:32.860" v="99" actId="20577"/>
          <ac:spMkLst>
            <pc:docMk/>
            <pc:sldMk cId="4141444201" sldId="331"/>
            <ac:spMk id="2" creationId="{515BDE8F-488F-B0B7-73A1-26B16789EFC3}"/>
          </ac:spMkLst>
        </pc:spChg>
        <pc:spChg chg="mod">
          <ac:chgData name="Baechler Jonathan" userId="47f0ae59-e29e-4ab1-be6f-043bae60ed99" providerId="ADAL" clId="{D97B3447-EE3B-411F-A3EC-DF032C65D6B4}" dt="2025-11-10T15:06:10.426" v="1811" actId="313"/>
          <ac:spMkLst>
            <pc:docMk/>
            <pc:sldMk cId="4141444201" sldId="331"/>
            <ac:spMk id="3" creationId="{066522BB-724E-0580-2AA4-D8E171D480E0}"/>
          </ac:spMkLst>
        </pc:spChg>
        <pc:spChg chg="add">
          <ac:chgData name="Baechler Jonathan" userId="47f0ae59-e29e-4ab1-be6f-043bae60ed99" providerId="ADAL" clId="{D97B3447-EE3B-411F-A3EC-DF032C65D6B4}" dt="2025-11-10T14:18:12.354" v="73" actId="26606"/>
          <ac:spMkLst>
            <pc:docMk/>
            <pc:sldMk cId="4141444201" sldId="331"/>
            <ac:spMk id="9" creationId="{0671A8AE-40A1-4631-A6B8-581AFF065482}"/>
          </ac:spMkLst>
        </pc:spChg>
        <pc:spChg chg="add">
          <ac:chgData name="Baechler Jonathan" userId="47f0ae59-e29e-4ab1-be6f-043bae60ed99" providerId="ADAL" clId="{D97B3447-EE3B-411F-A3EC-DF032C65D6B4}" dt="2025-11-10T14:18:12.354" v="73" actId="26606"/>
          <ac:spMkLst>
            <pc:docMk/>
            <pc:sldMk cId="4141444201" sldId="331"/>
            <ac:spMk id="11" creationId="{AB58EF07-17C2-48CF-ABB0-EEF1F17CB8F0}"/>
          </ac:spMkLst>
        </pc:spChg>
        <pc:spChg chg="add">
          <ac:chgData name="Baechler Jonathan" userId="47f0ae59-e29e-4ab1-be6f-043bae60ed99" providerId="ADAL" clId="{D97B3447-EE3B-411F-A3EC-DF032C65D6B4}" dt="2025-11-10T14:18:12.354" v="73" actId="26606"/>
          <ac:spMkLst>
            <pc:docMk/>
            <pc:sldMk cId="4141444201" sldId="331"/>
            <ac:spMk id="13" creationId="{AF2F604E-43BE-4DC3-B983-E071523364F8}"/>
          </ac:spMkLst>
        </pc:spChg>
        <pc:spChg chg="add">
          <ac:chgData name="Baechler Jonathan" userId="47f0ae59-e29e-4ab1-be6f-043bae60ed99" providerId="ADAL" clId="{D97B3447-EE3B-411F-A3EC-DF032C65D6B4}" dt="2025-11-10T14:18:12.354" v="73" actId="26606"/>
          <ac:spMkLst>
            <pc:docMk/>
            <pc:sldMk cId="4141444201" sldId="331"/>
            <ac:spMk id="15" creationId="{08C9B587-E65E-4B52-B37C-ABEBB6E87928}"/>
          </ac:spMkLst>
        </pc:spChg>
        <pc:picChg chg="mod">
          <ac:chgData name="Baechler Jonathan" userId="47f0ae59-e29e-4ab1-be6f-043bae60ed99" providerId="ADAL" clId="{D97B3447-EE3B-411F-A3EC-DF032C65D6B4}" dt="2025-11-10T14:18:12.354" v="73" actId="26606"/>
          <ac:picMkLst>
            <pc:docMk/>
            <pc:sldMk cId="4141444201" sldId="331"/>
            <ac:picMk id="4" creationId="{6A183CEA-ABA3-F3AF-76A9-E060D7E66E91}"/>
          </ac:picMkLst>
        </pc:picChg>
      </pc:sldChg>
      <pc:sldChg chg="modSp add mod">
        <pc:chgData name="Baechler Jonathan" userId="47f0ae59-e29e-4ab1-be6f-043bae60ed99" providerId="ADAL" clId="{D97B3447-EE3B-411F-A3EC-DF032C65D6B4}" dt="2025-11-10T14:49:11.958" v="1454" actId="20577"/>
        <pc:sldMkLst>
          <pc:docMk/>
          <pc:sldMk cId="2460936284" sldId="332"/>
        </pc:sldMkLst>
        <pc:spChg chg="mod">
          <ac:chgData name="Baechler Jonathan" userId="47f0ae59-e29e-4ab1-be6f-043bae60ed99" providerId="ADAL" clId="{D97B3447-EE3B-411F-A3EC-DF032C65D6B4}" dt="2025-11-10T14:49:11.958" v="1454" actId="20577"/>
          <ac:spMkLst>
            <pc:docMk/>
            <pc:sldMk cId="2460936284" sldId="332"/>
            <ac:spMk id="2" creationId="{FB023055-0E26-1F01-88FB-4C905E930D59}"/>
          </ac:spMkLst>
        </pc:spChg>
        <pc:spChg chg="mod">
          <ac:chgData name="Baechler Jonathan" userId="47f0ae59-e29e-4ab1-be6f-043bae60ed99" providerId="ADAL" clId="{D97B3447-EE3B-411F-A3EC-DF032C65D6B4}" dt="2025-11-10T14:48:45.131" v="1440" actId="27636"/>
          <ac:spMkLst>
            <pc:docMk/>
            <pc:sldMk cId="2460936284" sldId="332"/>
            <ac:spMk id="3" creationId="{CD190B41-2A58-F90D-2413-D19D39593930}"/>
          </ac:spMkLst>
        </pc:spChg>
      </pc:sldChg>
      <pc:sldChg chg="addSp delSp modSp new mod setBg">
        <pc:chgData name="Baechler Jonathan" userId="47f0ae59-e29e-4ab1-be6f-043bae60ed99" providerId="ADAL" clId="{D97B3447-EE3B-411F-A3EC-DF032C65D6B4}" dt="2025-11-10T14:54:24.070" v="1581" actId="20577"/>
        <pc:sldMkLst>
          <pc:docMk/>
          <pc:sldMk cId="2850336518" sldId="333"/>
        </pc:sldMkLst>
        <pc:spChg chg="mod">
          <ac:chgData name="Baechler Jonathan" userId="47f0ae59-e29e-4ab1-be6f-043bae60ed99" providerId="ADAL" clId="{D97B3447-EE3B-411F-A3EC-DF032C65D6B4}" dt="2025-11-10T14:53:53.484" v="1575" actId="26606"/>
          <ac:spMkLst>
            <pc:docMk/>
            <pc:sldMk cId="2850336518" sldId="333"/>
            <ac:spMk id="2" creationId="{F275F415-6148-ABA5-76EE-2A02E8AD5FC1}"/>
          </ac:spMkLst>
        </pc:spChg>
        <pc:spChg chg="add mod">
          <ac:chgData name="Baechler Jonathan" userId="47f0ae59-e29e-4ab1-be6f-043bae60ed99" providerId="ADAL" clId="{D97B3447-EE3B-411F-A3EC-DF032C65D6B4}" dt="2025-11-10T14:54:24.070" v="1581" actId="20577"/>
          <ac:spMkLst>
            <pc:docMk/>
            <pc:sldMk cId="2850336518" sldId="333"/>
            <ac:spMk id="6" creationId="{4DA37FA6-4ACE-1AAC-FD64-9F65DBAA4BA8}"/>
          </ac:spMkLst>
        </pc:spChg>
        <pc:spChg chg="add">
          <ac:chgData name="Baechler Jonathan" userId="47f0ae59-e29e-4ab1-be6f-043bae60ed99" providerId="ADAL" clId="{D97B3447-EE3B-411F-A3EC-DF032C65D6B4}" dt="2025-11-10T14:53:53.484" v="1575" actId="26606"/>
          <ac:spMkLst>
            <pc:docMk/>
            <pc:sldMk cId="2850336518" sldId="333"/>
            <ac:spMk id="10" creationId="{D4771268-CB57-404A-9271-370EB28F6090}"/>
          </ac:spMkLst>
        </pc:spChg>
        <pc:picChg chg="add mod ord">
          <ac:chgData name="Baechler Jonathan" userId="47f0ae59-e29e-4ab1-be6f-043bae60ed99" providerId="ADAL" clId="{D97B3447-EE3B-411F-A3EC-DF032C65D6B4}" dt="2025-11-10T14:53:53.484" v="1575" actId="26606"/>
          <ac:picMkLst>
            <pc:docMk/>
            <pc:sldMk cId="2850336518" sldId="333"/>
            <ac:picMk id="5" creationId="{1FD369D9-E2CC-CCE8-4CD5-85362115D809}"/>
          </ac:picMkLst>
        </pc:picChg>
      </pc:sldChg>
      <pc:sldChg chg="new del">
        <pc:chgData name="Baechler Jonathan" userId="47f0ae59-e29e-4ab1-be6f-043bae60ed99" providerId="ADAL" clId="{D97B3447-EE3B-411F-A3EC-DF032C65D6B4}" dt="2025-11-10T15:03:08.543" v="1754" actId="47"/>
        <pc:sldMkLst>
          <pc:docMk/>
          <pc:sldMk cId="1584706751" sldId="334"/>
        </pc:sldMkLst>
      </pc:sldChg>
      <pc:sldChg chg="new del">
        <pc:chgData name="Baechler Jonathan" userId="47f0ae59-e29e-4ab1-be6f-043bae60ed99" providerId="ADAL" clId="{D97B3447-EE3B-411F-A3EC-DF032C65D6B4}" dt="2025-11-10T15:03:06.745" v="1753" actId="47"/>
        <pc:sldMkLst>
          <pc:docMk/>
          <pc:sldMk cId="2260517180" sldId="335"/>
        </pc:sldMkLst>
      </pc:sldChg>
      <pc:sldChg chg="addSp delSp modSp add mod">
        <pc:chgData name="Baechler Jonathan" userId="47f0ae59-e29e-4ab1-be6f-043bae60ed99" providerId="ADAL" clId="{D97B3447-EE3B-411F-A3EC-DF032C65D6B4}" dt="2025-11-10T15:04:53.186" v="1803" actId="1076"/>
        <pc:sldMkLst>
          <pc:docMk/>
          <pc:sldMk cId="2510085011" sldId="336"/>
        </pc:sldMkLst>
        <pc:spChg chg="mod">
          <ac:chgData name="Baechler Jonathan" userId="47f0ae59-e29e-4ab1-be6f-043bae60ed99" providerId="ADAL" clId="{D97B3447-EE3B-411F-A3EC-DF032C65D6B4}" dt="2025-11-10T15:03:45.977" v="1789" actId="20577"/>
          <ac:spMkLst>
            <pc:docMk/>
            <pc:sldMk cId="2510085011" sldId="336"/>
            <ac:spMk id="2" creationId="{72415EAA-5707-BA4F-2F18-AD5D3A475375}"/>
          </ac:spMkLst>
        </pc:spChg>
        <pc:spChg chg="mod">
          <ac:chgData name="Baechler Jonathan" userId="47f0ae59-e29e-4ab1-be6f-043bae60ed99" providerId="ADAL" clId="{D97B3447-EE3B-411F-A3EC-DF032C65D6B4}" dt="2025-11-10T15:04:33.472" v="1798" actId="20577"/>
          <ac:spMkLst>
            <pc:docMk/>
            <pc:sldMk cId="2510085011" sldId="336"/>
            <ac:spMk id="8" creationId="{F39093ED-3143-6BE4-E117-EC450EFFE8F8}"/>
          </ac:spMkLst>
        </pc:spChg>
        <pc:picChg chg="add mod">
          <ac:chgData name="Baechler Jonathan" userId="47f0ae59-e29e-4ab1-be6f-043bae60ed99" providerId="ADAL" clId="{D97B3447-EE3B-411F-A3EC-DF032C65D6B4}" dt="2025-11-10T15:04:53.186" v="1803" actId="1076"/>
          <ac:picMkLst>
            <pc:docMk/>
            <pc:sldMk cId="2510085011" sldId="336"/>
            <ac:picMk id="7" creationId="{2AB9F3A9-7782-E698-74F4-7E0785F3E884}"/>
          </ac:picMkLst>
        </pc:picChg>
      </pc:sldChg>
      <pc:sldChg chg="modSp add mod ord">
        <pc:chgData name="Baechler Jonathan" userId="47f0ae59-e29e-4ab1-be6f-043bae60ed99" providerId="ADAL" clId="{D97B3447-EE3B-411F-A3EC-DF032C65D6B4}" dt="2025-11-10T15:06:27.479" v="1838" actId="20577"/>
        <pc:sldMkLst>
          <pc:docMk/>
          <pc:sldMk cId="1078799195" sldId="337"/>
        </pc:sldMkLst>
        <pc:spChg chg="mod">
          <ac:chgData name="Baechler Jonathan" userId="47f0ae59-e29e-4ab1-be6f-043bae60ed99" providerId="ADAL" clId="{D97B3447-EE3B-411F-A3EC-DF032C65D6B4}" dt="2025-11-10T15:05:59.577" v="1810" actId="20577"/>
          <ac:spMkLst>
            <pc:docMk/>
            <pc:sldMk cId="1078799195" sldId="337"/>
            <ac:spMk id="2" creationId="{EB10A886-65D1-EE74-6168-C7A28445AF30}"/>
          </ac:spMkLst>
        </pc:spChg>
        <pc:spChg chg="mod">
          <ac:chgData name="Baechler Jonathan" userId="47f0ae59-e29e-4ab1-be6f-043bae60ed99" providerId="ADAL" clId="{D97B3447-EE3B-411F-A3EC-DF032C65D6B4}" dt="2025-11-10T15:06:27.479" v="1838" actId="20577"/>
          <ac:spMkLst>
            <pc:docMk/>
            <pc:sldMk cId="1078799195" sldId="337"/>
            <ac:spMk id="3" creationId="{C2BF700A-EF6F-8A80-D65A-2357ED957F3C}"/>
          </ac:spMkLst>
        </pc:spChg>
      </pc:sldChg>
      <pc:sldChg chg="addSp delSp modSp add mod">
        <pc:chgData name="Baechler Jonathan" userId="47f0ae59-e29e-4ab1-be6f-043bae60ed99" providerId="ADAL" clId="{D97B3447-EE3B-411F-A3EC-DF032C65D6B4}" dt="2025-11-10T15:20:52.090" v="2237" actId="20577"/>
        <pc:sldMkLst>
          <pc:docMk/>
          <pc:sldMk cId="3295387166" sldId="338"/>
        </pc:sldMkLst>
        <pc:spChg chg="mod">
          <ac:chgData name="Baechler Jonathan" userId="47f0ae59-e29e-4ab1-be6f-043bae60ed99" providerId="ADAL" clId="{D97B3447-EE3B-411F-A3EC-DF032C65D6B4}" dt="2025-11-10T15:15:17.907" v="1950" actId="20577"/>
          <ac:spMkLst>
            <pc:docMk/>
            <pc:sldMk cId="3295387166" sldId="338"/>
            <ac:spMk id="2" creationId="{34205CAC-CA17-C92D-4FCD-52CC33E379F9}"/>
          </ac:spMkLst>
        </pc:spChg>
        <pc:spChg chg="mod">
          <ac:chgData name="Baechler Jonathan" userId="47f0ae59-e29e-4ab1-be6f-043bae60ed99" providerId="ADAL" clId="{D97B3447-EE3B-411F-A3EC-DF032C65D6B4}" dt="2025-11-10T15:16:41.673" v="2011" actId="20577"/>
          <ac:spMkLst>
            <pc:docMk/>
            <pc:sldMk cId="3295387166" sldId="338"/>
            <ac:spMk id="7" creationId="{8E3A2A07-0405-5646-4EC6-35467AB54AC5}"/>
          </ac:spMkLst>
        </pc:spChg>
        <pc:spChg chg="add mod">
          <ac:chgData name="Baechler Jonathan" userId="47f0ae59-e29e-4ab1-be6f-043bae60ed99" providerId="ADAL" clId="{D97B3447-EE3B-411F-A3EC-DF032C65D6B4}" dt="2025-11-10T15:20:52.090" v="2237" actId="20577"/>
          <ac:spMkLst>
            <pc:docMk/>
            <pc:sldMk cId="3295387166" sldId="338"/>
            <ac:spMk id="10" creationId="{EF22F100-BD5F-A982-6F44-A8506822F665}"/>
          </ac:spMkLst>
        </pc:spChg>
        <pc:picChg chg="add mod ord">
          <ac:chgData name="Baechler Jonathan" userId="47f0ae59-e29e-4ab1-be6f-043bae60ed99" providerId="ADAL" clId="{D97B3447-EE3B-411F-A3EC-DF032C65D6B4}" dt="2025-11-10T15:19:12.103" v="2215" actId="1076"/>
          <ac:picMkLst>
            <pc:docMk/>
            <pc:sldMk cId="3295387166" sldId="338"/>
            <ac:picMk id="9" creationId="{7C239A40-AC37-0154-FCA4-D93556C6427C}"/>
          </ac:picMkLst>
        </pc:picChg>
      </pc:sldChg>
      <pc:sldChg chg="addSp delSp modSp add mod">
        <pc:chgData name="Baechler Jonathan" userId="47f0ae59-e29e-4ab1-be6f-043bae60ed99" providerId="ADAL" clId="{D97B3447-EE3B-411F-A3EC-DF032C65D6B4}" dt="2025-11-10T15:20:56.330" v="2239" actId="20577"/>
        <pc:sldMkLst>
          <pc:docMk/>
          <pc:sldMk cId="398009550" sldId="339"/>
        </pc:sldMkLst>
        <pc:spChg chg="mod">
          <ac:chgData name="Baechler Jonathan" userId="47f0ae59-e29e-4ab1-be6f-043bae60ed99" providerId="ADAL" clId="{D97B3447-EE3B-411F-A3EC-DF032C65D6B4}" dt="2025-11-10T15:17:26.778" v="2022" actId="20577"/>
          <ac:spMkLst>
            <pc:docMk/>
            <pc:sldMk cId="398009550" sldId="339"/>
            <ac:spMk id="2" creationId="{2FEDA0B1-CF93-7802-7AAA-E77BD84FFD6C}"/>
          </ac:spMkLst>
        </pc:spChg>
        <pc:spChg chg="mod">
          <ac:chgData name="Baechler Jonathan" userId="47f0ae59-e29e-4ab1-be6f-043bae60ed99" providerId="ADAL" clId="{D97B3447-EE3B-411F-A3EC-DF032C65D6B4}" dt="2025-11-10T15:17:43.837" v="2065" actId="207"/>
          <ac:spMkLst>
            <pc:docMk/>
            <pc:sldMk cId="398009550" sldId="339"/>
            <ac:spMk id="7" creationId="{F5691805-4DF5-67D2-015A-8706E5F83D40}"/>
          </ac:spMkLst>
        </pc:spChg>
        <pc:spChg chg="add mod">
          <ac:chgData name="Baechler Jonathan" userId="47f0ae59-e29e-4ab1-be6f-043bae60ed99" providerId="ADAL" clId="{D97B3447-EE3B-411F-A3EC-DF032C65D6B4}" dt="2025-11-10T15:20:56.330" v="2239" actId="20577"/>
          <ac:spMkLst>
            <pc:docMk/>
            <pc:sldMk cId="398009550" sldId="339"/>
            <ac:spMk id="10" creationId="{412F2F2E-0730-9C36-0585-16CCD9206C60}"/>
          </ac:spMkLst>
        </pc:spChg>
        <pc:picChg chg="add mod ord">
          <ac:chgData name="Baechler Jonathan" userId="47f0ae59-e29e-4ab1-be6f-043bae60ed99" providerId="ADAL" clId="{D97B3447-EE3B-411F-A3EC-DF032C65D6B4}" dt="2025-11-10T15:17:22.640" v="2020" actId="1076"/>
          <ac:picMkLst>
            <pc:docMk/>
            <pc:sldMk cId="398009550" sldId="339"/>
            <ac:picMk id="8" creationId="{1DD83AA1-F89A-E54D-8B81-09D64311BF91}"/>
          </ac:picMkLst>
        </pc:picChg>
      </pc:sldChg>
      <pc:sldChg chg="addSp delSp modSp add mod">
        <pc:chgData name="Baechler Jonathan" userId="47f0ae59-e29e-4ab1-be6f-043bae60ed99" providerId="ADAL" clId="{D97B3447-EE3B-411F-A3EC-DF032C65D6B4}" dt="2025-11-10T15:20:47.018" v="2235" actId="20577"/>
        <pc:sldMkLst>
          <pc:docMk/>
          <pc:sldMk cId="2126832620" sldId="340"/>
        </pc:sldMkLst>
        <pc:spChg chg="mod">
          <ac:chgData name="Baechler Jonathan" userId="47f0ae59-e29e-4ab1-be6f-043bae60ed99" providerId="ADAL" clId="{D97B3447-EE3B-411F-A3EC-DF032C65D6B4}" dt="2025-11-10T15:17:58.721" v="2067" actId="20577"/>
          <ac:spMkLst>
            <pc:docMk/>
            <pc:sldMk cId="2126832620" sldId="340"/>
            <ac:spMk id="2" creationId="{61E86D8E-B932-ED7F-3C1A-304AF0679D78}"/>
          </ac:spMkLst>
        </pc:spChg>
        <pc:spChg chg="mod">
          <ac:chgData name="Baechler Jonathan" userId="47f0ae59-e29e-4ab1-be6f-043bae60ed99" providerId="ADAL" clId="{D97B3447-EE3B-411F-A3EC-DF032C65D6B4}" dt="2025-11-10T15:18:59.133" v="2212" actId="20577"/>
          <ac:spMkLst>
            <pc:docMk/>
            <pc:sldMk cId="2126832620" sldId="340"/>
            <ac:spMk id="7" creationId="{B73FC99C-B26E-358D-80F4-605FC5E909C6}"/>
          </ac:spMkLst>
        </pc:spChg>
        <pc:spChg chg="add mod">
          <ac:chgData name="Baechler Jonathan" userId="47f0ae59-e29e-4ab1-be6f-043bae60ed99" providerId="ADAL" clId="{D97B3447-EE3B-411F-A3EC-DF032C65D6B4}" dt="2025-11-10T15:20:47.018" v="2235" actId="20577"/>
          <ac:spMkLst>
            <pc:docMk/>
            <pc:sldMk cId="2126832620" sldId="340"/>
            <ac:spMk id="10" creationId="{BB84E455-8A24-DF0C-9A22-F16657518B12}"/>
          </ac:spMkLst>
        </pc:spChg>
        <pc:picChg chg="add">
          <ac:chgData name="Baechler Jonathan" userId="47f0ae59-e29e-4ab1-be6f-043bae60ed99" providerId="ADAL" clId="{D97B3447-EE3B-411F-A3EC-DF032C65D6B4}" dt="2025-11-10T15:18:13.636" v="2069" actId="22"/>
          <ac:picMkLst>
            <pc:docMk/>
            <pc:sldMk cId="2126832620" sldId="340"/>
            <ac:picMk id="9" creationId="{D28A5E58-648C-D0A3-0F5A-5F47A95411A0}"/>
          </ac:picMkLst>
        </pc:picChg>
      </pc:sldChg>
      <pc:sldChg chg="addSp modSp new mod">
        <pc:chgData name="Baechler Jonathan" userId="47f0ae59-e29e-4ab1-be6f-043bae60ed99" providerId="ADAL" clId="{D97B3447-EE3B-411F-A3EC-DF032C65D6B4}" dt="2025-11-10T15:23:41.682" v="2404" actId="20577"/>
        <pc:sldMkLst>
          <pc:docMk/>
          <pc:sldMk cId="311979501" sldId="341"/>
        </pc:sldMkLst>
        <pc:spChg chg="mod">
          <ac:chgData name="Baechler Jonathan" userId="47f0ae59-e29e-4ab1-be6f-043bae60ed99" providerId="ADAL" clId="{D97B3447-EE3B-411F-A3EC-DF032C65D6B4}" dt="2025-11-10T15:22:30.876" v="2304" actId="115"/>
          <ac:spMkLst>
            <pc:docMk/>
            <pc:sldMk cId="311979501" sldId="341"/>
            <ac:spMk id="2" creationId="{F5963B61-45C0-47F3-8DD6-AD6C8D293C48}"/>
          </ac:spMkLst>
        </pc:spChg>
        <pc:spChg chg="mod">
          <ac:chgData name="Baechler Jonathan" userId="47f0ae59-e29e-4ab1-be6f-043bae60ed99" providerId="ADAL" clId="{D97B3447-EE3B-411F-A3EC-DF032C65D6B4}" dt="2025-11-10T15:23:25.340" v="2401" actId="20577"/>
          <ac:spMkLst>
            <pc:docMk/>
            <pc:sldMk cId="311979501" sldId="341"/>
            <ac:spMk id="3" creationId="{DB973CB5-E5A0-BC1C-2B3F-AE7E0D41CB0E}"/>
          </ac:spMkLst>
        </pc:spChg>
        <pc:spChg chg="add mod">
          <ac:chgData name="Baechler Jonathan" userId="47f0ae59-e29e-4ab1-be6f-043bae60ed99" providerId="ADAL" clId="{D97B3447-EE3B-411F-A3EC-DF032C65D6B4}" dt="2025-11-10T15:23:41.682" v="2404" actId="20577"/>
          <ac:spMkLst>
            <pc:docMk/>
            <pc:sldMk cId="311979501" sldId="341"/>
            <ac:spMk id="4" creationId="{49327906-E4A2-E97E-47C6-9273E2EA14BA}"/>
          </ac:spMkLst>
        </pc:spChg>
      </pc:sldChg>
      <pc:sldChg chg="addSp modSp add mod">
        <pc:chgData name="Baechler Jonathan" userId="47f0ae59-e29e-4ab1-be6f-043bae60ed99" providerId="ADAL" clId="{D97B3447-EE3B-411F-A3EC-DF032C65D6B4}" dt="2025-11-10T15:25:40.458" v="2473" actId="20577"/>
        <pc:sldMkLst>
          <pc:docMk/>
          <pc:sldMk cId="1536490813" sldId="342"/>
        </pc:sldMkLst>
        <pc:spChg chg="mod">
          <ac:chgData name="Baechler Jonathan" userId="47f0ae59-e29e-4ab1-be6f-043bae60ed99" providerId="ADAL" clId="{D97B3447-EE3B-411F-A3EC-DF032C65D6B4}" dt="2025-11-10T15:24:17.919" v="2450" actId="115"/>
          <ac:spMkLst>
            <pc:docMk/>
            <pc:sldMk cId="1536490813" sldId="342"/>
            <ac:spMk id="2" creationId="{9971427B-68F5-9D9A-FE0F-BDC28F9855CB}"/>
          </ac:spMkLst>
        </pc:spChg>
        <pc:spChg chg="mod">
          <ac:chgData name="Baechler Jonathan" userId="47f0ae59-e29e-4ab1-be6f-043bae60ed99" providerId="ADAL" clId="{D97B3447-EE3B-411F-A3EC-DF032C65D6B4}" dt="2025-11-10T15:25:40.458" v="2473" actId="20577"/>
          <ac:spMkLst>
            <pc:docMk/>
            <pc:sldMk cId="1536490813" sldId="342"/>
            <ac:spMk id="3" creationId="{01F3D63C-9622-C9C6-0E6B-186103B03A1A}"/>
          </ac:spMkLst>
        </pc:spChg>
        <pc:spChg chg="mod">
          <ac:chgData name="Baechler Jonathan" userId="47f0ae59-e29e-4ab1-be6f-043bae60ed99" providerId="ADAL" clId="{D97B3447-EE3B-411F-A3EC-DF032C65D6B4}" dt="2025-11-10T15:24:27.920" v="2452" actId="20577"/>
          <ac:spMkLst>
            <pc:docMk/>
            <pc:sldMk cId="1536490813" sldId="342"/>
            <ac:spMk id="4" creationId="{CC35B0EC-066C-77FE-8A88-A336EFFF0F3F}"/>
          </ac:spMkLst>
        </pc:spChg>
        <pc:picChg chg="add mod">
          <ac:chgData name="Baechler Jonathan" userId="47f0ae59-e29e-4ab1-be6f-043bae60ed99" providerId="ADAL" clId="{D97B3447-EE3B-411F-A3EC-DF032C65D6B4}" dt="2025-11-10T15:25:34.110" v="2471" actId="1076"/>
          <ac:picMkLst>
            <pc:docMk/>
            <pc:sldMk cId="1536490813" sldId="342"/>
            <ac:picMk id="6" creationId="{C78BE3D0-898A-4C55-854D-4E1B6A8B4FB0}"/>
          </ac:picMkLst>
        </pc:picChg>
      </pc:sldChg>
      <pc:sldChg chg="addSp delSp modSp new mod setBg">
        <pc:chgData name="Baechler Jonathan" userId="47f0ae59-e29e-4ab1-be6f-043bae60ed99" providerId="ADAL" clId="{D97B3447-EE3B-411F-A3EC-DF032C65D6B4}" dt="2025-11-10T15:32:25.458" v="2540" actId="26606"/>
        <pc:sldMkLst>
          <pc:docMk/>
          <pc:sldMk cId="2922235238" sldId="343"/>
        </pc:sldMkLst>
        <pc:spChg chg="mod">
          <ac:chgData name="Baechler Jonathan" userId="47f0ae59-e29e-4ab1-be6f-043bae60ed99" providerId="ADAL" clId="{D97B3447-EE3B-411F-A3EC-DF032C65D6B4}" dt="2025-11-10T15:32:25.458" v="2540" actId="26606"/>
          <ac:spMkLst>
            <pc:docMk/>
            <pc:sldMk cId="2922235238" sldId="343"/>
            <ac:spMk id="2" creationId="{37E0DA0A-5108-5D54-1213-82B73429CD75}"/>
          </ac:spMkLst>
        </pc:spChg>
        <pc:spChg chg="add">
          <ac:chgData name="Baechler Jonathan" userId="47f0ae59-e29e-4ab1-be6f-043bae60ed99" providerId="ADAL" clId="{D97B3447-EE3B-411F-A3EC-DF032C65D6B4}" dt="2025-11-10T15:32:25.458" v="2540" actId="26606"/>
          <ac:spMkLst>
            <pc:docMk/>
            <pc:sldMk cId="2922235238" sldId="343"/>
            <ac:spMk id="9" creationId="{C1DD1A8A-57D5-4A81-AD04-532B043C5611}"/>
          </ac:spMkLst>
        </pc:spChg>
        <pc:spChg chg="add">
          <ac:chgData name="Baechler Jonathan" userId="47f0ae59-e29e-4ab1-be6f-043bae60ed99" providerId="ADAL" clId="{D97B3447-EE3B-411F-A3EC-DF032C65D6B4}" dt="2025-11-10T15:32:25.458" v="2540" actId="26606"/>
          <ac:spMkLst>
            <pc:docMk/>
            <pc:sldMk cId="2922235238" sldId="343"/>
            <ac:spMk id="11" creationId="{007891EC-4501-44ED-A8C8-B11B6DB767AB}"/>
          </ac:spMkLst>
        </pc:spChg>
        <pc:picChg chg="add">
          <ac:chgData name="Baechler Jonathan" userId="47f0ae59-e29e-4ab1-be6f-043bae60ed99" providerId="ADAL" clId="{D97B3447-EE3B-411F-A3EC-DF032C65D6B4}" dt="2025-11-10T15:32:25.458" v="2540" actId="26606"/>
          <ac:picMkLst>
            <pc:docMk/>
            <pc:sldMk cId="2922235238" sldId="343"/>
            <ac:picMk id="5" creationId="{ED3F3466-56C7-90F6-CA21-F735025300D2}"/>
          </ac:picMkLst>
        </pc:picChg>
      </pc:sldChg>
      <pc:sldChg chg="addSp delSp modSp new mod setBg">
        <pc:chgData name="Baechler Jonathan" userId="47f0ae59-e29e-4ab1-be6f-043bae60ed99" providerId="ADAL" clId="{D97B3447-EE3B-411F-A3EC-DF032C65D6B4}" dt="2025-11-10T15:32:12.017" v="2539" actId="26606"/>
        <pc:sldMkLst>
          <pc:docMk/>
          <pc:sldMk cId="2196435226" sldId="344"/>
        </pc:sldMkLst>
        <pc:spChg chg="mod">
          <ac:chgData name="Baechler Jonathan" userId="47f0ae59-e29e-4ab1-be6f-043bae60ed99" providerId="ADAL" clId="{D97B3447-EE3B-411F-A3EC-DF032C65D6B4}" dt="2025-11-10T15:32:12.017" v="2539" actId="26606"/>
          <ac:spMkLst>
            <pc:docMk/>
            <pc:sldMk cId="2196435226" sldId="344"/>
            <ac:spMk id="2" creationId="{C4AE8531-375E-9DAD-7548-56C1FC42089B}"/>
          </ac:spMkLst>
        </pc:spChg>
        <pc:spChg chg="add">
          <ac:chgData name="Baechler Jonathan" userId="47f0ae59-e29e-4ab1-be6f-043bae60ed99" providerId="ADAL" clId="{D97B3447-EE3B-411F-A3EC-DF032C65D6B4}" dt="2025-11-10T15:32:12.017" v="2539" actId="26606"/>
          <ac:spMkLst>
            <pc:docMk/>
            <pc:sldMk cId="2196435226" sldId="344"/>
            <ac:spMk id="10" creationId="{D4771268-CB57-404A-9271-370EB28F6090}"/>
          </ac:spMkLst>
        </pc:spChg>
        <pc:picChg chg="add mod">
          <ac:chgData name="Baechler Jonathan" userId="47f0ae59-e29e-4ab1-be6f-043bae60ed99" providerId="ADAL" clId="{D97B3447-EE3B-411F-A3EC-DF032C65D6B4}" dt="2025-11-10T15:32:12.017" v="2539" actId="26606"/>
          <ac:picMkLst>
            <pc:docMk/>
            <pc:sldMk cId="2196435226" sldId="344"/>
            <ac:picMk id="5" creationId="{85DAEAA7-DDB1-30B8-D9C6-89F100F7AF21}"/>
          </ac:picMkLst>
        </pc:picChg>
      </pc:sldChg>
    </pc:docChg>
  </pc:docChgLst>
  <pc:docChgLst>
    <pc:chgData name="Baechler Jonathan" userId="47f0ae59-e29e-4ab1-be6f-043bae60ed99" providerId="ADAL" clId="{376BCE9D-484F-442F-9E9F-767EFBA49604}"/>
    <pc:docChg chg="custSel addSld modSld">
      <pc:chgData name="Baechler Jonathan" userId="47f0ae59-e29e-4ab1-be6f-043bae60ed99" providerId="ADAL" clId="{376BCE9D-484F-442F-9E9F-767EFBA49604}" dt="2022-01-19T09:08:42.170" v="115" actId="14100"/>
      <pc:docMkLst>
        <pc:docMk/>
      </pc:docMkLst>
      <pc:sldChg chg="addSp delSp modSp new mod">
        <pc:chgData name="Baechler Jonathan" userId="47f0ae59-e29e-4ab1-be6f-043bae60ed99" providerId="ADAL" clId="{376BCE9D-484F-442F-9E9F-767EFBA49604}" dt="2022-01-19T09:08:42.170" v="115" actId="14100"/>
        <pc:sldMkLst>
          <pc:docMk/>
          <pc:sldMk cId="2473673146" sldId="308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0T15:02:01.25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 0,'556'-28'0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10T15:02:13.61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1 139,'0'-1,"0"0,1 0,-1 0,1 0,-1 0,1 0,0 0,-1 0,1 1,0-1,-1 0,1 0,0 1,0-1,0 0,0 1,0-1,0 1,0-1,0 1,0-1,0 1,0 0,0 0,0-1,0 1,2 0,35-4,-34 4,477 0,-29 27,-237-9,167 6,-231-13,-13 0,-86-10,375-3,-169-21,96-1,-308 22,0-3,0-2,0-1,88-30,-66 18,7 3,96-11,-125 22,164-12,258 7,-284 14,177-3,-342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10T15:02:17.78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70,'460'-2,"477"4,-647 9,116 1,-356-12,62 1,-1-5,117-20,-207 20,246-33,-109 36,-94 2,0-2,77-12,-69 4,-52 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0T15:02:20.9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68 0,'2767'-68'0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0T15:02:22.6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0,'2518'0'0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0T15:02:30.0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68 0,'6260'-68'0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CH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55C6F-E0BD-40EE-9E2C-304E8AC4797A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CH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CH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172272-E8DB-4650-8D3C-460A8AB87457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4268314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  <a:endParaRPr lang="fr-CH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97688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119677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1745180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39585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3410286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349858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537109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44165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CH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6266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328816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2107606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fr-CH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H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35D49-C13D-47DC-9FD2-486687218D6D}" type="datetimeFigureOut">
              <a:rPr lang="fr-CH" smtClean="0"/>
              <a:t>19.11.2025</a:t>
            </a:fld>
            <a:endParaRPr lang="fr-CH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CH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99A87-FAB6-4AC5-8C39-E602FAFB497D}" type="slidenum">
              <a:rPr lang="fr-CH" smtClean="0"/>
              <a:t>‹N°›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val="86583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oreus.com/video/bout-bois-ligne-electrique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customXml" Target="../ink/ink4.xml"/><Relationship Id="rId1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om.ch/fr/telechargement?keywords=PDIE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 5" descr="Une image contenant capture d’écran, intérieur, plafond&#10;&#10;Le contenu généré par l’IA peut être incorrect.">
            <a:extLst>
              <a:ext uri="{FF2B5EF4-FFF2-40B4-BE49-F238E27FC236}">
                <a16:creationId xmlns:a16="http://schemas.microsoft.com/office/drawing/2014/main" id="{1594D7D6-3882-6D6F-C2D5-4FA1EEC92E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90" r="-1" b="34419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fr-CH" sz="6600" dirty="0">
                <a:solidFill>
                  <a:schemeClr val="bg1"/>
                </a:solidFill>
              </a:rPr>
              <a:t>Partie technique F1-F2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fr-CH" dirty="0">
                <a:solidFill>
                  <a:schemeClr val="bg1"/>
                </a:solidFill>
              </a:rPr>
              <a:t>EPAI, Jonathan Baechler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1D7A542-FFE4-4746-953F-1ACA92DFAC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8F3BB59-45D5-4E75-8A5A-6A53741A7051}" type="datetime1">
              <a:rPr lang="fr-CH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19.11.2025</a:t>
            </a:fld>
            <a:endParaRPr lang="fr-CH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95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288DA3-6A03-4FE5-2662-B0AF9D102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3" descr="Une image contenant capture d’écran, intérieur, plafond&#10;&#10;Le contenu généré par l’IA peut être incorrect.">
            <a:extLst>
              <a:ext uri="{FF2B5EF4-FFF2-40B4-BE49-F238E27FC236}">
                <a16:creationId xmlns:a16="http://schemas.microsoft.com/office/drawing/2014/main" id="{6A183CEA-ABA3-F3AF-76A9-E060D7E6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35" r="9091" b="25414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15BDE8F-488F-B0B7-73A1-26B16789E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fr-CH" sz="4800" dirty="0">
                <a:solidFill>
                  <a:schemeClr val="bg1"/>
                </a:solidFill>
              </a:rPr>
              <a:t>NIBT Partie technique F1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66522BB-724E-0580-2AA4-D8E171D48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fr-CH" sz="2000" dirty="0">
                <a:solidFill>
                  <a:schemeClr val="bg1"/>
                </a:solidFill>
              </a:rPr>
              <a:t>Généralités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1444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A82B3C8-5C92-4F76-9199-65D1A1911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fr-CH" sz="3600" dirty="0">
                <a:solidFill>
                  <a:schemeClr val="tx2"/>
                </a:solidFill>
              </a:rPr>
              <a:t>Généralités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1A57736-A310-439A-A499-E18B48D76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fr-CH" sz="2400" dirty="0">
                <a:solidFill>
                  <a:schemeClr val="tx2"/>
                </a:solidFill>
              </a:rPr>
              <a:t>Quelques mA peuvent déjà être très dangereux (danger de mort)</a:t>
            </a:r>
          </a:p>
          <a:p>
            <a:endParaRPr lang="fr-CH" sz="2400" dirty="0">
              <a:solidFill>
                <a:schemeClr val="tx2"/>
              </a:solidFill>
            </a:endParaRPr>
          </a:p>
          <a:p>
            <a:r>
              <a:rPr lang="fr-CH" sz="2400" dirty="0">
                <a:solidFill>
                  <a:schemeClr val="tx2"/>
                </a:solidFill>
              </a:rPr>
              <a:t>L’électricité peut créer des explosions (étincelles)</a:t>
            </a:r>
          </a:p>
          <a:p>
            <a:endParaRPr lang="fr-CH" sz="2400" dirty="0">
              <a:solidFill>
                <a:schemeClr val="tx2"/>
              </a:solidFill>
            </a:endParaRPr>
          </a:p>
          <a:p>
            <a:r>
              <a:rPr lang="fr-CH" sz="2400" dirty="0">
                <a:solidFill>
                  <a:schemeClr val="tx2"/>
                </a:solidFill>
              </a:rPr>
              <a:t>Des incendies (échauffement)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Qu&amp;#39;est-ce qu&amp;#39;un arc électrique &amp;amp; comment s&amp;#39;en protéger ? | MesDépanneurs.fr">
            <a:extLst>
              <a:ext uri="{FF2B5EF4-FFF2-40B4-BE49-F238E27FC236}">
                <a16:creationId xmlns:a16="http://schemas.microsoft.com/office/drawing/2014/main" id="{F217C835-40C7-460A-90C1-72EAD866A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55214"/>
            <a:ext cx="4142232" cy="20711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Explosion : 8 points 4">
            <a:extLst>
              <a:ext uri="{FF2B5EF4-FFF2-40B4-BE49-F238E27FC236}">
                <a16:creationId xmlns:a16="http://schemas.microsoft.com/office/drawing/2014/main" id="{E7D1AB6F-4478-3ADA-1D6F-B899ABD4B896}"/>
              </a:ext>
            </a:extLst>
          </p:cNvPr>
          <p:cNvSpPr/>
          <p:nvPr/>
        </p:nvSpPr>
        <p:spPr>
          <a:xfrm>
            <a:off x="10025743" y="88852"/>
            <a:ext cx="209005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F1.1</a:t>
            </a:r>
          </a:p>
          <a:p>
            <a:pPr algn="ctr"/>
            <a:r>
              <a:rPr lang="fr-CH" dirty="0"/>
              <a:t>p.15</a:t>
            </a:r>
          </a:p>
        </p:txBody>
      </p:sp>
    </p:spTree>
    <p:extLst>
      <p:ext uri="{BB962C8B-B14F-4D97-AF65-F5344CB8AC3E}">
        <p14:creationId xmlns:p14="http://schemas.microsoft.com/office/powerpoint/2010/main" val="419567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E3D0E70C-D6C0-41DA-A116-532098EED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0182" y="1355714"/>
            <a:ext cx="5681707" cy="1807305"/>
          </a:xfrm>
        </p:spPr>
        <p:txBody>
          <a:bodyPr>
            <a:normAutofit/>
          </a:bodyPr>
          <a:lstStyle/>
          <a:p>
            <a:r>
              <a:rPr lang="fr-CH" dirty="0"/>
              <a:t>L’électricité et l’homme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36CC7291-C96A-4B6E-9641-E3457B5190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28" r="2548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FF94ABE-954E-4847-925D-9A09C885D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6120" y="2841514"/>
            <a:ext cx="7137558" cy="4337991"/>
          </a:xfrm>
        </p:spPr>
        <p:txBody>
          <a:bodyPr>
            <a:normAutofit/>
          </a:bodyPr>
          <a:lstStyle/>
          <a:p>
            <a:r>
              <a:rPr lang="fr-CH" sz="2400" dirty="0"/>
              <a:t>Le corps humain est conducteur.</a:t>
            </a:r>
          </a:p>
          <a:p>
            <a:endParaRPr lang="fr-CH" sz="2400" dirty="0"/>
          </a:p>
          <a:p>
            <a:r>
              <a:rPr lang="fr-CH" sz="2400" dirty="0"/>
              <a:t>Effet direct sur l’homme: </a:t>
            </a:r>
          </a:p>
          <a:p>
            <a:pPr marL="0" indent="0">
              <a:buNone/>
            </a:pPr>
            <a:endParaRPr lang="fr-CH" sz="2400" dirty="0"/>
          </a:p>
          <a:p>
            <a:pPr lvl="1"/>
            <a:r>
              <a:rPr lang="fr-CH" dirty="0"/>
              <a:t>Marques d’entrée et sortie (brûlures externes)</a:t>
            </a:r>
          </a:p>
          <a:p>
            <a:pPr lvl="1"/>
            <a:r>
              <a:rPr lang="fr-CH" dirty="0"/>
              <a:t>Brûlure internes (articulation et voies nerveuses)</a:t>
            </a:r>
          </a:p>
          <a:p>
            <a:pPr lvl="1"/>
            <a:r>
              <a:rPr lang="fr-CH" dirty="0"/>
              <a:t>Brûlure de la rétine (éblouissement)</a:t>
            </a:r>
          </a:p>
          <a:p>
            <a:pPr lvl="1"/>
            <a:r>
              <a:rPr lang="fr-CH" dirty="0"/>
              <a:t>Décomposition</a:t>
            </a:r>
          </a:p>
        </p:txBody>
      </p:sp>
      <p:sp>
        <p:nvSpPr>
          <p:cNvPr id="7" name="Explosion : 8 points 6">
            <a:extLst>
              <a:ext uri="{FF2B5EF4-FFF2-40B4-BE49-F238E27FC236}">
                <a16:creationId xmlns:a16="http://schemas.microsoft.com/office/drawing/2014/main" id="{2D74091D-6653-78AF-2905-01FD972C362F}"/>
              </a:ext>
            </a:extLst>
          </p:cNvPr>
          <p:cNvSpPr/>
          <p:nvPr/>
        </p:nvSpPr>
        <p:spPr>
          <a:xfrm>
            <a:off x="10025743" y="88852"/>
            <a:ext cx="209005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F1.1</a:t>
            </a:r>
          </a:p>
          <a:p>
            <a:pPr algn="ctr"/>
            <a:r>
              <a:rPr lang="fr-CH" dirty="0"/>
              <a:t>p.15</a:t>
            </a:r>
          </a:p>
        </p:txBody>
      </p:sp>
    </p:spTree>
    <p:extLst>
      <p:ext uri="{BB962C8B-B14F-4D97-AF65-F5344CB8AC3E}">
        <p14:creationId xmlns:p14="http://schemas.microsoft.com/office/powerpoint/2010/main" val="754751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F7A02D2-596C-4DB0-A5BA-220B3AFE1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1235"/>
            <a:ext cx="10515600" cy="5395728"/>
          </a:xfrm>
        </p:spPr>
        <p:txBody>
          <a:bodyPr>
            <a:normAutofit lnSpcReduction="10000"/>
          </a:bodyPr>
          <a:lstStyle/>
          <a:p>
            <a:r>
              <a:rPr lang="fr-CH" dirty="0"/>
              <a:t>Effet du courant électrique sur le corps</a:t>
            </a:r>
          </a:p>
          <a:p>
            <a:pPr marL="0" indent="0">
              <a:buNone/>
            </a:pPr>
            <a:endParaRPr lang="fr-CH" dirty="0"/>
          </a:p>
          <a:p>
            <a:pPr lvl="1"/>
            <a:r>
              <a:rPr lang="fr-CH" dirty="0"/>
              <a:t>Muscle (crampes musculaires)</a:t>
            </a:r>
          </a:p>
          <a:p>
            <a:pPr lvl="1"/>
            <a:r>
              <a:rPr lang="fr-CH" dirty="0"/>
              <a:t>Cerveau (vertige, perte de conscience)</a:t>
            </a:r>
          </a:p>
          <a:p>
            <a:pPr lvl="1"/>
            <a:r>
              <a:rPr lang="fr-CH" dirty="0"/>
              <a:t>Poumon (contraction pulmonaire -&gt; difficultés respiratoires)</a:t>
            </a:r>
          </a:p>
          <a:p>
            <a:pPr lvl="1"/>
            <a:r>
              <a:rPr lang="fr-CH" dirty="0"/>
              <a:t>Cœur (trouble, fibrillation ou arrêt cardiaque)</a:t>
            </a:r>
          </a:p>
          <a:p>
            <a:pPr lvl="1"/>
            <a:r>
              <a:rPr lang="fr-CH" dirty="0"/>
              <a:t>Squelette (chute et on se casse quelque chose)</a:t>
            </a:r>
          </a:p>
          <a:p>
            <a:pPr lvl="1"/>
            <a:r>
              <a:rPr lang="fr-CH" dirty="0"/>
              <a:t>Sang (Augmentation pression sanguine -&gt; embolie)</a:t>
            </a:r>
          </a:p>
          <a:p>
            <a:pPr lvl="1"/>
            <a:r>
              <a:rPr lang="fr-CH" dirty="0"/>
              <a:t>Nerfs (trouble sensoriels)</a:t>
            </a:r>
          </a:p>
          <a:p>
            <a:pPr lvl="1"/>
            <a:r>
              <a:rPr lang="fr-CH" dirty="0"/>
              <a:t>Peau (brûlures)</a:t>
            </a:r>
          </a:p>
          <a:p>
            <a:pPr lvl="1"/>
            <a:endParaRPr lang="fr-CH" dirty="0"/>
          </a:p>
          <a:p>
            <a:r>
              <a:rPr lang="fr-CH" dirty="0"/>
              <a:t>Selon le courant, la fréquence, le cheminement et le temps, les effets peuvent être </a:t>
            </a:r>
            <a:r>
              <a:rPr lang="fr-CH" dirty="0">
                <a:solidFill>
                  <a:srgbClr val="FF0000"/>
                </a:solidFill>
              </a:rPr>
              <a:t>mortel</a:t>
            </a:r>
          </a:p>
        </p:txBody>
      </p:sp>
      <p:sp>
        <p:nvSpPr>
          <p:cNvPr id="2" name="Explosion : 8 points 1">
            <a:extLst>
              <a:ext uri="{FF2B5EF4-FFF2-40B4-BE49-F238E27FC236}">
                <a16:creationId xmlns:a16="http://schemas.microsoft.com/office/drawing/2014/main" id="{059D4875-7D13-591E-AB43-9B50973B4DE0}"/>
              </a:ext>
            </a:extLst>
          </p:cNvPr>
          <p:cNvSpPr/>
          <p:nvPr/>
        </p:nvSpPr>
        <p:spPr>
          <a:xfrm>
            <a:off x="10025743" y="88852"/>
            <a:ext cx="209005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F1.1</a:t>
            </a:r>
          </a:p>
          <a:p>
            <a:pPr algn="ctr"/>
            <a:r>
              <a:rPr lang="fr-CH" dirty="0"/>
              <a:t>p.16</a:t>
            </a:r>
          </a:p>
        </p:txBody>
      </p:sp>
    </p:spTree>
    <p:extLst>
      <p:ext uri="{BB962C8B-B14F-4D97-AF65-F5344CB8AC3E}">
        <p14:creationId xmlns:p14="http://schemas.microsoft.com/office/powerpoint/2010/main" val="3846503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D0F8560-8A8C-4159-94DF-1714C3784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Effets du courant sur l’homme</a:t>
            </a:r>
          </a:p>
        </p:txBody>
      </p:sp>
      <p:sp>
        <p:nvSpPr>
          <p:cNvPr id="3" name="Explosion : 8 points 2">
            <a:extLst>
              <a:ext uri="{FF2B5EF4-FFF2-40B4-BE49-F238E27FC236}">
                <a16:creationId xmlns:a16="http://schemas.microsoft.com/office/drawing/2014/main" id="{F954919A-CB2F-6888-47D8-5DF54A037D3A}"/>
              </a:ext>
            </a:extLst>
          </p:cNvPr>
          <p:cNvSpPr/>
          <p:nvPr/>
        </p:nvSpPr>
        <p:spPr>
          <a:xfrm>
            <a:off x="9397093" y="88852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F1.1 tab</a:t>
            </a:r>
          </a:p>
          <a:p>
            <a:pPr algn="ctr"/>
            <a:r>
              <a:rPr lang="fr-CH" dirty="0"/>
              <a:t>p.16</a:t>
            </a:r>
          </a:p>
        </p:txBody>
      </p:sp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679E92EE-2026-2F4B-4A9A-04725BDE0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CH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8C018C93-944F-E277-9E76-DFDF4DDEE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531" y="1895396"/>
            <a:ext cx="6578938" cy="306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540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mment s&amp;#39;entraîner avec les fréquences cardiaques">
            <a:extLst>
              <a:ext uri="{FF2B5EF4-FFF2-40B4-BE49-F238E27FC236}">
                <a16:creationId xmlns:a16="http://schemas.microsoft.com/office/drawing/2014/main" id="{05C967D6-4CB3-4389-8FB8-DE21F92B54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 bwMode="auto">
          <a:xfrm>
            <a:off x="0" y="-11422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769FCD42-B9FD-4E07-B930-DB8217D78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fr-CH" sz="3600"/>
              <a:t>Danger du courant alternatif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CB8D748-B93D-486F-AF49-23632726B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75" y="3601297"/>
            <a:ext cx="4593021" cy="261983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fr-CH" sz="3200" dirty="0"/>
              <a:t>La fréquence du réseau est bien différente que la fréquence cardiaque.</a:t>
            </a:r>
          </a:p>
          <a:p>
            <a:pPr marL="0" indent="0">
              <a:buNone/>
            </a:pPr>
            <a:endParaRPr lang="fr-CH" sz="3200" dirty="0"/>
          </a:p>
          <a:p>
            <a:pPr marL="0" indent="0">
              <a:buNone/>
            </a:pPr>
            <a:r>
              <a:rPr lang="fr-CH" sz="3200" dirty="0"/>
              <a:t>Plus la fréquence augmente plus on a de passage par zéro.</a:t>
            </a:r>
          </a:p>
          <a:p>
            <a:endParaRPr lang="fr-CH" sz="1800" dirty="0"/>
          </a:p>
        </p:txBody>
      </p:sp>
    </p:spTree>
    <p:extLst>
      <p:ext uri="{BB962C8B-B14F-4D97-AF65-F5344CB8AC3E}">
        <p14:creationId xmlns:p14="http://schemas.microsoft.com/office/powerpoint/2010/main" val="136853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F7F532-D751-409D-8908-86A97C632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Résistance du corps humain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33C79FC-AF69-4FA4-817A-05DF131FC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Dépend de sa constitution</a:t>
            </a:r>
          </a:p>
          <a:p>
            <a:pPr lvl="1"/>
            <a:r>
              <a:rPr lang="fr-CH" dirty="0"/>
              <a:t>Humidité</a:t>
            </a:r>
          </a:p>
          <a:p>
            <a:pPr lvl="1"/>
            <a:r>
              <a:rPr lang="fr-CH" dirty="0"/>
              <a:t>Qualité de la peau</a:t>
            </a:r>
          </a:p>
          <a:p>
            <a:pPr lvl="1"/>
            <a:r>
              <a:rPr lang="fr-CH" dirty="0"/>
              <a:t>Taille / poids</a:t>
            </a:r>
          </a:p>
          <a:p>
            <a:pPr lvl="1"/>
            <a:endParaRPr lang="fr-CH" dirty="0"/>
          </a:p>
          <a:p>
            <a:r>
              <a:rPr lang="fr-CH" dirty="0"/>
              <a:t>Envirions 1000 à 3000 </a:t>
            </a:r>
            <a:r>
              <a:rPr lang="el-GR" dirty="0"/>
              <a:t>Ω</a:t>
            </a:r>
            <a:endParaRPr lang="fr-CH" dirty="0"/>
          </a:p>
          <a:p>
            <a:endParaRPr lang="fr-CH" dirty="0"/>
          </a:p>
          <a:p>
            <a:r>
              <a:rPr lang="fr-CH" dirty="0"/>
              <a:t>Sous 230 V ? </a:t>
            </a:r>
          </a:p>
        </p:txBody>
      </p:sp>
      <p:sp>
        <p:nvSpPr>
          <p:cNvPr id="5" name="Explosion : 8 points 4">
            <a:extLst>
              <a:ext uri="{FF2B5EF4-FFF2-40B4-BE49-F238E27FC236}">
                <a16:creationId xmlns:a16="http://schemas.microsoft.com/office/drawing/2014/main" id="{CC08C920-C678-F8B5-5052-2301D2614D62}"/>
              </a:ext>
            </a:extLst>
          </p:cNvPr>
          <p:cNvSpPr/>
          <p:nvPr/>
        </p:nvSpPr>
        <p:spPr>
          <a:xfrm>
            <a:off x="9397093" y="88852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F1.1</a:t>
            </a:r>
          </a:p>
          <a:p>
            <a:pPr algn="ctr"/>
            <a:r>
              <a:rPr lang="fr-CH" dirty="0"/>
              <a:t>p.17</a:t>
            </a:r>
          </a:p>
        </p:txBody>
      </p:sp>
    </p:spTree>
    <p:extLst>
      <p:ext uri="{BB962C8B-B14F-4D97-AF65-F5344CB8AC3E}">
        <p14:creationId xmlns:p14="http://schemas.microsoft.com/office/powerpoint/2010/main" val="4018648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474DAB7-FA0C-4B0A-A564-079FD17BF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CH" dirty="0"/>
              <a:t>F1.2 Les accidents n’arrivent jamais seuls, nous les provoquons</a:t>
            </a:r>
            <a:br>
              <a:rPr lang="fr-CH" dirty="0"/>
            </a:br>
            <a:endParaRPr lang="fr-CH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703E0B8-A4CE-4A40-B2D5-53B2F986E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992"/>
            <a:ext cx="10515600" cy="4351338"/>
          </a:xfrm>
        </p:spPr>
        <p:txBody>
          <a:bodyPr/>
          <a:lstStyle/>
          <a:p>
            <a:r>
              <a:rPr lang="fr-CH" dirty="0"/>
              <a:t>65 % sont des accidents professionnel</a:t>
            </a:r>
          </a:p>
          <a:p>
            <a:r>
              <a:rPr lang="fr-CH" dirty="0"/>
              <a:t>5 par année ont une issue mortelle</a:t>
            </a:r>
          </a:p>
          <a:p>
            <a:endParaRPr lang="fr-CH" dirty="0"/>
          </a:p>
          <a:p>
            <a:r>
              <a:rPr lang="fr-CH" dirty="0"/>
              <a:t>Les 4 causes les plus fréquentes:</a:t>
            </a:r>
          </a:p>
          <a:p>
            <a:pPr marL="0" indent="0">
              <a:buNone/>
            </a:pPr>
            <a:endParaRPr lang="fr-CH" dirty="0"/>
          </a:p>
          <a:p>
            <a:pPr lvl="1"/>
            <a:r>
              <a:rPr lang="fr-CH" dirty="0"/>
              <a:t>Evaluation du risque / méthode de travail </a:t>
            </a:r>
          </a:p>
          <a:p>
            <a:pPr lvl="1"/>
            <a:r>
              <a:rPr lang="fr-CH" dirty="0"/>
              <a:t>Pas assez préparé (précis)</a:t>
            </a:r>
          </a:p>
          <a:p>
            <a:pPr lvl="1"/>
            <a:r>
              <a:rPr lang="fr-CH" dirty="0"/>
              <a:t>Non respect de la règle des 5 + 5</a:t>
            </a:r>
          </a:p>
          <a:p>
            <a:pPr lvl="1"/>
            <a:r>
              <a:rPr lang="fr-CH" dirty="0"/>
              <a:t>Manque de soin d’attention</a:t>
            </a:r>
          </a:p>
          <a:p>
            <a:pPr lvl="1"/>
            <a:endParaRPr lang="fr-CH" b="1" dirty="0"/>
          </a:p>
        </p:txBody>
      </p:sp>
      <p:sp>
        <p:nvSpPr>
          <p:cNvPr id="5" name="Explosion : 8 points 4">
            <a:extLst>
              <a:ext uri="{FF2B5EF4-FFF2-40B4-BE49-F238E27FC236}">
                <a16:creationId xmlns:a16="http://schemas.microsoft.com/office/drawing/2014/main" id="{697BD351-9D6E-3D3F-6312-7BA28816786F}"/>
              </a:ext>
            </a:extLst>
          </p:cNvPr>
          <p:cNvSpPr/>
          <p:nvPr/>
        </p:nvSpPr>
        <p:spPr>
          <a:xfrm>
            <a:off x="9473293" y="976585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</a:t>
            </a:r>
          </a:p>
          <a:p>
            <a:pPr algn="ctr"/>
            <a:r>
              <a:rPr lang="fr-CH" dirty="0"/>
              <a:t>p.18</a:t>
            </a:r>
          </a:p>
        </p:txBody>
      </p:sp>
    </p:spTree>
    <p:extLst>
      <p:ext uri="{BB962C8B-B14F-4D97-AF65-F5344CB8AC3E}">
        <p14:creationId xmlns:p14="http://schemas.microsoft.com/office/powerpoint/2010/main" val="1177389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738EDEF-E152-44D6-9819-CEB777E94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La règle des 5+5 vitales</a:t>
            </a:r>
          </a:p>
        </p:txBody>
      </p:sp>
      <p:pic>
        <p:nvPicPr>
          <p:cNvPr id="4" name="Règles vitales des 5+5">
            <a:hlinkClick r:id="" action="ppaction://media"/>
            <a:extLst>
              <a:ext uri="{FF2B5EF4-FFF2-40B4-BE49-F238E27FC236}">
                <a16:creationId xmlns:a16="http://schemas.microsoft.com/office/drawing/2014/main" id="{05146DA6-3C06-47D5-93CA-E163D0E5B5A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3639" y="1553592"/>
            <a:ext cx="8219512" cy="4623371"/>
          </a:xfrm>
        </p:spPr>
      </p:pic>
      <p:sp>
        <p:nvSpPr>
          <p:cNvPr id="3" name="Explosion : 8 points 2">
            <a:extLst>
              <a:ext uri="{FF2B5EF4-FFF2-40B4-BE49-F238E27FC236}">
                <a16:creationId xmlns:a16="http://schemas.microsoft.com/office/drawing/2014/main" id="{70A43C08-640A-F78C-D9B7-985D98B43D42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</a:t>
            </a:r>
          </a:p>
          <a:p>
            <a:pPr algn="ctr"/>
            <a:r>
              <a:rPr lang="fr-CH" dirty="0"/>
              <a:t>p.18-19</a:t>
            </a:r>
          </a:p>
        </p:txBody>
      </p:sp>
    </p:spTree>
    <p:extLst>
      <p:ext uri="{BB962C8B-B14F-4D97-AF65-F5344CB8AC3E}">
        <p14:creationId xmlns:p14="http://schemas.microsoft.com/office/powerpoint/2010/main" val="119982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3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1212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546EB76-FB50-489D-96D8-802F062DD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Protection des parties actives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B822C9A8-9887-40FC-9D5C-A8EB31322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CH" dirty="0"/>
              <a:t>Le contact de parties sous tension doit être évité avec un dispositif de protection comme une barrière, un blindage ou une enveloppe isolante</a:t>
            </a:r>
          </a:p>
        </p:txBody>
      </p:sp>
      <p:pic>
        <p:nvPicPr>
          <p:cNvPr id="2050" name="Picture 2" descr="&lt;strong&gt;Figure 5&lt;/strong&gt; Zone de voisinage sans écran (méthode de travail 2).">
            <a:extLst>
              <a:ext uri="{FF2B5EF4-FFF2-40B4-BE49-F238E27FC236}">
                <a16:creationId xmlns:a16="http://schemas.microsoft.com/office/drawing/2014/main" id="{928D369D-19EB-4594-9544-4C70B0444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48" y="2638425"/>
            <a:ext cx="9151927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Explosion : 8 points 2">
            <a:extLst>
              <a:ext uri="{FF2B5EF4-FFF2-40B4-BE49-F238E27FC236}">
                <a16:creationId xmlns:a16="http://schemas.microsoft.com/office/drawing/2014/main" id="{0307C9B0-9AAE-748D-23E8-4EB079948A4E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F1.2.2</a:t>
            </a:r>
          </a:p>
          <a:p>
            <a:pPr algn="ctr"/>
            <a:r>
              <a:rPr lang="fr-CH" dirty="0"/>
              <a:t>p.19-20</a:t>
            </a:r>
          </a:p>
        </p:txBody>
      </p:sp>
    </p:spTree>
    <p:extLst>
      <p:ext uri="{BB962C8B-B14F-4D97-AF65-F5344CB8AC3E}">
        <p14:creationId xmlns:p14="http://schemas.microsoft.com/office/powerpoint/2010/main" val="4193393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29E0F10-DCC5-409F-8D88-F076983AA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3 méthodes de travail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DBD5C91-D115-43BD-BC0F-F05DFC2F9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900"/>
            <a:ext cx="10515600" cy="46910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r>
              <a:rPr lang="fr-CH" sz="2200" dirty="0"/>
              <a:t>1. Méthode de travail 1 :Travaux hors tension;</a:t>
            </a:r>
          </a:p>
          <a:p>
            <a:pPr marL="0" indent="0">
              <a:buNone/>
            </a:pPr>
            <a:r>
              <a:rPr lang="fr-CH" sz="2200" dirty="0"/>
              <a:t> 	Règles des 5 doigts</a:t>
            </a:r>
          </a:p>
          <a:p>
            <a:pPr marL="0" indent="0">
              <a:buNone/>
            </a:pPr>
            <a:endParaRPr lang="fr-CH" sz="2200" dirty="0"/>
          </a:p>
          <a:p>
            <a:pPr marL="0" indent="0">
              <a:buNone/>
            </a:pPr>
            <a:r>
              <a:rPr lang="fr-CH" sz="2200" dirty="0"/>
              <a:t>2. Méthode de travail 2: travaux à proximité de parties sous tension;</a:t>
            </a:r>
          </a:p>
          <a:p>
            <a:pPr marL="0" indent="0">
              <a:buNone/>
            </a:pPr>
            <a:r>
              <a:rPr lang="fr-CH" sz="2200" dirty="0"/>
              <a:t>	Exigent des mesures de protection appropriées contre les dangers électriques</a:t>
            </a:r>
          </a:p>
          <a:p>
            <a:pPr marL="0" indent="0">
              <a:buNone/>
            </a:pPr>
            <a:r>
              <a:rPr lang="fr-CH" sz="2200" dirty="0"/>
              <a:t>	Des barrières, des enveloppes ou des isolations</a:t>
            </a:r>
          </a:p>
          <a:p>
            <a:pPr marL="0" indent="0">
              <a:buNone/>
            </a:pPr>
            <a:endParaRPr lang="fr-CH" sz="2200" dirty="0"/>
          </a:p>
          <a:p>
            <a:pPr marL="0" indent="0">
              <a:buNone/>
            </a:pPr>
            <a:r>
              <a:rPr lang="fr-CH" sz="2200" dirty="0"/>
              <a:t>3. Méthode de travail 3: Travaux sous tension </a:t>
            </a:r>
          </a:p>
          <a:p>
            <a:pPr marL="0" indent="0">
              <a:buNone/>
            </a:pPr>
            <a:r>
              <a:rPr lang="fr-CH" sz="2200" dirty="0"/>
              <a:t>	(</a:t>
            </a:r>
            <a:r>
              <a:rPr lang="fr-CH" sz="2200" dirty="0" err="1"/>
              <a:t>TsT</a:t>
            </a:r>
            <a:r>
              <a:rPr lang="fr-CH" sz="2200" dirty="0"/>
              <a:t> 1 </a:t>
            </a:r>
            <a:r>
              <a:rPr lang="fr-CH" sz="2200" dirty="0" err="1"/>
              <a:t>etTsT</a:t>
            </a:r>
            <a:r>
              <a:rPr lang="fr-CH" sz="2200" dirty="0"/>
              <a:t> 2).</a:t>
            </a:r>
          </a:p>
        </p:txBody>
      </p:sp>
      <p:sp>
        <p:nvSpPr>
          <p:cNvPr id="5" name="Explosion : 8 points 4">
            <a:extLst>
              <a:ext uri="{FF2B5EF4-FFF2-40B4-BE49-F238E27FC236}">
                <a16:creationId xmlns:a16="http://schemas.microsoft.com/office/drawing/2014/main" id="{D308D548-5D89-E92F-3792-8B4F63561A3F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F1.2.3</a:t>
            </a:r>
          </a:p>
          <a:p>
            <a:pPr algn="ctr"/>
            <a:r>
              <a:rPr lang="fr-CH" dirty="0"/>
              <a:t>p.19-20</a:t>
            </a:r>
          </a:p>
        </p:txBody>
      </p:sp>
    </p:spTree>
    <p:extLst>
      <p:ext uri="{BB962C8B-B14F-4D97-AF65-F5344CB8AC3E}">
        <p14:creationId xmlns:p14="http://schemas.microsoft.com/office/powerpoint/2010/main" val="1086543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09C5E-D238-7017-8711-624C7EC11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B023055-0E26-1F01-88FB-4C905E930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Travaux sous tension (</a:t>
            </a:r>
            <a:r>
              <a:rPr lang="fr-CH" dirty="0" err="1"/>
              <a:t>TsT</a:t>
            </a:r>
            <a:r>
              <a:rPr lang="fr-CH" dirty="0"/>
              <a:t>)</a:t>
            </a:r>
            <a:br>
              <a:rPr lang="fr-CH" dirty="0"/>
            </a:br>
            <a:r>
              <a:rPr lang="fr-CH" dirty="0"/>
              <a:t>Méthode 3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D190B41-2A58-F90D-2413-D19D39593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900"/>
            <a:ext cx="10515600" cy="46910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fr-CH" dirty="0"/>
          </a:p>
          <a:p>
            <a:pPr marL="457200" lvl="1" indent="0">
              <a:buNone/>
            </a:pPr>
            <a:r>
              <a:rPr lang="fr-CH" dirty="0"/>
              <a:t>1. </a:t>
            </a:r>
            <a:r>
              <a:rPr lang="fr-CH" dirty="0" err="1"/>
              <a:t>TsT</a:t>
            </a:r>
            <a:r>
              <a:rPr lang="fr-CH" dirty="0"/>
              <a:t> 1 (Toucher une partie de l’installation sans la modifier) </a:t>
            </a:r>
          </a:p>
          <a:p>
            <a:pPr marL="457200" lvl="1" indent="0">
              <a:buNone/>
            </a:pPr>
            <a:r>
              <a:rPr lang="fr-CH" dirty="0"/>
              <a:t>		-&gt; mesure et vérifications</a:t>
            </a:r>
          </a:p>
          <a:p>
            <a:pPr marL="457200" lvl="1" indent="0">
              <a:buNone/>
            </a:pPr>
            <a:r>
              <a:rPr lang="fr-CH" dirty="0"/>
              <a:t>Ces travaux peuvent être effectué </a:t>
            </a:r>
            <a:r>
              <a:rPr lang="fr-CH" dirty="0">
                <a:solidFill>
                  <a:srgbClr val="FF0000"/>
                </a:solidFill>
              </a:rPr>
              <a:t>seul</a:t>
            </a:r>
            <a:r>
              <a:rPr lang="fr-CH" dirty="0"/>
              <a:t> mais cette personne </a:t>
            </a:r>
            <a:r>
              <a:rPr lang="fr-CH" dirty="0">
                <a:solidFill>
                  <a:srgbClr val="FF0000"/>
                </a:solidFill>
              </a:rPr>
              <a:t>doit être formé et qualifié </a:t>
            </a:r>
            <a:r>
              <a:rPr lang="fr-CH" dirty="0"/>
              <a:t>(CFC). Exiger un mandat précis !</a:t>
            </a:r>
          </a:p>
          <a:p>
            <a:pPr marL="457200" lvl="1" indent="0">
              <a:buNone/>
            </a:pPr>
            <a:endParaRPr lang="fr-CH" dirty="0"/>
          </a:p>
          <a:p>
            <a:pPr marL="457200" lvl="1" indent="0">
              <a:buNone/>
            </a:pPr>
            <a:r>
              <a:rPr lang="fr-CH" dirty="0"/>
              <a:t>2. </a:t>
            </a:r>
            <a:r>
              <a:rPr lang="fr-CH" dirty="0" err="1"/>
              <a:t>TsT</a:t>
            </a:r>
            <a:r>
              <a:rPr lang="fr-CH" dirty="0"/>
              <a:t> 2 (Toucher une partie de l’installation avec modification de celle-ci)</a:t>
            </a:r>
          </a:p>
          <a:p>
            <a:pPr marL="457200" lvl="1" indent="0">
              <a:buNone/>
            </a:pPr>
            <a:r>
              <a:rPr lang="fr-CH" dirty="0"/>
              <a:t>		-&gt; remplacement, câblage, modification de tableau</a:t>
            </a:r>
          </a:p>
          <a:p>
            <a:pPr marL="457200" lvl="1" indent="0">
              <a:buNone/>
            </a:pPr>
            <a:r>
              <a:rPr lang="fr-CH" dirty="0"/>
              <a:t>Doivent être exécutés </a:t>
            </a:r>
            <a:r>
              <a:rPr lang="fr-CH" dirty="0">
                <a:solidFill>
                  <a:srgbClr val="FF0000"/>
                </a:solidFill>
              </a:rPr>
              <a:t>par deux </a:t>
            </a:r>
            <a:r>
              <a:rPr lang="fr-CH" dirty="0"/>
              <a:t>personnes (</a:t>
            </a:r>
            <a:r>
              <a:rPr lang="fr-CH" dirty="0">
                <a:solidFill>
                  <a:srgbClr val="FF0000"/>
                </a:solidFill>
              </a:rPr>
              <a:t>avec CFC</a:t>
            </a:r>
            <a:r>
              <a:rPr lang="fr-CH" dirty="0"/>
              <a:t>). </a:t>
            </a:r>
            <a:r>
              <a:rPr lang="fr-CH" dirty="0">
                <a:solidFill>
                  <a:srgbClr val="FF0000"/>
                </a:solidFill>
              </a:rPr>
              <a:t>Mandat précis et consigné par écrit !</a:t>
            </a:r>
          </a:p>
          <a:p>
            <a:pPr marL="457200" lvl="1" indent="0">
              <a:buNone/>
            </a:pPr>
            <a:endParaRPr lang="fr-CH" dirty="0"/>
          </a:p>
          <a:p>
            <a:pPr marL="457200" lvl="1" indent="0">
              <a:buNone/>
            </a:pPr>
            <a:r>
              <a:rPr lang="fr-CH" dirty="0"/>
              <a:t>Dans les deux situations : Avoir les EPI adapter au niveau de tension (</a:t>
            </a:r>
            <a:r>
              <a:rPr lang="fr-CH" dirty="0">
                <a:solidFill>
                  <a:srgbClr val="FF0000"/>
                </a:solidFill>
              </a:rPr>
              <a:t>E</a:t>
            </a:r>
            <a:r>
              <a:rPr lang="fr-CH" dirty="0"/>
              <a:t>quipement de </a:t>
            </a:r>
            <a:r>
              <a:rPr lang="fr-CH" dirty="0">
                <a:solidFill>
                  <a:srgbClr val="FF0000"/>
                </a:solidFill>
              </a:rPr>
              <a:t>P</a:t>
            </a:r>
            <a:r>
              <a:rPr lang="fr-CH" dirty="0"/>
              <a:t>rotection </a:t>
            </a:r>
            <a:r>
              <a:rPr lang="fr-CH" dirty="0">
                <a:solidFill>
                  <a:srgbClr val="FF0000"/>
                </a:solidFill>
              </a:rPr>
              <a:t>I</a:t>
            </a:r>
            <a:r>
              <a:rPr lang="fr-CH" dirty="0"/>
              <a:t>ndividuel)</a:t>
            </a:r>
          </a:p>
          <a:p>
            <a:pPr marL="457200" lvl="1" indent="0">
              <a:buNone/>
            </a:pPr>
            <a:endParaRPr lang="fr-CH" dirty="0"/>
          </a:p>
        </p:txBody>
      </p:sp>
      <p:sp>
        <p:nvSpPr>
          <p:cNvPr id="5" name="Explosion : 8 points 4">
            <a:extLst>
              <a:ext uri="{FF2B5EF4-FFF2-40B4-BE49-F238E27FC236}">
                <a16:creationId xmlns:a16="http://schemas.microsoft.com/office/drawing/2014/main" id="{5B60820B-F452-847A-F9E6-B5D2720F3502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F1.2.3</a:t>
            </a:r>
          </a:p>
          <a:p>
            <a:pPr algn="ctr"/>
            <a:r>
              <a:rPr lang="fr-CH" dirty="0"/>
              <a:t>p.20</a:t>
            </a:r>
          </a:p>
        </p:txBody>
      </p:sp>
    </p:spTree>
    <p:extLst>
      <p:ext uri="{BB962C8B-B14F-4D97-AF65-F5344CB8AC3E}">
        <p14:creationId xmlns:p14="http://schemas.microsoft.com/office/powerpoint/2010/main" val="2460936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275F415-6148-ABA5-76EE-2A02E8AD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Compétences des apprentis ?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1FD369D9-E2CC-CCE8-4CD5-85362115D8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825743"/>
            <a:ext cx="6780700" cy="5204185"/>
          </a:xfrm>
          <a:prstGeom prst="rect">
            <a:avLst/>
          </a:prstGeom>
        </p:spPr>
      </p:pic>
      <p:sp>
        <p:nvSpPr>
          <p:cNvPr id="6" name="Explosion : 8 points 5">
            <a:extLst>
              <a:ext uri="{FF2B5EF4-FFF2-40B4-BE49-F238E27FC236}">
                <a16:creationId xmlns:a16="http://schemas.microsoft.com/office/drawing/2014/main" id="{4DA37FA6-4ACE-1AAC-FD64-9F65DBAA4BA8}"/>
              </a:ext>
            </a:extLst>
          </p:cNvPr>
          <p:cNvSpPr/>
          <p:nvPr/>
        </p:nvSpPr>
        <p:spPr>
          <a:xfrm>
            <a:off x="129268" y="0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F1.2.6</a:t>
            </a:r>
          </a:p>
          <a:p>
            <a:pPr algn="ctr"/>
            <a:r>
              <a:rPr lang="fr-CH" dirty="0"/>
              <a:t>p.22</a:t>
            </a:r>
          </a:p>
        </p:txBody>
      </p:sp>
    </p:spTree>
    <p:extLst>
      <p:ext uri="{BB962C8B-B14F-4D97-AF65-F5344CB8AC3E}">
        <p14:creationId xmlns:p14="http://schemas.microsoft.com/office/powerpoint/2010/main" val="2850336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B7F4A81-717D-4301-906C-8F1FE9D4D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Comportement en cas d’accidents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AADDCFC-BF14-4233-B035-47B4917C9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fr-CH" dirty="0">
                <a:solidFill>
                  <a:srgbClr val="FF0000"/>
                </a:solidFill>
              </a:rPr>
              <a:t>TOUTE PERSONNE EST TENUE D’APPORTER DE L’AIDE ! </a:t>
            </a:r>
          </a:p>
          <a:p>
            <a:endParaRPr lang="fr-CH" dirty="0"/>
          </a:p>
          <a:p>
            <a:r>
              <a:rPr lang="fr-CH" dirty="0"/>
              <a:t>L’ordre peut être modifié !</a:t>
            </a:r>
          </a:p>
          <a:p>
            <a:endParaRPr lang="fr-CH" dirty="0"/>
          </a:p>
          <a:p>
            <a:pPr marL="0" indent="0">
              <a:buNone/>
            </a:pPr>
            <a:r>
              <a:rPr lang="fr-CH" dirty="0"/>
              <a:t>Eventuellement, établir un appel d’urgence</a:t>
            </a:r>
          </a:p>
          <a:p>
            <a:pPr marL="0" indent="0">
              <a:buNone/>
            </a:pPr>
            <a:endParaRPr lang="fr-CH" dirty="0"/>
          </a:p>
          <a:p>
            <a:pPr marL="514350" indent="-514350">
              <a:buFont typeface="+mj-lt"/>
              <a:buAutoNum type="arabicPeriod"/>
            </a:pPr>
            <a:r>
              <a:rPr lang="fr-CH" dirty="0"/>
              <a:t>Sauvetage (coupure), attention à ne pas vous mettre en danger</a:t>
            </a:r>
          </a:p>
          <a:p>
            <a:pPr marL="514350" indent="-514350">
              <a:buFont typeface="+mj-lt"/>
              <a:buAutoNum type="arabicPeriod"/>
            </a:pPr>
            <a:r>
              <a:rPr lang="fr-CH" dirty="0"/>
              <a:t>Isoler la victime </a:t>
            </a:r>
          </a:p>
          <a:p>
            <a:pPr marL="514350" indent="-514350">
              <a:buFont typeface="+mj-lt"/>
              <a:buAutoNum type="arabicPeriod"/>
            </a:pPr>
            <a:r>
              <a:rPr lang="fr-CH" dirty="0"/>
              <a:t>Séparer la victime de la partie «anciennement» sous tension </a:t>
            </a:r>
          </a:p>
          <a:p>
            <a:pPr marL="514350" indent="-514350">
              <a:buFont typeface="+mj-lt"/>
              <a:buAutoNum type="arabicPeriod"/>
            </a:pPr>
            <a:endParaRPr lang="fr-CH" dirty="0"/>
          </a:p>
          <a:p>
            <a:pPr marL="0" indent="0">
              <a:buNone/>
            </a:pPr>
            <a:r>
              <a:rPr lang="fr-CH" dirty="0"/>
              <a:t>Attention aux réenclenchements automatiques aux niveaux de la HT.</a:t>
            </a:r>
          </a:p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r>
              <a:rPr lang="fr-CH" dirty="0"/>
              <a:t>Vidéo débile : </a:t>
            </a:r>
            <a:r>
              <a:rPr lang="fr-CH" dirty="0">
                <a:hlinkClick r:id="rId2"/>
              </a:rPr>
              <a:t>https://www.koreus.com/video/bout-bois-ligne-electrique.html</a:t>
            </a:r>
            <a:endParaRPr lang="fr-CH" dirty="0"/>
          </a:p>
          <a:p>
            <a:pPr marL="0" indent="0">
              <a:buNone/>
            </a:pPr>
            <a:endParaRPr lang="fr-CH" dirty="0"/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9DAB3EB1-4627-24B8-8A7E-8E47833E4892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F1.2.5</a:t>
            </a:r>
          </a:p>
          <a:p>
            <a:pPr algn="ctr"/>
            <a:r>
              <a:rPr lang="fr-CH" dirty="0"/>
              <a:t>p.22</a:t>
            </a:r>
          </a:p>
        </p:txBody>
      </p:sp>
    </p:spTree>
    <p:extLst>
      <p:ext uri="{BB962C8B-B14F-4D97-AF65-F5344CB8AC3E}">
        <p14:creationId xmlns:p14="http://schemas.microsoft.com/office/powerpoint/2010/main" val="2168854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" name="Rectangle 3091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673B8658-4C3E-4EB0-97DD-D939BD6E9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422400"/>
            <a:ext cx="450555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Page 23 (photo dans votre Natel)</a:t>
            </a:r>
          </a:p>
        </p:txBody>
      </p:sp>
      <p:sp>
        <p:nvSpPr>
          <p:cNvPr id="3094" name="Freeform: Shape 3093">
            <a:extLst>
              <a:ext uri="{FF2B5EF4-FFF2-40B4-BE49-F238E27FC236}">
                <a16:creationId xmlns:a16="http://schemas.microsoft.com/office/drawing/2014/main" id="{0277405F-0B4F-4418-B773-1B3881412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30421" y="226893"/>
            <a:ext cx="5968658" cy="6085007"/>
          </a:xfrm>
          <a:custGeom>
            <a:avLst/>
            <a:gdLst>
              <a:gd name="connsiteX0" fmla="*/ 0 w 5968658"/>
              <a:gd name="connsiteY0" fmla="*/ 0 h 6085007"/>
              <a:gd name="connsiteX1" fmla="*/ 3557919 w 5968658"/>
              <a:gd name="connsiteY1" fmla="*/ 0 h 6085007"/>
              <a:gd name="connsiteX2" fmla="*/ 3557919 w 5968658"/>
              <a:gd name="connsiteY2" fmla="*/ 2195749 h 6085007"/>
              <a:gd name="connsiteX3" fmla="*/ 5968658 w 5968658"/>
              <a:gd name="connsiteY3" fmla="*/ 2195749 h 6085007"/>
              <a:gd name="connsiteX4" fmla="*/ 5968658 w 5968658"/>
              <a:gd name="connsiteY4" fmla="*/ 6085007 h 6085007"/>
              <a:gd name="connsiteX5" fmla="*/ 2058230 w 5968658"/>
              <a:gd name="connsiteY5" fmla="*/ 6085007 h 6085007"/>
              <a:gd name="connsiteX6" fmla="*/ 2058230 w 5968658"/>
              <a:gd name="connsiteY6" fmla="*/ 3538657 h 6085007"/>
              <a:gd name="connsiteX7" fmla="*/ 0 w 5968658"/>
              <a:gd name="connsiteY7" fmla="*/ 3538657 h 6085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68658" h="6085007">
                <a:moveTo>
                  <a:pt x="0" y="0"/>
                </a:moveTo>
                <a:lnTo>
                  <a:pt x="3557919" y="0"/>
                </a:lnTo>
                <a:lnTo>
                  <a:pt x="3557919" y="2195749"/>
                </a:lnTo>
                <a:lnTo>
                  <a:pt x="5968658" y="2195749"/>
                </a:lnTo>
                <a:lnTo>
                  <a:pt x="5968658" y="6085007"/>
                </a:lnTo>
                <a:lnTo>
                  <a:pt x="2058230" y="6085007"/>
                </a:lnTo>
                <a:lnTo>
                  <a:pt x="2058230" y="3538657"/>
                </a:lnTo>
                <a:lnTo>
                  <a:pt x="0" y="3538657"/>
                </a:ln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055ACB61-AF9C-F67F-15DD-1FDC0DD91F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" r="6214"/>
          <a:stretch>
            <a:fillRect/>
          </a:stretch>
        </p:blipFill>
        <p:spPr>
          <a:xfrm>
            <a:off x="8457948" y="2616200"/>
            <a:ext cx="2529605" cy="3493136"/>
          </a:xfrm>
          <a:prstGeom prst="rect">
            <a:avLst/>
          </a:prstGeom>
        </p:spPr>
      </p:pic>
      <p:pic>
        <p:nvPicPr>
          <p:cNvPr id="3074" name="Picture 2" descr="Appareil Photo Dessin Images, Stock Photos &amp;amp; Vectors | Shutterstock">
            <a:extLst>
              <a:ext uri="{FF2B5EF4-FFF2-40B4-BE49-F238E27FC236}">
                <a16:creationId xmlns:a16="http://schemas.microsoft.com/office/drawing/2014/main" id="{58AC7990-87E0-450B-A442-A4DADCE2B2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8" t="14246" r="9098" b="22870"/>
          <a:stretch>
            <a:fillRect/>
          </a:stretch>
        </p:blipFill>
        <p:spPr bwMode="auto">
          <a:xfrm>
            <a:off x="6050396" y="730250"/>
            <a:ext cx="2111346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479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Est-il dangereux d&amp;#39;habiter près d&amp;#39;une ligne à haute tension ?">
            <a:extLst>
              <a:ext uri="{FF2B5EF4-FFF2-40B4-BE49-F238E27FC236}">
                <a16:creationId xmlns:a16="http://schemas.microsoft.com/office/drawing/2014/main" id="{85587D48-35BE-4681-86DA-6ECBEC1E3A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" r="6145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8258314C-6E9F-458E-951A-4C6690B55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389" y="336550"/>
            <a:ext cx="3822189" cy="1899912"/>
          </a:xfrm>
        </p:spPr>
        <p:txBody>
          <a:bodyPr>
            <a:normAutofit/>
          </a:bodyPr>
          <a:lstStyle/>
          <a:p>
            <a:r>
              <a:rPr lang="fr-CH" sz="4000" dirty="0"/>
              <a:t>Effet des champs magnétiques et électriques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89FE490-BB93-49AC-8AA9-B5A68575D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8335" y="298665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CH" sz="2400" dirty="0"/>
              <a:t>Tous les conducteurs qui sont parcourus par un courant génèrent un champ.</a:t>
            </a:r>
          </a:p>
          <a:p>
            <a:pPr marL="0" indent="0">
              <a:buNone/>
            </a:pPr>
            <a:endParaRPr lang="fr-CH" sz="2400" dirty="0"/>
          </a:p>
          <a:p>
            <a:pPr marL="0" indent="0">
              <a:buNone/>
            </a:pPr>
            <a:r>
              <a:rPr lang="fr-CH" sz="2400" dirty="0"/>
              <a:t>Certaines personnes peuvent être sensibles à ces champs.</a:t>
            </a:r>
          </a:p>
          <a:p>
            <a:pPr marL="0" indent="0">
              <a:buNone/>
            </a:pPr>
            <a:endParaRPr lang="fr-CH" sz="1700" dirty="0"/>
          </a:p>
          <a:p>
            <a:pPr marL="0" indent="0">
              <a:buNone/>
            </a:pPr>
            <a:endParaRPr lang="fr-CH" sz="1700" dirty="0"/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B7A4B025-1E22-1F77-10EF-32AE9A8BF750}"/>
              </a:ext>
            </a:extLst>
          </p:cNvPr>
          <p:cNvSpPr/>
          <p:nvPr/>
        </p:nvSpPr>
        <p:spPr>
          <a:xfrm>
            <a:off x="-3047" y="3175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F1.2.7</a:t>
            </a:r>
          </a:p>
          <a:p>
            <a:pPr algn="ctr"/>
            <a:r>
              <a:rPr lang="fr-CH" dirty="0"/>
              <a:t>p.23</a:t>
            </a:r>
          </a:p>
        </p:txBody>
      </p:sp>
    </p:spTree>
    <p:extLst>
      <p:ext uri="{BB962C8B-B14F-4D97-AF65-F5344CB8AC3E}">
        <p14:creationId xmlns:p14="http://schemas.microsoft.com/office/powerpoint/2010/main" val="2997892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4EBAA35-C845-451B-BD3B-5A07C56C7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Problématique de l’amiante</a:t>
            </a:r>
          </a:p>
        </p:txBody>
      </p:sp>
      <p:pic>
        <p:nvPicPr>
          <p:cNvPr id="4" name="F1.3Amiante... tu ne m'auras pas! SUVA">
            <a:hlinkClick r:id="" action="ppaction://media"/>
            <a:extLst>
              <a:ext uri="{FF2B5EF4-FFF2-40B4-BE49-F238E27FC236}">
                <a16:creationId xmlns:a16="http://schemas.microsoft.com/office/drawing/2014/main" id="{2AA065E0-33C7-46EA-B1CE-407928B7EAA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06550" y="1568450"/>
            <a:ext cx="8441460" cy="4748213"/>
          </a:xfrm>
        </p:spPr>
      </p:pic>
      <p:sp>
        <p:nvSpPr>
          <p:cNvPr id="3" name="Explosion : 8 points 2">
            <a:extLst>
              <a:ext uri="{FF2B5EF4-FFF2-40B4-BE49-F238E27FC236}">
                <a16:creationId xmlns:a16="http://schemas.microsoft.com/office/drawing/2014/main" id="{4726A9FD-BE15-A3FA-60E1-1DA3AEBA8DAD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F1.3</a:t>
            </a:r>
          </a:p>
          <a:p>
            <a:pPr algn="ctr"/>
            <a:r>
              <a:rPr lang="fr-CH" dirty="0"/>
              <a:t>p.24</a:t>
            </a:r>
          </a:p>
        </p:txBody>
      </p:sp>
    </p:spTree>
    <p:extLst>
      <p:ext uri="{BB962C8B-B14F-4D97-AF65-F5344CB8AC3E}">
        <p14:creationId xmlns:p14="http://schemas.microsoft.com/office/powerpoint/2010/main" val="189568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9894D3F-AB4C-4F7D-B5A6-22F9A400F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Elaboration des normes</a:t>
            </a:r>
          </a:p>
        </p:txBody>
      </p:sp>
      <p:pic>
        <p:nvPicPr>
          <p:cNvPr id="10" name="Espace réservé du contenu 9">
            <a:extLst>
              <a:ext uri="{FF2B5EF4-FFF2-40B4-BE49-F238E27FC236}">
                <a16:creationId xmlns:a16="http://schemas.microsoft.com/office/drawing/2014/main" id="{71D2217C-B17F-064F-874B-A86BA7A24E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1651" y="1275820"/>
            <a:ext cx="8395676" cy="5456793"/>
          </a:xfrm>
          <a:prstGeom prst="rect">
            <a:avLst/>
          </a:prstGeom>
        </p:spPr>
      </p:pic>
      <p:sp>
        <p:nvSpPr>
          <p:cNvPr id="8" name="Explosion : 8 points 7">
            <a:extLst>
              <a:ext uri="{FF2B5EF4-FFF2-40B4-BE49-F238E27FC236}">
                <a16:creationId xmlns:a16="http://schemas.microsoft.com/office/drawing/2014/main" id="{BAD0CA10-EC39-F2E8-EA97-911FAF1CC597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F1.4.1</a:t>
            </a:r>
          </a:p>
          <a:p>
            <a:pPr algn="ctr"/>
            <a:r>
              <a:rPr lang="fr-CH" dirty="0"/>
              <a:t>p.25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Encre 11">
                <a:extLst>
                  <a:ext uri="{FF2B5EF4-FFF2-40B4-BE49-F238E27FC236}">
                    <a16:creationId xmlns:a16="http://schemas.microsoft.com/office/drawing/2014/main" id="{B3B97D78-52E9-9692-4785-D71E47538735}"/>
                  </a:ext>
                </a:extLst>
              </p14:cNvPr>
              <p14:cNvContentPartPr/>
              <p14:nvPr/>
            </p14:nvContentPartPr>
            <p14:xfrm flipH="1" flipV="1">
              <a:off x="5952780" y="1485690"/>
              <a:ext cx="200160" cy="10080"/>
            </p14:xfrm>
          </p:contentPart>
        </mc:Choice>
        <mc:Fallback xmlns="">
          <p:pic>
            <p:nvPicPr>
              <p:cNvPr id="12" name="Encre 11">
                <a:extLst>
                  <a:ext uri="{FF2B5EF4-FFF2-40B4-BE49-F238E27FC236}">
                    <a16:creationId xmlns:a16="http://schemas.microsoft.com/office/drawing/2014/main" id="{B3B97D78-52E9-9692-4785-D71E4753873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flipH="1" flipV="1">
                <a:off x="5898877" y="1381414"/>
                <a:ext cx="307607" cy="21828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4" name="Encre 13">
                <a:extLst>
                  <a:ext uri="{FF2B5EF4-FFF2-40B4-BE49-F238E27FC236}">
                    <a16:creationId xmlns:a16="http://schemas.microsoft.com/office/drawing/2014/main" id="{23386C47-F01E-1387-6F74-FB74AFAF1ADE}"/>
                  </a:ext>
                </a:extLst>
              </p14:cNvPr>
              <p14:cNvContentPartPr/>
              <p14:nvPr/>
            </p14:nvContentPartPr>
            <p14:xfrm>
              <a:off x="2326423" y="3664826"/>
              <a:ext cx="1762920" cy="75240"/>
            </p14:xfrm>
          </p:contentPart>
        </mc:Choice>
        <mc:Fallback xmlns="">
          <p:pic>
            <p:nvPicPr>
              <p:cNvPr id="14" name="Encre 13">
                <a:extLst>
                  <a:ext uri="{FF2B5EF4-FFF2-40B4-BE49-F238E27FC236}">
                    <a16:creationId xmlns:a16="http://schemas.microsoft.com/office/drawing/2014/main" id="{23386C47-F01E-1387-6F74-FB74AFAF1AD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72783" y="3556826"/>
                <a:ext cx="1870560" cy="29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5" name="Encre 14">
                <a:extLst>
                  <a:ext uri="{FF2B5EF4-FFF2-40B4-BE49-F238E27FC236}">
                    <a16:creationId xmlns:a16="http://schemas.microsoft.com/office/drawing/2014/main" id="{5969BD63-636E-2E09-FDC7-ABB9E39E596D}"/>
                  </a:ext>
                </a:extLst>
              </p14:cNvPr>
              <p14:cNvContentPartPr/>
              <p14:nvPr/>
            </p14:nvContentPartPr>
            <p14:xfrm>
              <a:off x="7919023" y="2571146"/>
              <a:ext cx="1224720" cy="33840"/>
            </p14:xfrm>
          </p:contentPart>
        </mc:Choice>
        <mc:Fallback xmlns="">
          <p:pic>
            <p:nvPicPr>
              <p:cNvPr id="15" name="Encre 14">
                <a:extLst>
                  <a:ext uri="{FF2B5EF4-FFF2-40B4-BE49-F238E27FC236}">
                    <a16:creationId xmlns:a16="http://schemas.microsoft.com/office/drawing/2014/main" id="{5969BD63-636E-2E09-FDC7-ABB9E39E596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65383" y="2463506"/>
                <a:ext cx="1332360" cy="24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7" name="Encre 16">
                <a:extLst>
                  <a:ext uri="{FF2B5EF4-FFF2-40B4-BE49-F238E27FC236}">
                    <a16:creationId xmlns:a16="http://schemas.microsoft.com/office/drawing/2014/main" id="{1C67885B-E53B-6A22-95BE-933137039D9F}"/>
                  </a:ext>
                </a:extLst>
              </p14:cNvPr>
              <p14:cNvContentPartPr/>
              <p14:nvPr/>
            </p14:nvContentPartPr>
            <p14:xfrm>
              <a:off x="5249263" y="4857506"/>
              <a:ext cx="996480" cy="24840"/>
            </p14:xfrm>
          </p:contentPart>
        </mc:Choice>
        <mc:Fallback xmlns="">
          <p:pic>
            <p:nvPicPr>
              <p:cNvPr id="17" name="Encre 16">
                <a:extLst>
                  <a:ext uri="{FF2B5EF4-FFF2-40B4-BE49-F238E27FC236}">
                    <a16:creationId xmlns:a16="http://schemas.microsoft.com/office/drawing/2014/main" id="{1C67885B-E53B-6A22-95BE-933137039D9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95263" y="4749506"/>
                <a:ext cx="1104120" cy="24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9" name="Encre 18">
                <a:extLst>
                  <a:ext uri="{FF2B5EF4-FFF2-40B4-BE49-F238E27FC236}">
                    <a16:creationId xmlns:a16="http://schemas.microsoft.com/office/drawing/2014/main" id="{376317E7-0169-0D9F-DAE7-40089EE8FB88}"/>
                  </a:ext>
                </a:extLst>
              </p14:cNvPr>
              <p14:cNvContentPartPr/>
              <p14:nvPr/>
            </p14:nvContentPartPr>
            <p14:xfrm>
              <a:off x="9193063" y="4302746"/>
              <a:ext cx="906840" cy="720"/>
            </p14:xfrm>
          </p:contentPart>
        </mc:Choice>
        <mc:Fallback xmlns="">
          <p:pic>
            <p:nvPicPr>
              <p:cNvPr id="19" name="Encre 18">
                <a:extLst>
                  <a:ext uri="{FF2B5EF4-FFF2-40B4-BE49-F238E27FC236}">
                    <a16:creationId xmlns:a16="http://schemas.microsoft.com/office/drawing/2014/main" id="{376317E7-0169-0D9F-DAE7-40089EE8FB8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139063" y="4086746"/>
                <a:ext cx="101448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1" name="Encre 20">
                <a:extLst>
                  <a:ext uri="{FF2B5EF4-FFF2-40B4-BE49-F238E27FC236}">
                    <a16:creationId xmlns:a16="http://schemas.microsoft.com/office/drawing/2014/main" id="{11FC9511-4905-BDB8-6A8B-A5D147EF242B}"/>
                  </a:ext>
                </a:extLst>
              </p14:cNvPr>
              <p14:cNvContentPartPr/>
              <p14:nvPr/>
            </p14:nvContentPartPr>
            <p14:xfrm>
              <a:off x="6669823" y="5730866"/>
              <a:ext cx="2253960" cy="24840"/>
            </p14:xfrm>
          </p:contentPart>
        </mc:Choice>
        <mc:Fallback xmlns="">
          <p:pic>
            <p:nvPicPr>
              <p:cNvPr id="21" name="Encre 20">
                <a:extLst>
                  <a:ext uri="{FF2B5EF4-FFF2-40B4-BE49-F238E27FC236}">
                    <a16:creationId xmlns:a16="http://schemas.microsoft.com/office/drawing/2014/main" id="{11FC9511-4905-BDB8-6A8B-A5D147EF242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615823" y="5622866"/>
                <a:ext cx="2361600" cy="240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1811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BADBE-F258-6F83-654D-FC7559308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2415EAA-5707-BA4F-2F18-AD5D3A475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Normes Suisse</a:t>
            </a:r>
          </a:p>
        </p:txBody>
      </p:sp>
      <p:sp>
        <p:nvSpPr>
          <p:cNvPr id="8" name="Explosion : 8 points 7">
            <a:extLst>
              <a:ext uri="{FF2B5EF4-FFF2-40B4-BE49-F238E27FC236}">
                <a16:creationId xmlns:a16="http://schemas.microsoft.com/office/drawing/2014/main" id="{F39093ED-3143-6BE4-E117-EC450EFFE8F8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F1.4.5</a:t>
            </a:r>
          </a:p>
          <a:p>
            <a:pPr algn="ctr"/>
            <a:r>
              <a:rPr lang="fr-CH" dirty="0"/>
              <a:t>p.27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2AB9F3A9-7782-E698-74F4-7E0785F3E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693" y="1238250"/>
            <a:ext cx="7338145" cy="534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085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2B22B40-0574-4C20-943E-06CEA0CD6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Des dispositions et directives peuvent être ajoutées par: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E9F5FE7-AEFF-4F13-ABA1-87F122E42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Les GRD (via les PDIE)</a:t>
            </a:r>
          </a:p>
          <a:p>
            <a:r>
              <a:rPr lang="fr-CH" dirty="0"/>
              <a:t>L’AEAI (sur Fribourg l’ECAB)</a:t>
            </a:r>
          </a:p>
          <a:p>
            <a:r>
              <a:rPr lang="fr-CH" dirty="0"/>
              <a:t>SUVA (caisse national en cas d’accident)</a:t>
            </a:r>
          </a:p>
          <a:p>
            <a:r>
              <a:rPr lang="fr-CH" dirty="0"/>
              <a:t>L’ESTI (L’inspection)</a:t>
            </a:r>
          </a:p>
          <a:p>
            <a:r>
              <a:rPr lang="fr-CH" dirty="0"/>
              <a:t>La notice du fabricant (mode d’emploi)</a:t>
            </a:r>
          </a:p>
          <a:p>
            <a:endParaRPr lang="fr-CH" dirty="0"/>
          </a:p>
          <a:p>
            <a:pPr marL="0" indent="0">
              <a:buNone/>
            </a:pPr>
            <a:r>
              <a:rPr lang="fr-CH" dirty="0"/>
              <a:t>Les propriétaire peuvent demander des normes plus restrictive que la norme. (sans bien évidement la contredire).</a:t>
            </a:r>
          </a:p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endParaRPr lang="fr-CH" dirty="0"/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094ECA37-107E-A91F-384F-5579D3B70F28}"/>
              </a:ext>
            </a:extLst>
          </p:cNvPr>
          <p:cNvSpPr/>
          <p:nvPr/>
        </p:nvSpPr>
        <p:spPr>
          <a:xfrm>
            <a:off x="9350828" y="1399015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F1.4.6</a:t>
            </a:r>
          </a:p>
          <a:p>
            <a:pPr algn="ctr"/>
            <a:r>
              <a:rPr lang="fr-CH" dirty="0"/>
              <a:t>p.27-28</a:t>
            </a:r>
          </a:p>
        </p:txBody>
      </p:sp>
    </p:spTree>
    <p:extLst>
      <p:ext uri="{BB962C8B-B14F-4D97-AF65-F5344CB8AC3E}">
        <p14:creationId xmlns:p14="http://schemas.microsoft.com/office/powerpoint/2010/main" val="9627440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118390-55C3-B49D-BB40-98D19CFC0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40089D-E09B-60EA-697F-CBCDD24C2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3" descr="Une image contenant capture d’écran, intérieur, plafond&#10;&#10;Le contenu généré par l’IA peut être incorrect.">
            <a:extLst>
              <a:ext uri="{FF2B5EF4-FFF2-40B4-BE49-F238E27FC236}">
                <a16:creationId xmlns:a16="http://schemas.microsoft.com/office/drawing/2014/main" id="{D9AA4342-6A14-57DE-F7E0-48B59DDC4E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35" r="9091" b="25414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D16107-B491-D0C4-972E-5E0522EA3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EB10A886-65D1-EE74-6168-C7A28445AF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fr-CH" sz="4800" dirty="0">
                <a:solidFill>
                  <a:schemeClr val="bg1"/>
                </a:solidFill>
              </a:rPr>
              <a:t>NIBT Partie technique F2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C2BF700A-EF6F-8A80-D65A-2357ED957F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fr-CH" sz="2000" dirty="0">
                <a:solidFill>
                  <a:schemeClr val="bg1"/>
                </a:solidFill>
              </a:rPr>
              <a:t>Installations électriques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9C6F8FC-2C4C-612B-F608-1C61880A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687F39-54B2-161A-DCAF-6780E3B9F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87991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BC8A660-D1B2-46C2-BDBE-A466550FA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Rappel OIBT (Champ d’application)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7365DAF-8846-4BE0-9465-09E7DD0D0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070" y="1548945"/>
            <a:ext cx="10241435" cy="4351338"/>
          </a:xfrm>
        </p:spPr>
        <p:txBody>
          <a:bodyPr>
            <a:normAutofit fontScale="92500" lnSpcReduction="10000"/>
          </a:bodyPr>
          <a:lstStyle/>
          <a:p>
            <a:r>
              <a:rPr lang="fr-CH" dirty="0"/>
              <a:t>Interventions sur les installations électriques BT </a:t>
            </a:r>
          </a:p>
          <a:p>
            <a:r>
              <a:rPr lang="fr-CH" dirty="0"/>
              <a:t>Contrôle des installations électriques BT </a:t>
            </a:r>
          </a:p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r>
              <a:rPr lang="fr-CH" dirty="0"/>
              <a:t>Types d’installations électriques:</a:t>
            </a:r>
          </a:p>
          <a:p>
            <a:pPr lvl="1"/>
            <a:r>
              <a:rPr lang="fr-CH" dirty="0"/>
              <a:t>Alimentées à courant fort &lt; que 1000 V en alternatif</a:t>
            </a:r>
          </a:p>
          <a:p>
            <a:pPr lvl="1"/>
            <a:r>
              <a:rPr lang="fr-CH" dirty="0"/>
              <a:t>Les installation alimentés à courant fort, mais qui sont exploités sous haute tension.</a:t>
            </a:r>
          </a:p>
          <a:p>
            <a:pPr marL="457200" lvl="1" indent="0">
              <a:buNone/>
            </a:pPr>
            <a:endParaRPr lang="fr-CH" dirty="0"/>
          </a:p>
          <a:p>
            <a:pPr lvl="1"/>
            <a:r>
              <a:rPr lang="fr-CH" dirty="0"/>
              <a:t>Les installations électriques exploitées sous une tension de service n’excédant pas 50 V en courant alternatif ou 120 V en courant continu et sous un courant de service de 2 A au maximum sont régies uniquement par les dispositions générales prévues aux art. 1 à 5 de la présente ordonnance. </a:t>
            </a:r>
          </a:p>
        </p:txBody>
      </p:sp>
      <p:pic>
        <p:nvPicPr>
          <p:cNvPr id="1026" name="Picture 2" descr="Electricien CFC et installateur téléphone /internet">
            <a:extLst>
              <a:ext uri="{FF2B5EF4-FFF2-40B4-BE49-F238E27FC236}">
                <a16:creationId xmlns:a16="http://schemas.microsoft.com/office/drawing/2014/main" id="{05BA422E-01C2-474B-8B07-E7D04FF59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4770" y="1548945"/>
            <a:ext cx="23526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Éclair 3">
            <a:extLst>
              <a:ext uri="{FF2B5EF4-FFF2-40B4-BE49-F238E27FC236}">
                <a16:creationId xmlns:a16="http://schemas.microsoft.com/office/drawing/2014/main" id="{DDB947CE-6163-4B01-8593-BBE0108624D7}"/>
              </a:ext>
            </a:extLst>
          </p:cNvPr>
          <p:cNvSpPr/>
          <p:nvPr/>
        </p:nvSpPr>
        <p:spPr>
          <a:xfrm>
            <a:off x="0" y="3101002"/>
            <a:ext cx="2182162" cy="1043537"/>
          </a:xfrm>
          <a:prstGeom prst="lightningBol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H" sz="800" dirty="0">
                <a:solidFill>
                  <a:schemeClr val="tx1"/>
                </a:solidFill>
              </a:rPr>
              <a:t>Courant fort</a:t>
            </a:r>
          </a:p>
        </p:txBody>
      </p:sp>
      <p:sp>
        <p:nvSpPr>
          <p:cNvPr id="5" name="Éclair 4">
            <a:extLst>
              <a:ext uri="{FF2B5EF4-FFF2-40B4-BE49-F238E27FC236}">
                <a16:creationId xmlns:a16="http://schemas.microsoft.com/office/drawing/2014/main" id="{2F143E35-C3F0-4414-AD78-301131B6E52E}"/>
              </a:ext>
            </a:extLst>
          </p:cNvPr>
          <p:cNvSpPr/>
          <p:nvPr/>
        </p:nvSpPr>
        <p:spPr>
          <a:xfrm>
            <a:off x="0" y="4608918"/>
            <a:ext cx="2182162" cy="1043537"/>
          </a:xfrm>
          <a:prstGeom prst="lightningBol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CH" sz="800" dirty="0">
                <a:solidFill>
                  <a:schemeClr val="tx1"/>
                </a:solidFill>
              </a:rPr>
              <a:t>Courant faible</a:t>
            </a:r>
          </a:p>
        </p:txBody>
      </p:sp>
      <p:sp>
        <p:nvSpPr>
          <p:cNvPr id="6" name="Explosion : 8 points 5">
            <a:extLst>
              <a:ext uri="{FF2B5EF4-FFF2-40B4-BE49-F238E27FC236}">
                <a16:creationId xmlns:a16="http://schemas.microsoft.com/office/drawing/2014/main" id="{CEBCA85A-5F27-5A77-7DB0-5429F32133AF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F2.1</a:t>
            </a:r>
          </a:p>
          <a:p>
            <a:pPr algn="ctr"/>
            <a:r>
              <a:rPr lang="fr-CH" dirty="0"/>
              <a:t>p.31</a:t>
            </a:r>
          </a:p>
        </p:txBody>
      </p:sp>
    </p:spTree>
    <p:extLst>
      <p:ext uri="{BB962C8B-B14F-4D97-AF65-F5344CB8AC3E}">
        <p14:creationId xmlns:p14="http://schemas.microsoft.com/office/powerpoint/2010/main" val="22428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5A372D-7C04-4FEB-A6CE-B6FBCE2AA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Valeurs normalisés pour les tensions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2DCDFF3-6FEC-1352-D596-2D6C884B5A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CH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7F38DF4B-4499-05A4-D359-73E9F32F9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9221" y="2722564"/>
            <a:ext cx="6187637" cy="1678002"/>
          </a:xfrm>
          <a:prstGeom prst="rect">
            <a:avLst/>
          </a:prstGeom>
        </p:spPr>
      </p:pic>
      <p:sp>
        <p:nvSpPr>
          <p:cNvPr id="9" name="Explosion : 8 points 8">
            <a:extLst>
              <a:ext uri="{FF2B5EF4-FFF2-40B4-BE49-F238E27FC236}">
                <a16:creationId xmlns:a16="http://schemas.microsoft.com/office/drawing/2014/main" id="{6C823865-DD43-BC79-62EF-20C0F7E26327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F2.2.2</a:t>
            </a:r>
          </a:p>
          <a:p>
            <a:pPr algn="ctr"/>
            <a:r>
              <a:rPr lang="fr-CH" dirty="0"/>
              <a:t>p.32</a:t>
            </a:r>
          </a:p>
        </p:txBody>
      </p:sp>
    </p:spTree>
    <p:extLst>
      <p:ext uri="{BB962C8B-B14F-4D97-AF65-F5344CB8AC3E}">
        <p14:creationId xmlns:p14="http://schemas.microsoft.com/office/powerpoint/2010/main" val="38874792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5A372D-7C04-4FEB-A6CE-B6FBCE2AA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Valeurs normalisés pour les courants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595BBBC7-CF74-4608-92B7-AF2186513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CH" dirty="0"/>
          </a:p>
        </p:txBody>
      </p:sp>
      <p:sp>
        <p:nvSpPr>
          <p:cNvPr id="3" name="Explosion : 8 points 2">
            <a:extLst>
              <a:ext uri="{FF2B5EF4-FFF2-40B4-BE49-F238E27FC236}">
                <a16:creationId xmlns:a16="http://schemas.microsoft.com/office/drawing/2014/main" id="{A0EF3127-104A-581D-CE18-F45DC703E132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F2.2.3</a:t>
            </a:r>
          </a:p>
          <a:p>
            <a:pPr algn="ctr"/>
            <a:r>
              <a:rPr lang="fr-CH" dirty="0"/>
              <a:t>p.33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440871F0-C951-4ABB-3C18-8466D4019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7" y="2579680"/>
            <a:ext cx="6794557" cy="169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2466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7BB7E1E-2470-4D1D-B12E-216682A0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Alimentation des GRD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E7FA4C2-CBB4-4C28-8FC8-7DDD1C9EF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PDIE </a:t>
            </a:r>
          </a:p>
          <a:p>
            <a:r>
              <a:rPr lang="fr-CH" dirty="0"/>
              <a:t>Avis d’installation</a:t>
            </a:r>
          </a:p>
          <a:p>
            <a:endParaRPr lang="fr-CH" dirty="0"/>
          </a:p>
          <a:p>
            <a:r>
              <a:rPr lang="fr-CH" dirty="0">
                <a:hlinkClick r:id="rId2"/>
              </a:rPr>
              <a:t>https://www.strom.ch/fr/telechargement?keywords=PDIE</a:t>
            </a:r>
            <a:endParaRPr lang="fr-CH" dirty="0"/>
          </a:p>
          <a:p>
            <a:endParaRPr lang="fr-CH" dirty="0"/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495D9852-4E8D-71EA-C9B8-6D2EAEB007CE}"/>
              </a:ext>
            </a:extLst>
          </p:cNvPr>
          <p:cNvSpPr/>
          <p:nvPr/>
        </p:nvSpPr>
        <p:spPr>
          <a:xfrm>
            <a:off x="9473293" y="125387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F2.2.4</a:t>
            </a:r>
          </a:p>
          <a:p>
            <a:pPr algn="ctr"/>
            <a:r>
              <a:rPr lang="fr-CH" dirty="0"/>
              <a:t>p.33</a:t>
            </a:r>
          </a:p>
        </p:txBody>
      </p:sp>
    </p:spTree>
    <p:extLst>
      <p:ext uri="{BB962C8B-B14F-4D97-AF65-F5344CB8AC3E}">
        <p14:creationId xmlns:p14="http://schemas.microsoft.com/office/powerpoint/2010/main" val="3579919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BC6C6D3-BB97-4233-9106-897AC55BC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Exemple de prescription: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E1AD47D-7420-4075-84D2-5FADCC4A3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CSG entre 80 et 200 cm </a:t>
            </a:r>
          </a:p>
          <a:p>
            <a:r>
              <a:rPr lang="fr-CH" dirty="0"/>
              <a:t>Appareils sur la TC (Groupe E -&gt; chauffage, Gruyère énergie -&gt; LL-SL)</a:t>
            </a:r>
          </a:p>
          <a:p>
            <a:r>
              <a:rPr lang="fr-CH" dirty="0"/>
              <a:t>Choix du matériel</a:t>
            </a:r>
          </a:p>
          <a:p>
            <a:r>
              <a:rPr lang="fr-CH" dirty="0"/>
              <a:t>Plombage</a:t>
            </a:r>
          </a:p>
          <a:p>
            <a:r>
              <a:rPr lang="fr-CH" dirty="0"/>
              <a:t>Compensation (cos</a:t>
            </a:r>
            <a:r>
              <a:rPr lang="el-GR" dirty="0"/>
              <a:t>ρ</a:t>
            </a:r>
            <a:r>
              <a:rPr lang="fr-CH" dirty="0"/>
              <a:t>=0.9)</a:t>
            </a:r>
          </a:p>
        </p:txBody>
      </p:sp>
    </p:spTree>
    <p:extLst>
      <p:ext uri="{BB962C8B-B14F-4D97-AF65-F5344CB8AC3E}">
        <p14:creationId xmlns:p14="http://schemas.microsoft.com/office/powerpoint/2010/main" val="13776403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BF1B227-5E80-4429-B87F-8342B1B26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Système TN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5945FE0-E517-17C6-EC97-10E08A750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fr-CH" dirty="0"/>
              <a:t>Nature de la mise à la terre (Explications des abréviations)</a:t>
            </a:r>
          </a:p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r>
              <a:rPr lang="fr-CH" dirty="0"/>
              <a:t>Première lettre: situation de l'alimentation par rapport à la terre</a:t>
            </a:r>
          </a:p>
          <a:p>
            <a:r>
              <a:rPr lang="fr-CH" dirty="0">
                <a:highlight>
                  <a:srgbClr val="FFFF00"/>
                </a:highlight>
              </a:rPr>
              <a:t>T Terre: liaison directe d'un point avec la terre</a:t>
            </a:r>
          </a:p>
          <a:p>
            <a:r>
              <a:rPr lang="fr-CH" dirty="0"/>
              <a:t>I </a:t>
            </a:r>
            <a:r>
              <a:rPr lang="fr-CH" dirty="0" err="1"/>
              <a:t>lsolé</a:t>
            </a:r>
            <a:r>
              <a:rPr lang="fr-CH" dirty="0"/>
              <a:t>: isolation de toutes les parties actives par rapport à la terre ou liaison d'un point avec la terre à travers une impédance</a:t>
            </a:r>
          </a:p>
          <a:p>
            <a:endParaRPr lang="fr-CH" dirty="0"/>
          </a:p>
          <a:p>
            <a:pPr marL="0" indent="0">
              <a:buNone/>
            </a:pPr>
            <a:r>
              <a:rPr lang="fr-CH" dirty="0"/>
              <a:t>Deuxième lettre: Situation des masses de l'installation électrique par rapport à la terre</a:t>
            </a:r>
          </a:p>
          <a:p>
            <a:r>
              <a:rPr lang="fr-CH" dirty="0">
                <a:highlight>
                  <a:srgbClr val="FFFF00"/>
                </a:highlight>
              </a:rPr>
              <a:t>T Terre: masses reliées directement à la terre</a:t>
            </a:r>
            <a:r>
              <a:rPr lang="fr-CH" dirty="0"/>
              <a:t>, indépendamment de la mise à la terre éventuelle d'un point d'alimentation</a:t>
            </a:r>
          </a:p>
          <a:p>
            <a:r>
              <a:rPr lang="fr-CH" dirty="0">
                <a:highlight>
                  <a:srgbClr val="FFFF00"/>
                </a:highlight>
              </a:rPr>
              <a:t>N Neutre</a:t>
            </a:r>
            <a:r>
              <a:rPr lang="fr-CH" dirty="0"/>
              <a:t>: masses reliées directement au point d'alimentation mis à la terre Autres lettres: disposition du conducteur neutre et du conducteur de protection</a:t>
            </a:r>
          </a:p>
          <a:p>
            <a:r>
              <a:rPr lang="fr-CH" dirty="0">
                <a:highlight>
                  <a:srgbClr val="FFFF00"/>
                </a:highlight>
              </a:rPr>
              <a:t>S Séparé</a:t>
            </a:r>
            <a:r>
              <a:rPr lang="fr-CH" dirty="0"/>
              <a:t>: Un conducteur est prévu pour la fonction de protection; celui-ci est séparé du conducteur neutre ou d'un conducteur polaire mis à la terre</a:t>
            </a:r>
          </a:p>
          <a:p>
            <a:r>
              <a:rPr lang="fr-CH" dirty="0">
                <a:highlight>
                  <a:srgbClr val="FFFF00"/>
                </a:highlight>
              </a:rPr>
              <a:t>C Combiné</a:t>
            </a:r>
            <a:r>
              <a:rPr lang="fr-CH" dirty="0"/>
              <a:t>: Fonctions de neutre et de protection combinées en un seul conducteur (conducteur PEN)</a:t>
            </a:r>
          </a:p>
        </p:txBody>
      </p:sp>
      <p:sp>
        <p:nvSpPr>
          <p:cNvPr id="8" name="Explosion : 8 points 7">
            <a:extLst>
              <a:ext uri="{FF2B5EF4-FFF2-40B4-BE49-F238E27FC236}">
                <a16:creationId xmlns:a16="http://schemas.microsoft.com/office/drawing/2014/main" id="{C3B8AB15-16F5-3CBA-68CA-6127B4E9D671}"/>
              </a:ext>
            </a:extLst>
          </p:cNvPr>
          <p:cNvSpPr/>
          <p:nvPr/>
        </p:nvSpPr>
        <p:spPr>
          <a:xfrm>
            <a:off x="9336191" y="114300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F2.2.5</a:t>
            </a:r>
          </a:p>
          <a:p>
            <a:pPr algn="ctr"/>
            <a:r>
              <a:rPr lang="fr-CH" dirty="0"/>
              <a:t>p.34</a:t>
            </a:r>
          </a:p>
        </p:txBody>
      </p:sp>
    </p:spTree>
    <p:extLst>
      <p:ext uri="{BB962C8B-B14F-4D97-AF65-F5344CB8AC3E}">
        <p14:creationId xmlns:p14="http://schemas.microsoft.com/office/powerpoint/2010/main" val="7600286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BF8F2-0B8A-9DCF-7364-57DF45EFB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4205CAC-CA17-C92D-4FCD-52CC33E37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Système TNS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8E3A2A07-0405-5646-4EC6-35467AB54AC5}"/>
              </a:ext>
            </a:extLst>
          </p:cNvPr>
          <p:cNvSpPr txBox="1"/>
          <p:nvPr/>
        </p:nvSpPr>
        <p:spPr>
          <a:xfrm>
            <a:off x="838200" y="5507042"/>
            <a:ext cx="8980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400" dirty="0"/>
              <a:t>Meilleure CEM : </a:t>
            </a:r>
            <a:r>
              <a:rPr lang="fr-CH" sz="2400" b="1" dirty="0">
                <a:solidFill>
                  <a:srgbClr val="FF0000"/>
                </a:solidFill>
              </a:rPr>
              <a:t>C</a:t>
            </a:r>
            <a:r>
              <a:rPr lang="fr-CH" sz="2400" dirty="0"/>
              <a:t>ompatibilité </a:t>
            </a:r>
            <a:r>
              <a:rPr lang="fr-CH" sz="2400" b="1" dirty="0" err="1">
                <a:solidFill>
                  <a:srgbClr val="FF0000"/>
                </a:solidFill>
              </a:rPr>
              <a:t>E</a:t>
            </a:r>
            <a:r>
              <a:rPr lang="fr-CH" sz="2400" dirty="0" err="1"/>
              <a:t>lectro</a:t>
            </a:r>
            <a:r>
              <a:rPr lang="fr-CH" sz="2400" b="1" dirty="0" err="1">
                <a:solidFill>
                  <a:srgbClr val="FF0000"/>
                </a:solidFill>
              </a:rPr>
              <a:t>M</a:t>
            </a:r>
            <a:r>
              <a:rPr lang="fr-CH" sz="2400" dirty="0" err="1"/>
              <a:t>agnétique</a:t>
            </a:r>
            <a:endParaRPr lang="fr-CH" sz="2400" dirty="0"/>
          </a:p>
          <a:p>
            <a:r>
              <a:rPr lang="fr-CH" sz="2400" dirty="0"/>
              <a:t>Plus sécurisé (installation de FI)</a:t>
            </a:r>
          </a:p>
        </p:txBody>
      </p:sp>
      <p:pic>
        <p:nvPicPr>
          <p:cNvPr id="9" name="Espace réservé du contenu 8">
            <a:extLst>
              <a:ext uri="{FF2B5EF4-FFF2-40B4-BE49-F238E27FC236}">
                <a16:creationId xmlns:a16="http://schemas.microsoft.com/office/drawing/2014/main" id="{7C239A40-AC37-0154-FCA4-D93556C642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7399" y="1740023"/>
            <a:ext cx="7638391" cy="3019465"/>
          </a:xfrm>
          <a:prstGeom prst="rect">
            <a:avLst/>
          </a:prstGeom>
        </p:spPr>
      </p:pic>
      <p:sp>
        <p:nvSpPr>
          <p:cNvPr id="10" name="Explosion : 8 points 9">
            <a:extLst>
              <a:ext uri="{FF2B5EF4-FFF2-40B4-BE49-F238E27FC236}">
                <a16:creationId xmlns:a16="http://schemas.microsoft.com/office/drawing/2014/main" id="{EF22F100-BD5F-A982-6F44-A8506822F665}"/>
              </a:ext>
            </a:extLst>
          </p:cNvPr>
          <p:cNvSpPr/>
          <p:nvPr/>
        </p:nvSpPr>
        <p:spPr>
          <a:xfrm>
            <a:off x="9336191" y="114300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F2.2.5</a:t>
            </a:r>
          </a:p>
          <a:p>
            <a:pPr algn="ctr"/>
            <a:r>
              <a:rPr lang="fr-CH" dirty="0"/>
              <a:t>p.35</a:t>
            </a:r>
          </a:p>
        </p:txBody>
      </p:sp>
    </p:spTree>
    <p:extLst>
      <p:ext uri="{BB962C8B-B14F-4D97-AF65-F5344CB8AC3E}">
        <p14:creationId xmlns:p14="http://schemas.microsoft.com/office/powerpoint/2010/main" val="32953871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E856F-CAF0-1077-2E29-A388DA897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FEDA0B1-CF93-7802-7AAA-E77BD84FF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Système TNC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F5691805-4DF5-67D2-015A-8706E5F83D40}"/>
              </a:ext>
            </a:extLst>
          </p:cNvPr>
          <p:cNvSpPr txBox="1"/>
          <p:nvPr/>
        </p:nvSpPr>
        <p:spPr>
          <a:xfrm>
            <a:off x="838200" y="5507042"/>
            <a:ext cx="8980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400" dirty="0">
                <a:solidFill>
                  <a:srgbClr val="FF0000"/>
                </a:solidFill>
              </a:rPr>
              <a:t>Interdit dans les nouvelles installations</a:t>
            </a:r>
          </a:p>
        </p:txBody>
      </p:sp>
      <p:pic>
        <p:nvPicPr>
          <p:cNvPr id="8" name="Espace réservé du contenu 7">
            <a:extLst>
              <a:ext uri="{FF2B5EF4-FFF2-40B4-BE49-F238E27FC236}">
                <a16:creationId xmlns:a16="http://schemas.microsoft.com/office/drawing/2014/main" id="{1DD83AA1-F89A-E54D-8B81-09D64311BF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2762" y="2055813"/>
            <a:ext cx="6646475" cy="2638651"/>
          </a:xfrm>
          <a:prstGeom prst="rect">
            <a:avLst/>
          </a:prstGeom>
        </p:spPr>
      </p:pic>
      <p:sp>
        <p:nvSpPr>
          <p:cNvPr id="10" name="Explosion : 8 points 9">
            <a:extLst>
              <a:ext uri="{FF2B5EF4-FFF2-40B4-BE49-F238E27FC236}">
                <a16:creationId xmlns:a16="http://schemas.microsoft.com/office/drawing/2014/main" id="{412F2F2E-0730-9C36-0585-16CCD9206C60}"/>
              </a:ext>
            </a:extLst>
          </p:cNvPr>
          <p:cNvSpPr/>
          <p:nvPr/>
        </p:nvSpPr>
        <p:spPr>
          <a:xfrm>
            <a:off x="9336191" y="114300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F2.2.5</a:t>
            </a:r>
          </a:p>
          <a:p>
            <a:pPr algn="ctr"/>
            <a:r>
              <a:rPr lang="fr-CH" dirty="0"/>
              <a:t>p.35</a:t>
            </a:r>
          </a:p>
        </p:txBody>
      </p:sp>
    </p:spTree>
    <p:extLst>
      <p:ext uri="{BB962C8B-B14F-4D97-AF65-F5344CB8AC3E}">
        <p14:creationId xmlns:p14="http://schemas.microsoft.com/office/powerpoint/2010/main" val="3980095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1D22B-F539-1F4B-02C3-BAA526C1E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1E86D8E-B932-ED7F-3C1A-304AF0679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Système TNCS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73FC99C-B26E-358D-80F4-605FC5E909C6}"/>
              </a:ext>
            </a:extLst>
          </p:cNvPr>
          <p:cNvSpPr txBox="1"/>
          <p:nvPr/>
        </p:nvSpPr>
        <p:spPr>
          <a:xfrm>
            <a:off x="987878" y="5631925"/>
            <a:ext cx="8980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400" dirty="0">
                <a:solidFill>
                  <a:srgbClr val="FF0000"/>
                </a:solidFill>
              </a:rPr>
              <a:t>Souvent pours les grosses alimentations (on déplace le sectionneur dans les cellules d’alimentation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D28A5E58-648C-D0A3-0F5A-5F47A9541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209" y="2044629"/>
            <a:ext cx="6445581" cy="2768742"/>
          </a:xfrm>
          <a:prstGeom prst="rect">
            <a:avLst/>
          </a:prstGeom>
        </p:spPr>
      </p:pic>
      <p:sp>
        <p:nvSpPr>
          <p:cNvPr id="10" name="Explosion : 8 points 9">
            <a:extLst>
              <a:ext uri="{FF2B5EF4-FFF2-40B4-BE49-F238E27FC236}">
                <a16:creationId xmlns:a16="http://schemas.microsoft.com/office/drawing/2014/main" id="{BB84E455-8A24-DF0C-9A22-F16657518B12}"/>
              </a:ext>
            </a:extLst>
          </p:cNvPr>
          <p:cNvSpPr/>
          <p:nvPr/>
        </p:nvSpPr>
        <p:spPr>
          <a:xfrm>
            <a:off x="9336191" y="114300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F2.2.5</a:t>
            </a:r>
          </a:p>
          <a:p>
            <a:pPr algn="ctr"/>
            <a:r>
              <a:rPr lang="fr-CH" dirty="0"/>
              <a:t>p.36</a:t>
            </a:r>
          </a:p>
        </p:txBody>
      </p:sp>
    </p:spTree>
    <p:extLst>
      <p:ext uri="{BB962C8B-B14F-4D97-AF65-F5344CB8AC3E}">
        <p14:creationId xmlns:p14="http://schemas.microsoft.com/office/powerpoint/2010/main" val="21268326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043A5AD-1082-4C53-B05E-3E547BDC8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Division des circuits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3F2599F-E512-41C6-9494-B7C988804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Cela implique de faire plusieurs groupes. </a:t>
            </a:r>
          </a:p>
          <a:p>
            <a:endParaRPr lang="fr-CH" dirty="0"/>
          </a:p>
          <a:p>
            <a:r>
              <a:rPr lang="fr-CH" dirty="0"/>
              <a:t>pourquoi ?</a:t>
            </a:r>
          </a:p>
          <a:p>
            <a:endParaRPr lang="fr-CH" dirty="0"/>
          </a:p>
          <a:p>
            <a:pPr marL="0" indent="0">
              <a:buNone/>
            </a:pPr>
            <a:endParaRPr lang="fr-CH" dirty="0"/>
          </a:p>
          <a:p>
            <a:r>
              <a:rPr lang="fr-CH" dirty="0"/>
              <a:t>Min deux groupes pour l’éclairage. (</a:t>
            </a:r>
            <a:r>
              <a:rPr lang="fr-CH"/>
              <a:t>Plan d’installation)</a:t>
            </a:r>
            <a:endParaRPr lang="fr-CH" dirty="0"/>
          </a:p>
          <a:p>
            <a:endParaRPr lang="fr-CH" dirty="0"/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8F949C55-2A3F-26C1-7E00-FBEF4AEAE900}"/>
              </a:ext>
            </a:extLst>
          </p:cNvPr>
          <p:cNvSpPr/>
          <p:nvPr/>
        </p:nvSpPr>
        <p:spPr>
          <a:xfrm>
            <a:off x="9336191" y="138792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F2.2.7</a:t>
            </a:r>
          </a:p>
          <a:p>
            <a:pPr algn="ctr"/>
            <a:r>
              <a:rPr lang="fr-CH" dirty="0"/>
              <a:t>p.36</a:t>
            </a:r>
          </a:p>
        </p:txBody>
      </p:sp>
    </p:spTree>
    <p:extLst>
      <p:ext uri="{BB962C8B-B14F-4D97-AF65-F5344CB8AC3E}">
        <p14:creationId xmlns:p14="http://schemas.microsoft.com/office/powerpoint/2010/main" val="26716410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5963B61-45C0-47F3-8DD6-AD6C8D29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u="sng" dirty="0"/>
              <a:t>Mise</a:t>
            </a:r>
            <a:r>
              <a:rPr lang="fr-CH" dirty="0"/>
              <a:t> à terre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B973CB5-E5A0-BC1C-2B3F-AE7E0D41C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CH" dirty="0"/>
              <a:t>La terre ! C’est pour les jardiniers </a:t>
            </a:r>
            <a:r>
              <a:rPr lang="fr-CH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fr-CH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fr-CH" dirty="0"/>
              <a:t>Une installation de mise à la terre apporte une contribution essentielle à la sécurité d'une installation électrique qui ne met pas les personnes ou les biens en danger.</a:t>
            </a:r>
          </a:p>
          <a:p>
            <a:pPr marL="0" indent="0">
              <a:buNone/>
            </a:pPr>
            <a:endParaRPr lang="fr-CH" dirty="0"/>
          </a:p>
          <a:p>
            <a:pPr marL="0" indent="0">
              <a:buNone/>
            </a:pPr>
            <a:r>
              <a:rPr lang="fr-CH" dirty="0"/>
              <a:t>Probablement, la chose la plus importante que vous raccorder !</a:t>
            </a:r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49327906-E4A2-E97E-47C6-9273E2EA14BA}"/>
              </a:ext>
            </a:extLst>
          </p:cNvPr>
          <p:cNvSpPr/>
          <p:nvPr/>
        </p:nvSpPr>
        <p:spPr>
          <a:xfrm>
            <a:off x="9336191" y="138792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F2.2.7.1</a:t>
            </a:r>
          </a:p>
          <a:p>
            <a:pPr algn="ctr"/>
            <a:r>
              <a:rPr lang="fr-CH" dirty="0"/>
              <a:t>p.36</a:t>
            </a:r>
          </a:p>
        </p:txBody>
      </p:sp>
    </p:spTree>
    <p:extLst>
      <p:ext uri="{BB962C8B-B14F-4D97-AF65-F5344CB8AC3E}">
        <p14:creationId xmlns:p14="http://schemas.microsoft.com/office/powerpoint/2010/main" val="3119795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33692B-B96D-860A-9ECA-A32FF84CC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71427B-68F5-9D9A-FE0F-BDC28F985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Liaison équipotentielle de protection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1F3D63C-9622-C9C6-0E6B-186103B03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r-CH" dirty="0"/>
              <a:t>La liaison équipotentielle garantit que toutes les parties métalliques reliées atteignent approximativement le même potentiel. </a:t>
            </a:r>
          </a:p>
          <a:p>
            <a:pPr marL="0" indent="0">
              <a:buNone/>
            </a:pPr>
            <a:r>
              <a:rPr lang="fr-CH" dirty="0"/>
              <a:t>Par conséquent, les différences de tension telles qu'elles peuvent apparaître sans liaison équipotentielle de protection entre différents système en cas de défaut, sont considérablement réduites.</a:t>
            </a:r>
          </a:p>
        </p:txBody>
      </p:sp>
      <p:sp>
        <p:nvSpPr>
          <p:cNvPr id="4" name="Explosion : 8 points 3">
            <a:extLst>
              <a:ext uri="{FF2B5EF4-FFF2-40B4-BE49-F238E27FC236}">
                <a16:creationId xmlns:a16="http://schemas.microsoft.com/office/drawing/2014/main" id="{CC35B0EC-066C-77FE-8A88-A336EFFF0F3F}"/>
              </a:ext>
            </a:extLst>
          </p:cNvPr>
          <p:cNvSpPr/>
          <p:nvPr/>
        </p:nvSpPr>
        <p:spPr>
          <a:xfrm>
            <a:off x="9336191" y="138792"/>
            <a:ext cx="2718707" cy="1428205"/>
          </a:xfrm>
          <a:prstGeom prst="irregularSeal1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CH" dirty="0"/>
              <a:t>NIBT F2.2.7.2</a:t>
            </a:r>
          </a:p>
          <a:p>
            <a:pPr algn="ctr"/>
            <a:r>
              <a:rPr lang="fr-CH" dirty="0"/>
              <a:t>p.36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78BE3D0-898A-4C55-854D-4E1B6A8B4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790" y="4001294"/>
            <a:ext cx="3988005" cy="240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908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os plan d'une marelle sur un trottoir">
            <a:extLst>
              <a:ext uri="{FF2B5EF4-FFF2-40B4-BE49-F238E27FC236}">
                <a16:creationId xmlns:a16="http://schemas.microsoft.com/office/drawing/2014/main" id="{ED3F3466-56C7-90F6-CA21-F735025300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97" b="8634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7E0DA0A-5108-5D54-1213-82B73429C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F2.3 à F2.6 en 3-4</a:t>
            </a:r>
            <a:r>
              <a:rPr lang="en-US" sz="5200" baseline="30000">
                <a:solidFill>
                  <a:srgbClr val="FFFFFF"/>
                </a:solidFill>
              </a:rPr>
              <a:t>ème</a:t>
            </a:r>
            <a:r>
              <a:rPr lang="en-US" sz="5200">
                <a:solidFill>
                  <a:srgbClr val="FFFFFF"/>
                </a:solidFill>
              </a:rPr>
              <a:t> !!!</a:t>
            </a:r>
          </a:p>
        </p:txBody>
      </p:sp>
    </p:spTree>
    <p:extLst>
      <p:ext uri="{BB962C8B-B14F-4D97-AF65-F5344CB8AC3E}">
        <p14:creationId xmlns:p14="http://schemas.microsoft.com/office/powerpoint/2010/main" val="29222352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FC5AAAC-929A-4400-A4AE-3C540FD68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F2.7 Les codes IP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49D3CCC-8668-476C-9184-2CCC5E72C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" y="1687512"/>
            <a:ext cx="6362700" cy="4805363"/>
          </a:xfrm>
        </p:spPr>
        <p:txBody>
          <a:bodyPr>
            <a:normAutofit/>
          </a:bodyPr>
          <a:lstStyle/>
          <a:p>
            <a:r>
              <a:rPr lang="fr-CH" dirty="0"/>
              <a:t>IP Indice de Protection</a:t>
            </a:r>
          </a:p>
          <a:p>
            <a:pPr marL="0" indent="0">
              <a:buNone/>
            </a:pPr>
            <a:r>
              <a:rPr lang="fr-CH" dirty="0"/>
              <a:t>Définissent: </a:t>
            </a:r>
          </a:p>
          <a:p>
            <a:pPr marL="0" indent="0">
              <a:buNone/>
            </a:pPr>
            <a:r>
              <a:rPr lang="fr-CH" dirty="0"/>
              <a:t>– la qualité de leur protection principale </a:t>
            </a:r>
          </a:p>
          <a:p>
            <a:pPr marL="0" indent="0">
              <a:buNone/>
            </a:pPr>
            <a:r>
              <a:rPr lang="fr-CH" dirty="0"/>
              <a:t>– l’ étanchéité contre la pénétration de corps étrangers (objets, pierres, sable, etc.) </a:t>
            </a:r>
          </a:p>
          <a:p>
            <a:pPr marL="0" indent="0">
              <a:buNone/>
            </a:pPr>
            <a:r>
              <a:rPr lang="fr-CH" dirty="0"/>
              <a:t>– l’ étanchéité contre la pénétration d’ eau – l’ accès à des parties dangereuses</a:t>
            </a:r>
          </a:p>
        </p:txBody>
      </p:sp>
      <p:pic>
        <p:nvPicPr>
          <p:cNvPr id="1028" name="Picture 4" descr="Spots IP44, Spots IP65, Spots IP68 : Bien comprendre la norme IP pour bien  choisir vos luminaires - Eclairage de Jardin">
            <a:extLst>
              <a:ext uri="{FF2B5EF4-FFF2-40B4-BE49-F238E27FC236}">
                <a16:creationId xmlns:a16="http://schemas.microsoft.com/office/drawing/2014/main" id="{8B4C9922-B7D2-43ED-B3B4-FD95CAE3D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1" y="-1"/>
            <a:ext cx="5151120" cy="6656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673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C4AE8531-375E-9DAD-7548-56C1FC420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Symbole pour IP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85DAEAA7-DDB1-30B8-D9C6-89F100F7AF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36750" y="643466"/>
            <a:ext cx="586183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4352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F529230-9CB6-42F1-A0E0-3AEB69B3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/>
              <a:t>Sources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86270F6-E2A4-44DF-A407-B4CC4C45D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CH" dirty="0"/>
              <a:t>NIBT 2025, </a:t>
            </a:r>
            <a:r>
              <a:rPr lang="fr-CH" i="1" dirty="0"/>
              <a:t>Electro suisse</a:t>
            </a:r>
          </a:p>
          <a:p>
            <a:r>
              <a:rPr lang="fr-CH" dirty="0"/>
              <a:t>PowerPoint 2020, </a:t>
            </a:r>
            <a:r>
              <a:rPr lang="fr-CH" i="1" dirty="0"/>
              <a:t>Groupe E, GESA, IB-</a:t>
            </a:r>
            <a:r>
              <a:rPr lang="fr-CH" i="1" dirty="0" err="1"/>
              <a:t>murten</a:t>
            </a:r>
            <a:r>
              <a:rPr lang="fr-CH" i="1" dirty="0"/>
              <a:t>, ECAB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F5115341-7435-43B5-8F44-63ED6A179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7395" y="1825625"/>
            <a:ext cx="1461635" cy="4721080"/>
          </a:xfrm>
          <a:prstGeom prst="rect">
            <a:avLst/>
          </a:prstGeom>
        </p:spPr>
      </p:pic>
      <p:pic>
        <p:nvPicPr>
          <p:cNvPr id="2052" name="Picture 4" descr="Résultat de recherche d'images pour &quot;electrosuisse&quot;">
            <a:extLst>
              <a:ext uri="{FF2B5EF4-FFF2-40B4-BE49-F238E27FC236}">
                <a16:creationId xmlns:a16="http://schemas.microsoft.com/office/drawing/2014/main" id="{637D070C-45A8-42F4-B8DD-DD424174D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7164" y="24996"/>
            <a:ext cx="2146300" cy="152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50088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FB8BF1253B4847A22376EFCE9D7A31" ma:contentTypeVersion="13" ma:contentTypeDescription="Crée un document." ma:contentTypeScope="" ma:versionID="294d40afb1b59c9df11d418aeb789970">
  <xsd:schema xmlns:xsd="http://www.w3.org/2001/XMLSchema" xmlns:xs="http://www.w3.org/2001/XMLSchema" xmlns:p="http://schemas.microsoft.com/office/2006/metadata/properties" xmlns:ns3="3f5aaf00-5e08-467b-8ed6-05c6302b08c6" xmlns:ns4="38cb5498-d582-4c13-9914-4fcd48091daf" targetNamespace="http://schemas.microsoft.com/office/2006/metadata/properties" ma:root="true" ma:fieldsID="40c63083112ef74db40abffefe32c406" ns3:_="" ns4:_="">
    <xsd:import namespace="3f5aaf00-5e08-467b-8ed6-05c6302b08c6"/>
    <xsd:import namespace="38cb5498-d582-4c13-9914-4fcd48091d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5aaf00-5e08-467b-8ed6-05c6302b08c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cb5498-d582-4c13-9914-4fcd48091da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1605C6B-C711-4710-AD70-C1EBD67B79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f5aaf00-5e08-467b-8ed6-05c6302b08c6"/>
    <ds:schemaRef ds:uri="38cb5498-d582-4c13-9914-4fcd48091d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4E921D3-653F-4143-8EEC-E0F280742782}">
  <ds:schemaRefs>
    <ds:schemaRef ds:uri="3f5aaf00-5e08-467b-8ed6-05c6302b08c6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38cb5498-d582-4c13-9914-4fcd48091daf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4D0A8EF-A13D-469C-944C-E4C70CE4484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1395</Words>
  <Application>Microsoft Office PowerPoint</Application>
  <PresentationFormat>Grand écran</PresentationFormat>
  <Paragraphs>240</Paragraphs>
  <Slides>38</Slides>
  <Notes>0</Notes>
  <HiddenSlides>0</HiddenSlides>
  <MMClips>2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38</vt:i4>
      </vt:variant>
    </vt:vector>
  </HeadingPairs>
  <TitlesOfParts>
    <vt:vector size="43" baseType="lpstr">
      <vt:lpstr>Arial</vt:lpstr>
      <vt:lpstr>Calibri</vt:lpstr>
      <vt:lpstr>Calibri Light</vt:lpstr>
      <vt:lpstr>Wingdings</vt:lpstr>
      <vt:lpstr>Thème Office</vt:lpstr>
      <vt:lpstr>Partie technique F1-F2</vt:lpstr>
      <vt:lpstr>NIBT Partie technique F1</vt:lpstr>
      <vt:lpstr>Généralités</vt:lpstr>
      <vt:lpstr>L’électricité et l’homme</vt:lpstr>
      <vt:lpstr>Présentation PowerPoint</vt:lpstr>
      <vt:lpstr>Effets du courant sur l’homme</vt:lpstr>
      <vt:lpstr>Danger du courant alternatif</vt:lpstr>
      <vt:lpstr>Résistance du corps humain</vt:lpstr>
      <vt:lpstr>F1.2 Les accidents n’arrivent jamais seuls, nous les provoquons </vt:lpstr>
      <vt:lpstr>La règle des 5+5 vitales</vt:lpstr>
      <vt:lpstr>Protection des parties actives</vt:lpstr>
      <vt:lpstr>3 méthodes de travail </vt:lpstr>
      <vt:lpstr>Travaux sous tension (TsT) Méthode 3</vt:lpstr>
      <vt:lpstr>Compétences des apprentis ?</vt:lpstr>
      <vt:lpstr>Comportement en cas d’accidents</vt:lpstr>
      <vt:lpstr>Page 23 (photo dans votre Natel)</vt:lpstr>
      <vt:lpstr>Effet des champs magnétiques et électriques</vt:lpstr>
      <vt:lpstr>Problématique de l’amiante</vt:lpstr>
      <vt:lpstr>Elaboration des normes</vt:lpstr>
      <vt:lpstr>Normes Suisse</vt:lpstr>
      <vt:lpstr>Des dispositions et directives peuvent être ajoutées par:</vt:lpstr>
      <vt:lpstr>NIBT Partie technique F2</vt:lpstr>
      <vt:lpstr>Rappel OIBT (Champ d’application)</vt:lpstr>
      <vt:lpstr>Valeurs normalisés pour les tensions</vt:lpstr>
      <vt:lpstr>Valeurs normalisés pour les courants</vt:lpstr>
      <vt:lpstr>Alimentation des GRD</vt:lpstr>
      <vt:lpstr>Exemple de prescription:</vt:lpstr>
      <vt:lpstr>Système TN</vt:lpstr>
      <vt:lpstr>Système TNS</vt:lpstr>
      <vt:lpstr>Système TNC</vt:lpstr>
      <vt:lpstr>Système TNCS</vt:lpstr>
      <vt:lpstr>Division des circuits</vt:lpstr>
      <vt:lpstr>Mise à terre </vt:lpstr>
      <vt:lpstr>Liaison équipotentielle de protection </vt:lpstr>
      <vt:lpstr>F2.3 à F2.6 en 3-4ème !!!</vt:lpstr>
      <vt:lpstr>F2.7 Les codes IP</vt:lpstr>
      <vt:lpstr>Symbole pour IP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OIBT Introduction</dc:title>
  <dc:creator>Baechler Jonathan</dc:creator>
  <cp:lastModifiedBy>Baechler Jonathan</cp:lastModifiedBy>
  <cp:revision>1</cp:revision>
  <dcterms:created xsi:type="dcterms:W3CDTF">2020-08-24T06:13:09Z</dcterms:created>
  <dcterms:modified xsi:type="dcterms:W3CDTF">2025-11-19T10:29:05Z</dcterms:modified>
</cp:coreProperties>
</file>