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6"/>
  </p:notesMasterIdLst>
  <p:sldIdLst>
    <p:sldId id="284" r:id="rId5"/>
    <p:sldId id="283" r:id="rId6"/>
    <p:sldId id="285" r:id="rId7"/>
    <p:sldId id="286" r:id="rId8"/>
    <p:sldId id="287" r:id="rId9"/>
    <p:sldId id="289" r:id="rId10"/>
    <p:sldId id="290" r:id="rId11"/>
    <p:sldId id="288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303" r:id="rId20"/>
    <p:sldId id="301" r:id="rId21"/>
    <p:sldId id="304" r:id="rId22"/>
    <p:sldId id="298" r:id="rId23"/>
    <p:sldId id="299" r:id="rId24"/>
    <p:sldId id="300" r:id="rId2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aechler Jonathan, N/NB/NBL/NBLE" initials="BJN" lastIdx="2" clrIdx="0">
    <p:extLst>
      <p:ext uri="{19B8F6BF-5375-455C-9EA6-DF929625EA0E}">
        <p15:presenceInfo xmlns:p15="http://schemas.microsoft.com/office/powerpoint/2012/main" userId="S-1-5-21-3144422677-1507823506-1695946136-145085" providerId="AD"/>
      </p:ext>
    </p:extLst>
  </p:cmAuthor>
  <p:cmAuthor id="2" name="Baechler Jonathan" initials="BJ" lastIdx="5" clrIdx="1">
    <p:extLst>
      <p:ext uri="{19B8F6BF-5375-455C-9EA6-DF929625EA0E}">
        <p15:presenceInfo xmlns:p15="http://schemas.microsoft.com/office/powerpoint/2012/main" userId="Baechler Jonathan" providerId="None"/>
      </p:ext>
    </p:extLst>
  </p:cmAuthor>
  <p:cmAuthor id="3" name="Baechler Jonathan" initials="BJ [2]" lastIdx="2" clrIdx="2">
    <p:extLst>
      <p:ext uri="{19B8F6BF-5375-455C-9EA6-DF929625EA0E}">
        <p15:presenceInfo xmlns:p15="http://schemas.microsoft.com/office/powerpoint/2012/main" userId="S::BaechlerJ@edufr.ch::864bdf7e-a37c-47b0-9041-94832e3e9f2f" providerId="AD"/>
      </p:ext>
    </p:extLst>
  </p:cmAuthor>
  <p:cmAuthor id="4" name="Baechler Jonathan" initials="BJ [3]" lastIdx="1" clrIdx="3">
    <p:extLst>
      <p:ext uri="{19B8F6BF-5375-455C-9EA6-DF929625EA0E}">
        <p15:presenceInfo xmlns:p15="http://schemas.microsoft.com/office/powerpoint/2012/main" userId="S::Jonathan.Baechler@edufr.ch::47f0ae59-e29e-4ab1-be6f-043bae60ed9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8" autoAdjust="0"/>
    <p:restoredTop sz="94660"/>
  </p:normalViewPr>
  <p:slideViewPr>
    <p:cSldViewPr snapToGrid="0">
      <p:cViewPr varScale="1">
        <p:scale>
          <a:sx n="60" d="100"/>
          <a:sy n="60" d="100"/>
        </p:scale>
        <p:origin x="50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echler Jonathan" userId="47f0ae59-e29e-4ab1-be6f-043bae60ed99" providerId="ADAL" clId="{E31697A7-4C91-41E3-A44F-06955B05F1D5}"/>
    <pc:docChg chg="modSld">
      <pc:chgData name="Baechler Jonathan" userId="47f0ae59-e29e-4ab1-be6f-043bae60ed99" providerId="ADAL" clId="{E31697A7-4C91-41E3-A44F-06955B05F1D5}" dt="2021-01-28T08:59:04.915" v="45" actId="20577"/>
      <pc:docMkLst>
        <pc:docMk/>
      </pc:docMkLst>
      <pc:sldChg chg="modSp mod">
        <pc:chgData name="Baechler Jonathan" userId="47f0ae59-e29e-4ab1-be6f-043bae60ed99" providerId="ADAL" clId="{E31697A7-4C91-41E3-A44F-06955B05F1D5}" dt="2021-01-28T08:59:04.915" v="45" actId="20577"/>
        <pc:sldMkLst>
          <pc:docMk/>
          <pc:sldMk cId="348680122" sldId="292"/>
        </pc:sldMkLst>
      </pc:sldChg>
    </pc:docChg>
  </pc:docChgLst>
  <pc:docChgLst>
    <pc:chgData name="Baechler Jonathan" userId="47f0ae59-e29e-4ab1-be6f-043bae60ed99" providerId="ADAL" clId="{F035D990-E2DA-4DAA-ABAD-78E96936AC00}"/>
    <pc:docChg chg="undo redo custSel mod addSld delSld modSld sldOrd">
      <pc:chgData name="Baechler Jonathan" userId="47f0ae59-e29e-4ab1-be6f-043bae60ed99" providerId="ADAL" clId="{F035D990-E2DA-4DAA-ABAD-78E96936AC00}" dt="2021-01-31T10:17:19.856" v="4139" actId="20577"/>
      <pc:docMkLst>
        <pc:docMk/>
      </pc:docMkLst>
      <pc:sldChg chg="modSp add del mod">
        <pc:chgData name="Baechler Jonathan" userId="47f0ae59-e29e-4ab1-be6f-043bae60ed99" providerId="ADAL" clId="{F035D990-E2DA-4DAA-ABAD-78E96936AC00}" dt="2021-01-07T20:22:05.427" v="151" actId="20577"/>
        <pc:sldMkLst>
          <pc:docMk/>
          <pc:sldMk cId="1086942488" sldId="283"/>
        </pc:sldMkLst>
      </pc:sldChg>
      <pc:sldChg chg="modSp new mod">
        <pc:chgData name="Baechler Jonathan" userId="47f0ae59-e29e-4ab1-be6f-043bae60ed99" providerId="ADAL" clId="{F035D990-E2DA-4DAA-ABAD-78E96936AC00}" dt="2021-01-31T09:08:53.390" v="4127" actId="113"/>
        <pc:sldMkLst>
          <pc:docMk/>
          <pc:sldMk cId="1109890694" sldId="285"/>
        </pc:sldMkLst>
      </pc:sldChg>
      <pc:sldChg chg="del">
        <pc:chgData name="Baechler Jonathan" userId="47f0ae59-e29e-4ab1-be6f-043bae60ed99" providerId="ADAL" clId="{F035D990-E2DA-4DAA-ABAD-78E96936AC00}" dt="2021-01-07T20:21:04.059" v="3" actId="47"/>
        <pc:sldMkLst>
          <pc:docMk/>
          <pc:sldMk cId="3396004455" sldId="285"/>
        </pc:sldMkLst>
      </pc:sldChg>
      <pc:sldChg chg="modSp new mod">
        <pc:chgData name="Baechler Jonathan" userId="47f0ae59-e29e-4ab1-be6f-043bae60ed99" providerId="ADAL" clId="{F035D990-E2DA-4DAA-ABAD-78E96936AC00}" dt="2021-01-13T13:30:47.746" v="1546" actId="20577"/>
        <pc:sldMkLst>
          <pc:docMk/>
          <pc:sldMk cId="3866105388" sldId="286"/>
        </pc:sldMkLst>
      </pc:sldChg>
      <pc:sldChg chg="del">
        <pc:chgData name="Baechler Jonathan" userId="47f0ae59-e29e-4ab1-be6f-043bae60ed99" providerId="ADAL" clId="{F035D990-E2DA-4DAA-ABAD-78E96936AC00}" dt="2021-01-07T20:21:01.545" v="1" actId="47"/>
        <pc:sldMkLst>
          <pc:docMk/>
          <pc:sldMk cId="3895406402" sldId="286"/>
        </pc:sldMkLst>
      </pc:sldChg>
      <pc:sldChg chg="del">
        <pc:chgData name="Baechler Jonathan" userId="47f0ae59-e29e-4ab1-be6f-043bae60ed99" providerId="ADAL" clId="{F035D990-E2DA-4DAA-ABAD-78E96936AC00}" dt="2021-01-07T20:21:04.360" v="4" actId="47"/>
        <pc:sldMkLst>
          <pc:docMk/>
          <pc:sldMk cId="1018695384" sldId="287"/>
        </pc:sldMkLst>
      </pc:sldChg>
      <pc:sldChg chg="addSp modSp new mod">
        <pc:chgData name="Baechler Jonathan" userId="47f0ae59-e29e-4ab1-be6f-043bae60ed99" providerId="ADAL" clId="{F035D990-E2DA-4DAA-ABAD-78E96936AC00}" dt="2021-01-23T13:04:22.717" v="4125" actId="20577"/>
        <pc:sldMkLst>
          <pc:docMk/>
          <pc:sldMk cId="1389225888" sldId="287"/>
        </pc:sldMkLst>
      </pc:sldChg>
      <pc:sldChg chg="addSp delSp modSp new mod">
        <pc:chgData name="Baechler Jonathan" userId="47f0ae59-e29e-4ab1-be6f-043bae60ed99" providerId="ADAL" clId="{F035D990-E2DA-4DAA-ABAD-78E96936AC00}" dt="2021-01-14T17:17:22.249" v="2710" actId="20577"/>
        <pc:sldMkLst>
          <pc:docMk/>
          <pc:sldMk cId="1037099849" sldId="288"/>
        </pc:sldMkLst>
      </pc:sldChg>
      <pc:sldChg chg="del">
        <pc:chgData name="Baechler Jonathan" userId="47f0ae59-e29e-4ab1-be6f-043bae60ed99" providerId="ADAL" clId="{F035D990-E2DA-4DAA-ABAD-78E96936AC00}" dt="2021-01-07T20:21:04.582" v="5" actId="47"/>
        <pc:sldMkLst>
          <pc:docMk/>
          <pc:sldMk cId="3936352686" sldId="288"/>
        </pc:sldMkLst>
      </pc:sldChg>
      <pc:sldChg chg="modSp new mod">
        <pc:chgData name="Baechler Jonathan" userId="47f0ae59-e29e-4ab1-be6f-043bae60ed99" providerId="ADAL" clId="{F035D990-E2DA-4DAA-ABAD-78E96936AC00}" dt="2021-01-13T13:46:57.776" v="2094" actId="20577"/>
        <pc:sldMkLst>
          <pc:docMk/>
          <pc:sldMk cId="4124094458" sldId="289"/>
        </pc:sldMkLst>
      </pc:sldChg>
      <pc:sldChg chg="del">
        <pc:chgData name="Baechler Jonathan" userId="47f0ae59-e29e-4ab1-be6f-043bae60ed99" providerId="ADAL" clId="{F035D990-E2DA-4DAA-ABAD-78E96936AC00}" dt="2021-01-07T20:21:04.951" v="7" actId="47"/>
        <pc:sldMkLst>
          <pc:docMk/>
          <pc:sldMk cId="4290016916" sldId="289"/>
        </pc:sldMkLst>
      </pc:sldChg>
      <pc:sldChg chg="del">
        <pc:chgData name="Baechler Jonathan" userId="47f0ae59-e29e-4ab1-be6f-043bae60ed99" providerId="ADAL" clId="{F035D990-E2DA-4DAA-ABAD-78E96936AC00}" dt="2021-01-07T20:21:04.798" v="6" actId="47"/>
        <pc:sldMkLst>
          <pc:docMk/>
          <pc:sldMk cId="192684020" sldId="290"/>
        </pc:sldMkLst>
      </pc:sldChg>
      <pc:sldChg chg="addSp delSp modSp new mod">
        <pc:chgData name="Baechler Jonathan" userId="47f0ae59-e29e-4ab1-be6f-043bae60ed99" providerId="ADAL" clId="{F035D990-E2DA-4DAA-ABAD-78E96936AC00}" dt="2021-01-14T17:23:25.546" v="2971" actId="14100"/>
        <pc:sldMkLst>
          <pc:docMk/>
          <pc:sldMk cId="241702440" sldId="290"/>
        </pc:sldMkLst>
      </pc:sldChg>
      <pc:sldChg chg="modSp new mod">
        <pc:chgData name="Baechler Jonathan" userId="47f0ae59-e29e-4ab1-be6f-043bae60ed99" providerId="ADAL" clId="{F035D990-E2DA-4DAA-ABAD-78E96936AC00}" dt="2021-01-31T10:17:19.856" v="4139" actId="20577"/>
        <pc:sldMkLst>
          <pc:docMk/>
          <pc:sldMk cId="1858458348" sldId="291"/>
        </pc:sldMkLst>
      </pc:sldChg>
      <pc:sldChg chg="del">
        <pc:chgData name="Baechler Jonathan" userId="47f0ae59-e29e-4ab1-be6f-043bae60ed99" providerId="ADAL" clId="{F035D990-E2DA-4DAA-ABAD-78E96936AC00}" dt="2021-01-07T20:21:05.084" v="8" actId="47"/>
        <pc:sldMkLst>
          <pc:docMk/>
          <pc:sldMk cId="3761938553" sldId="291"/>
        </pc:sldMkLst>
      </pc:sldChg>
      <pc:sldChg chg="del">
        <pc:chgData name="Baechler Jonathan" userId="47f0ae59-e29e-4ab1-be6f-043bae60ed99" providerId="ADAL" clId="{F035D990-E2DA-4DAA-ABAD-78E96936AC00}" dt="2021-01-07T20:21:05.231" v="9" actId="47"/>
        <pc:sldMkLst>
          <pc:docMk/>
          <pc:sldMk cId="197644591" sldId="292"/>
        </pc:sldMkLst>
      </pc:sldChg>
      <pc:sldChg chg="modSp new mod">
        <pc:chgData name="Baechler Jonathan" userId="47f0ae59-e29e-4ab1-be6f-043bae60ed99" providerId="ADAL" clId="{F035D990-E2DA-4DAA-ABAD-78E96936AC00}" dt="2021-01-14T17:21:19.107" v="2910" actId="20577"/>
        <pc:sldMkLst>
          <pc:docMk/>
          <pc:sldMk cId="348680122" sldId="292"/>
        </pc:sldMkLst>
      </pc:sldChg>
      <pc:sldChg chg="addSp delSp modSp new mod setBg setClrOvrMap">
        <pc:chgData name="Baechler Jonathan" userId="47f0ae59-e29e-4ab1-be6f-043bae60ed99" providerId="ADAL" clId="{F035D990-E2DA-4DAA-ABAD-78E96936AC00}" dt="2021-01-14T17:49:38.099" v="3262" actId="1037"/>
        <pc:sldMkLst>
          <pc:docMk/>
          <pc:sldMk cId="1057108878" sldId="293"/>
        </pc:sldMkLst>
      </pc:sldChg>
      <pc:sldChg chg="del">
        <pc:chgData name="Baechler Jonathan" userId="47f0ae59-e29e-4ab1-be6f-043bae60ed99" providerId="ADAL" clId="{F035D990-E2DA-4DAA-ABAD-78E96936AC00}" dt="2021-01-07T20:21:05.363" v="10" actId="47"/>
        <pc:sldMkLst>
          <pc:docMk/>
          <pc:sldMk cId="2019965363" sldId="293"/>
        </pc:sldMkLst>
      </pc:sldChg>
      <pc:sldChg chg="del">
        <pc:chgData name="Baechler Jonathan" userId="47f0ae59-e29e-4ab1-be6f-043bae60ed99" providerId="ADAL" clId="{F035D990-E2DA-4DAA-ABAD-78E96936AC00}" dt="2021-01-07T20:21:05.525" v="11" actId="47"/>
        <pc:sldMkLst>
          <pc:docMk/>
          <pc:sldMk cId="68530217" sldId="294"/>
        </pc:sldMkLst>
      </pc:sldChg>
      <pc:sldChg chg="modSp new mod">
        <pc:chgData name="Baechler Jonathan" userId="47f0ae59-e29e-4ab1-be6f-043bae60ed99" providerId="ADAL" clId="{F035D990-E2DA-4DAA-ABAD-78E96936AC00}" dt="2021-01-14T17:55:31.917" v="3525" actId="20577"/>
        <pc:sldMkLst>
          <pc:docMk/>
          <pc:sldMk cId="1237672866" sldId="294"/>
        </pc:sldMkLst>
      </pc:sldChg>
      <pc:sldChg chg="del">
        <pc:chgData name="Baechler Jonathan" userId="47f0ae59-e29e-4ab1-be6f-043bae60ed99" providerId="ADAL" clId="{F035D990-E2DA-4DAA-ABAD-78E96936AC00}" dt="2021-01-07T20:21:01.598" v="2" actId="47"/>
        <pc:sldMkLst>
          <pc:docMk/>
          <pc:sldMk cId="341857962" sldId="295"/>
        </pc:sldMkLst>
      </pc:sldChg>
      <pc:sldChg chg="modSp new mod">
        <pc:chgData name="Baechler Jonathan" userId="47f0ae59-e29e-4ab1-be6f-043bae60ed99" providerId="ADAL" clId="{F035D990-E2DA-4DAA-ABAD-78E96936AC00}" dt="2021-01-14T18:01:33.852" v="3633" actId="20577"/>
        <pc:sldMkLst>
          <pc:docMk/>
          <pc:sldMk cId="962352507" sldId="295"/>
        </pc:sldMkLst>
      </pc:sldChg>
      <pc:sldChg chg="del">
        <pc:chgData name="Baechler Jonathan" userId="47f0ae59-e29e-4ab1-be6f-043bae60ed99" providerId="ADAL" clId="{F035D990-E2DA-4DAA-ABAD-78E96936AC00}" dt="2021-01-07T20:21:05.670" v="12" actId="47"/>
        <pc:sldMkLst>
          <pc:docMk/>
          <pc:sldMk cId="1375668257" sldId="296"/>
        </pc:sldMkLst>
      </pc:sldChg>
      <pc:sldChg chg="modSp add mod ord">
        <pc:chgData name="Baechler Jonathan" userId="47f0ae59-e29e-4ab1-be6f-043bae60ed99" providerId="ADAL" clId="{F035D990-E2DA-4DAA-ABAD-78E96936AC00}" dt="2021-01-21T17:48:01.737" v="3674" actId="20577"/>
        <pc:sldMkLst>
          <pc:docMk/>
          <pc:sldMk cId="1830932181" sldId="296"/>
        </pc:sldMkLst>
      </pc:sldChg>
      <pc:sldChg chg="delSp add del setBg delDesignElem">
        <pc:chgData name="Baechler Jonathan" userId="47f0ae59-e29e-4ab1-be6f-043bae60ed99" providerId="ADAL" clId="{F035D990-E2DA-4DAA-ABAD-78E96936AC00}" dt="2021-01-21T17:47:25.147" v="3636" actId="47"/>
        <pc:sldMkLst>
          <pc:docMk/>
          <pc:sldMk cId="2198600937" sldId="296"/>
        </pc:sldMkLst>
      </pc:sldChg>
      <pc:sldChg chg="del">
        <pc:chgData name="Baechler Jonathan" userId="47f0ae59-e29e-4ab1-be6f-043bae60ed99" providerId="ADAL" clId="{F035D990-E2DA-4DAA-ABAD-78E96936AC00}" dt="2021-01-07T20:21:06.118" v="15" actId="47"/>
        <pc:sldMkLst>
          <pc:docMk/>
          <pc:sldMk cId="2152953536" sldId="297"/>
        </pc:sldMkLst>
      </pc:sldChg>
      <pc:sldChg chg="addSp delSp modSp new mod">
        <pc:chgData name="Baechler Jonathan" userId="47f0ae59-e29e-4ab1-be6f-043bae60ed99" providerId="ADAL" clId="{F035D990-E2DA-4DAA-ABAD-78E96936AC00}" dt="2021-01-21T18:02:02.461" v="3891" actId="20577"/>
        <pc:sldMkLst>
          <pc:docMk/>
          <pc:sldMk cId="2206915445" sldId="297"/>
        </pc:sldMkLst>
      </pc:sldChg>
      <pc:sldChg chg="del">
        <pc:chgData name="Baechler Jonathan" userId="47f0ae59-e29e-4ab1-be6f-043bae60ed99" providerId="ADAL" clId="{F035D990-E2DA-4DAA-ABAD-78E96936AC00}" dt="2021-01-07T20:21:05.801" v="13" actId="47"/>
        <pc:sldMkLst>
          <pc:docMk/>
          <pc:sldMk cId="1426898557" sldId="298"/>
        </pc:sldMkLst>
      </pc:sldChg>
      <pc:sldChg chg="modSp new mod">
        <pc:chgData name="Baechler Jonathan" userId="47f0ae59-e29e-4ab1-be6f-043bae60ed99" providerId="ADAL" clId="{F035D990-E2DA-4DAA-ABAD-78E96936AC00}" dt="2021-01-21T18:03:09.399" v="3968" actId="20577"/>
        <pc:sldMkLst>
          <pc:docMk/>
          <pc:sldMk cId="3028679281" sldId="298"/>
        </pc:sldMkLst>
      </pc:sldChg>
      <pc:sldChg chg="modSp new mod">
        <pc:chgData name="Baechler Jonathan" userId="47f0ae59-e29e-4ab1-be6f-043bae60ed99" providerId="ADAL" clId="{F035D990-E2DA-4DAA-ABAD-78E96936AC00}" dt="2021-01-21T18:07:08.464" v="4119" actId="313"/>
        <pc:sldMkLst>
          <pc:docMk/>
          <pc:sldMk cId="115730079" sldId="299"/>
        </pc:sldMkLst>
      </pc:sldChg>
      <pc:sldChg chg="addSp delSp modSp new del mod">
        <pc:chgData name="Baechler Jonathan" userId="47f0ae59-e29e-4ab1-be6f-043bae60ed99" providerId="ADAL" clId="{F035D990-E2DA-4DAA-ABAD-78E96936AC00}" dt="2021-01-21T18:02:06.590" v="3892" actId="47"/>
        <pc:sldMkLst>
          <pc:docMk/>
          <pc:sldMk cId="3136532533" sldId="299"/>
        </pc:sldMkLst>
      </pc:sldChg>
      <pc:sldChg chg="del">
        <pc:chgData name="Baechler Jonathan" userId="47f0ae59-e29e-4ab1-be6f-043bae60ed99" providerId="ADAL" clId="{F035D990-E2DA-4DAA-ABAD-78E96936AC00}" dt="2021-01-07T20:21:05.971" v="14" actId="47"/>
        <pc:sldMkLst>
          <pc:docMk/>
          <pc:sldMk cId="4119533674" sldId="299"/>
        </pc:sldMkLst>
      </pc:sldChg>
      <pc:sldChg chg="del">
        <pc:chgData name="Baechler Jonathan" userId="47f0ae59-e29e-4ab1-be6f-043bae60ed99" providerId="ADAL" clId="{F035D990-E2DA-4DAA-ABAD-78E96936AC00}" dt="2021-01-07T20:21:06.271" v="16" actId="47"/>
        <pc:sldMkLst>
          <pc:docMk/>
          <pc:sldMk cId="2703881313" sldId="300"/>
        </pc:sldMkLst>
      </pc:sldChg>
      <pc:sldChg chg="del">
        <pc:chgData name="Baechler Jonathan" userId="47f0ae59-e29e-4ab1-be6f-043bae60ed99" providerId="ADAL" clId="{F035D990-E2DA-4DAA-ABAD-78E96936AC00}" dt="2021-01-07T20:21:01.413" v="0" actId="47"/>
        <pc:sldMkLst>
          <pc:docMk/>
          <pc:sldMk cId="2478338794" sldId="302"/>
        </pc:sldMkLst>
      </pc:sldChg>
      <pc:sldChg chg="del">
        <pc:chgData name="Baechler Jonathan" userId="47f0ae59-e29e-4ab1-be6f-043bae60ed99" providerId="ADAL" clId="{F035D990-E2DA-4DAA-ABAD-78E96936AC00}" dt="2021-01-07T20:21:06.418" v="17" actId="47"/>
        <pc:sldMkLst>
          <pc:docMk/>
          <pc:sldMk cId="362541315" sldId="303"/>
        </pc:sldMkLst>
      </pc:sldChg>
      <pc:sldChg chg="del">
        <pc:chgData name="Baechler Jonathan" userId="47f0ae59-e29e-4ab1-be6f-043bae60ed99" providerId="ADAL" clId="{F035D990-E2DA-4DAA-ABAD-78E96936AC00}" dt="2021-01-07T20:21:06.654" v="18" actId="47"/>
        <pc:sldMkLst>
          <pc:docMk/>
          <pc:sldMk cId="1737487965" sldId="304"/>
        </pc:sldMkLst>
      </pc:sldChg>
      <pc:sldChg chg="del">
        <pc:chgData name="Baechler Jonathan" userId="47f0ae59-e29e-4ab1-be6f-043bae60ed99" providerId="ADAL" clId="{F035D990-E2DA-4DAA-ABAD-78E96936AC00}" dt="2021-01-07T20:21:06.720" v="19" actId="47"/>
        <pc:sldMkLst>
          <pc:docMk/>
          <pc:sldMk cId="2640934977" sldId="305"/>
        </pc:sldMkLst>
      </pc:sldChg>
      <pc:sldChg chg="del">
        <pc:chgData name="Baechler Jonathan" userId="47f0ae59-e29e-4ab1-be6f-043bae60ed99" providerId="ADAL" clId="{F035D990-E2DA-4DAA-ABAD-78E96936AC00}" dt="2021-01-07T20:21:06.920" v="20" actId="47"/>
        <pc:sldMkLst>
          <pc:docMk/>
          <pc:sldMk cId="1443461647" sldId="306"/>
        </pc:sldMkLst>
      </pc:sldChg>
      <pc:sldChg chg="del">
        <pc:chgData name="Baechler Jonathan" userId="47f0ae59-e29e-4ab1-be6f-043bae60ed99" providerId="ADAL" clId="{F035D990-E2DA-4DAA-ABAD-78E96936AC00}" dt="2021-01-07T20:21:07.074" v="21" actId="47"/>
        <pc:sldMkLst>
          <pc:docMk/>
          <pc:sldMk cId="1566146410" sldId="307"/>
        </pc:sldMkLst>
      </pc:sldChg>
      <pc:sldChg chg="del">
        <pc:chgData name="Baechler Jonathan" userId="47f0ae59-e29e-4ab1-be6f-043bae60ed99" providerId="ADAL" clId="{F035D990-E2DA-4DAA-ABAD-78E96936AC00}" dt="2021-01-07T20:21:07.274" v="22" actId="47"/>
        <pc:sldMkLst>
          <pc:docMk/>
          <pc:sldMk cId="81291280" sldId="308"/>
        </pc:sldMkLst>
      </pc:sldChg>
      <pc:sldChg chg="del">
        <pc:chgData name="Baechler Jonathan" userId="47f0ae59-e29e-4ab1-be6f-043bae60ed99" providerId="ADAL" clId="{F035D990-E2DA-4DAA-ABAD-78E96936AC00}" dt="2021-01-07T20:21:07.537" v="23" actId="47"/>
        <pc:sldMkLst>
          <pc:docMk/>
          <pc:sldMk cId="3197198162" sldId="309"/>
        </pc:sldMkLst>
      </pc:sldChg>
      <pc:sldChg chg="del">
        <pc:chgData name="Baechler Jonathan" userId="47f0ae59-e29e-4ab1-be6f-043bae60ed99" providerId="ADAL" clId="{F035D990-E2DA-4DAA-ABAD-78E96936AC00}" dt="2021-01-07T20:21:07.753" v="24" actId="47"/>
        <pc:sldMkLst>
          <pc:docMk/>
          <pc:sldMk cId="3517816028" sldId="310"/>
        </pc:sldMkLst>
      </pc:sldChg>
      <pc:sldChg chg="del">
        <pc:chgData name="Baechler Jonathan" userId="47f0ae59-e29e-4ab1-be6f-043bae60ed99" providerId="ADAL" clId="{F035D990-E2DA-4DAA-ABAD-78E96936AC00}" dt="2021-01-07T20:21:08.092" v="26" actId="47"/>
        <pc:sldMkLst>
          <pc:docMk/>
          <pc:sldMk cId="4066909158" sldId="311"/>
        </pc:sldMkLst>
      </pc:sldChg>
      <pc:sldChg chg="del">
        <pc:chgData name="Baechler Jonathan" userId="47f0ae59-e29e-4ab1-be6f-043bae60ed99" providerId="ADAL" clId="{F035D990-E2DA-4DAA-ABAD-78E96936AC00}" dt="2021-01-07T20:21:07.938" v="25" actId="47"/>
        <pc:sldMkLst>
          <pc:docMk/>
          <pc:sldMk cId="1812455262" sldId="312"/>
        </pc:sldMkLst>
      </pc:sldChg>
      <pc:sldChg chg="del">
        <pc:chgData name="Baechler Jonathan" userId="47f0ae59-e29e-4ab1-be6f-043bae60ed99" providerId="ADAL" clId="{F035D990-E2DA-4DAA-ABAD-78E96936AC00}" dt="2021-01-07T20:21:08.257" v="27" actId="47"/>
        <pc:sldMkLst>
          <pc:docMk/>
          <pc:sldMk cId="1722665146" sldId="313"/>
        </pc:sldMkLst>
      </pc:sldChg>
      <pc:sldChg chg="del">
        <pc:chgData name="Baechler Jonathan" userId="47f0ae59-e29e-4ab1-be6f-043bae60ed99" providerId="ADAL" clId="{F035D990-E2DA-4DAA-ABAD-78E96936AC00}" dt="2021-01-07T20:21:08.408" v="28" actId="47"/>
        <pc:sldMkLst>
          <pc:docMk/>
          <pc:sldMk cId="1517405119" sldId="314"/>
        </pc:sldMkLst>
      </pc:sldChg>
      <pc:sldChg chg="del">
        <pc:chgData name="Baechler Jonathan" userId="47f0ae59-e29e-4ab1-be6f-043bae60ed99" providerId="ADAL" clId="{F035D990-E2DA-4DAA-ABAD-78E96936AC00}" dt="2021-01-07T20:21:08.734" v="30" actId="47"/>
        <pc:sldMkLst>
          <pc:docMk/>
          <pc:sldMk cId="2941629982" sldId="315"/>
        </pc:sldMkLst>
      </pc:sldChg>
      <pc:sldChg chg="del">
        <pc:chgData name="Baechler Jonathan" userId="47f0ae59-e29e-4ab1-be6f-043bae60ed99" providerId="ADAL" clId="{F035D990-E2DA-4DAA-ABAD-78E96936AC00}" dt="2021-01-07T20:21:08.539" v="29" actId="47"/>
        <pc:sldMkLst>
          <pc:docMk/>
          <pc:sldMk cId="3921460571" sldId="316"/>
        </pc:sldMkLst>
      </pc:sldChg>
      <pc:sldChg chg="del">
        <pc:chgData name="Baechler Jonathan" userId="47f0ae59-e29e-4ab1-be6f-043bae60ed99" providerId="ADAL" clId="{F035D990-E2DA-4DAA-ABAD-78E96936AC00}" dt="2021-01-07T20:21:09.179" v="31" actId="47"/>
        <pc:sldMkLst>
          <pc:docMk/>
          <pc:sldMk cId="3701418720" sldId="317"/>
        </pc:sldMkLst>
      </pc:sldChg>
      <pc:sldChg chg="del">
        <pc:chgData name="Baechler Jonathan" userId="47f0ae59-e29e-4ab1-be6f-043bae60ed99" providerId="ADAL" clId="{F035D990-E2DA-4DAA-ABAD-78E96936AC00}" dt="2021-01-07T20:21:09.241" v="32" actId="47"/>
        <pc:sldMkLst>
          <pc:docMk/>
          <pc:sldMk cId="456404708" sldId="318"/>
        </pc:sldMkLst>
      </pc:sldChg>
      <pc:sldChg chg="del">
        <pc:chgData name="Baechler Jonathan" userId="47f0ae59-e29e-4ab1-be6f-043bae60ed99" providerId="ADAL" clId="{F035D990-E2DA-4DAA-ABAD-78E96936AC00}" dt="2021-01-07T20:21:09.282" v="33" actId="47"/>
        <pc:sldMkLst>
          <pc:docMk/>
          <pc:sldMk cId="1285957020" sldId="319"/>
        </pc:sldMkLst>
      </pc:sldChg>
      <pc:sldChg chg="del">
        <pc:chgData name="Baechler Jonathan" userId="47f0ae59-e29e-4ab1-be6f-043bae60ed99" providerId="ADAL" clId="{F035D990-E2DA-4DAA-ABAD-78E96936AC00}" dt="2021-01-07T20:21:09.426" v="34" actId="47"/>
        <pc:sldMkLst>
          <pc:docMk/>
          <pc:sldMk cId="1342295271" sldId="320"/>
        </pc:sldMkLst>
      </pc:sldChg>
      <pc:sldChg chg="del">
        <pc:chgData name="Baechler Jonathan" userId="47f0ae59-e29e-4ab1-be6f-043bae60ed99" providerId="ADAL" clId="{F035D990-E2DA-4DAA-ABAD-78E96936AC00}" dt="2021-01-07T20:21:09.542" v="35" actId="47"/>
        <pc:sldMkLst>
          <pc:docMk/>
          <pc:sldMk cId="800748859" sldId="322"/>
        </pc:sldMkLst>
      </pc:sldChg>
      <pc:sldChg chg="del">
        <pc:chgData name="Baechler Jonathan" userId="47f0ae59-e29e-4ab1-be6f-043bae60ed99" providerId="ADAL" clId="{F035D990-E2DA-4DAA-ABAD-78E96936AC00}" dt="2021-01-07T20:21:09.727" v="36" actId="47"/>
        <pc:sldMkLst>
          <pc:docMk/>
          <pc:sldMk cId="3062974307" sldId="323"/>
        </pc:sldMkLst>
      </pc:sldChg>
      <pc:sldChg chg="del">
        <pc:chgData name="Baechler Jonathan" userId="47f0ae59-e29e-4ab1-be6f-043bae60ed99" providerId="ADAL" clId="{F035D990-E2DA-4DAA-ABAD-78E96936AC00}" dt="2021-01-07T20:21:09.947" v="37" actId="47"/>
        <pc:sldMkLst>
          <pc:docMk/>
          <pc:sldMk cId="2785474176" sldId="324"/>
        </pc:sldMkLst>
      </pc:sldChg>
      <pc:sldChg chg="del">
        <pc:chgData name="Baechler Jonathan" userId="47f0ae59-e29e-4ab1-be6f-043bae60ed99" providerId="ADAL" clId="{F035D990-E2DA-4DAA-ABAD-78E96936AC00}" dt="2021-01-07T20:21:10.038" v="38" actId="47"/>
        <pc:sldMkLst>
          <pc:docMk/>
          <pc:sldMk cId="2709066960" sldId="325"/>
        </pc:sldMkLst>
      </pc:sldChg>
      <pc:sldChg chg="del">
        <pc:chgData name="Baechler Jonathan" userId="47f0ae59-e29e-4ab1-be6f-043bae60ed99" providerId="ADAL" clId="{F035D990-E2DA-4DAA-ABAD-78E96936AC00}" dt="2021-01-07T20:21:10.251" v="39" actId="47"/>
        <pc:sldMkLst>
          <pc:docMk/>
          <pc:sldMk cId="3062649408" sldId="326"/>
        </pc:sldMkLst>
      </pc:sldChg>
      <pc:sldChg chg="del">
        <pc:chgData name="Baechler Jonathan" userId="47f0ae59-e29e-4ab1-be6f-043bae60ed99" providerId="ADAL" clId="{F035D990-E2DA-4DAA-ABAD-78E96936AC00}" dt="2021-01-07T20:21:11.420" v="42" actId="47"/>
        <pc:sldMkLst>
          <pc:docMk/>
          <pc:sldMk cId="1489575084" sldId="327"/>
        </pc:sldMkLst>
      </pc:sldChg>
      <pc:sldChg chg="del">
        <pc:chgData name="Baechler Jonathan" userId="47f0ae59-e29e-4ab1-be6f-043bae60ed99" providerId="ADAL" clId="{F035D990-E2DA-4DAA-ABAD-78E96936AC00}" dt="2021-01-07T20:21:10.443" v="40" actId="47"/>
        <pc:sldMkLst>
          <pc:docMk/>
          <pc:sldMk cId="3259527245" sldId="328"/>
        </pc:sldMkLst>
      </pc:sldChg>
      <pc:sldChg chg="del">
        <pc:chgData name="Baechler Jonathan" userId="47f0ae59-e29e-4ab1-be6f-043bae60ed99" providerId="ADAL" clId="{F035D990-E2DA-4DAA-ABAD-78E96936AC00}" dt="2021-01-07T20:21:10.663" v="41" actId="47"/>
        <pc:sldMkLst>
          <pc:docMk/>
          <pc:sldMk cId="2479457262" sldId="329"/>
        </pc:sldMkLst>
      </pc:sldChg>
      <pc:sldChg chg="del">
        <pc:chgData name="Baechler Jonathan" userId="47f0ae59-e29e-4ab1-be6f-043bae60ed99" providerId="ADAL" clId="{F035D990-E2DA-4DAA-ABAD-78E96936AC00}" dt="2021-01-07T20:21:11.497" v="43" actId="47"/>
        <pc:sldMkLst>
          <pc:docMk/>
          <pc:sldMk cId="3224413832" sldId="330"/>
        </pc:sldMkLst>
      </pc:sldChg>
      <pc:sldChg chg="del">
        <pc:chgData name="Baechler Jonathan" userId="47f0ae59-e29e-4ab1-be6f-043bae60ed99" providerId="ADAL" clId="{F035D990-E2DA-4DAA-ABAD-78E96936AC00}" dt="2021-01-07T20:21:11.545" v="44" actId="47"/>
        <pc:sldMkLst>
          <pc:docMk/>
          <pc:sldMk cId="3023518885" sldId="331"/>
        </pc:sldMkLst>
      </pc:sldChg>
      <pc:sldChg chg="del">
        <pc:chgData name="Baechler Jonathan" userId="47f0ae59-e29e-4ab1-be6f-043bae60ed99" providerId="ADAL" clId="{F035D990-E2DA-4DAA-ABAD-78E96936AC00}" dt="2021-01-07T20:21:11.604" v="45" actId="47"/>
        <pc:sldMkLst>
          <pc:docMk/>
          <pc:sldMk cId="2772713465" sldId="332"/>
        </pc:sldMkLst>
      </pc:sldChg>
      <pc:sldChg chg="del">
        <pc:chgData name="Baechler Jonathan" userId="47f0ae59-e29e-4ab1-be6f-043bae60ed99" providerId="ADAL" clId="{F035D990-E2DA-4DAA-ABAD-78E96936AC00}" dt="2021-01-07T20:21:11.626" v="46" actId="47"/>
        <pc:sldMkLst>
          <pc:docMk/>
          <pc:sldMk cId="290656227" sldId="333"/>
        </pc:sldMkLst>
      </pc:sldChg>
      <pc:sldChg chg="del">
        <pc:chgData name="Baechler Jonathan" userId="47f0ae59-e29e-4ab1-be6f-043bae60ed99" providerId="ADAL" clId="{F035D990-E2DA-4DAA-ABAD-78E96936AC00}" dt="2021-01-07T20:21:11.646" v="47" actId="47"/>
        <pc:sldMkLst>
          <pc:docMk/>
          <pc:sldMk cId="3059622494" sldId="334"/>
        </pc:sldMkLst>
      </pc:sldChg>
      <pc:sldChg chg="add del">
        <pc:chgData name="Baechler Jonathan" userId="47f0ae59-e29e-4ab1-be6f-043bae60ed99" providerId="ADAL" clId="{F035D990-E2DA-4DAA-ABAD-78E96936AC00}" dt="2021-01-07T20:21:17.188" v="52" actId="47"/>
        <pc:sldMkLst>
          <pc:docMk/>
          <pc:sldMk cId="1441145054" sldId="335"/>
        </pc:sldMkLst>
      </pc:sldChg>
    </pc:docChg>
  </pc:docChgLst>
  <pc:docChgLst>
    <pc:chgData name="Jonathan" userId="47f0ae59-e29e-4ab1-be6f-043bae60ed99" providerId="ADAL" clId="{0F63CAFE-68DE-4619-96BC-9AAA8EFF3152}"/>
    <pc:docChg chg="addSld modSld">
      <pc:chgData name="Jonathan" userId="47f0ae59-e29e-4ab1-be6f-043bae60ed99" providerId="ADAL" clId="{0F63CAFE-68DE-4619-96BC-9AAA8EFF3152}" dt="2021-02-19T11:03:16.849" v="0"/>
      <pc:docMkLst>
        <pc:docMk/>
      </pc:docMkLst>
      <pc:sldChg chg="add">
        <pc:chgData name="Jonathan" userId="47f0ae59-e29e-4ab1-be6f-043bae60ed99" providerId="ADAL" clId="{0F63CAFE-68DE-4619-96BC-9AAA8EFF3152}" dt="2021-02-19T11:03:16.849" v="0"/>
        <pc:sldMkLst>
          <pc:docMk/>
          <pc:sldMk cId="1918500886" sldId="300"/>
        </pc:sldMkLst>
      </pc:sldChg>
    </pc:docChg>
  </pc:docChgLst>
  <pc:docChgLst>
    <pc:chgData name="Jonathan" userId="47f0ae59-e29e-4ab1-be6f-043bae60ed99" providerId="ADAL" clId="{F1E9D321-2A74-498A-AFE2-E654E9AF64D3}"/>
    <pc:docChg chg="modSld">
      <pc:chgData name="Jonathan" userId="47f0ae59-e29e-4ab1-be6f-043bae60ed99" providerId="ADAL" clId="{F1E9D321-2A74-498A-AFE2-E654E9AF64D3}" dt="2020-11-13T10:21:09.709" v="0" actId="27309"/>
      <pc:docMkLst>
        <pc:docMk/>
      </pc:docMkLst>
      <pc:sldChg chg="addSp modSp mod">
        <pc:chgData name="Jonathan" userId="47f0ae59-e29e-4ab1-be6f-043bae60ed99" providerId="ADAL" clId="{F1E9D321-2A74-498A-AFE2-E654E9AF64D3}" dt="2020-11-13T10:21:09.709" v="0" actId="27309"/>
        <pc:sldMkLst>
          <pc:docMk/>
          <pc:sldMk cId="4274717030" sldId="329"/>
        </pc:sldMkLst>
      </pc:sldChg>
    </pc:docChg>
  </pc:docChgLst>
  <pc:docChgLst>
    <pc:chgData name="Baechler Jonathan" userId="47f0ae59-e29e-4ab1-be6f-043bae60ed99" providerId="ADAL" clId="{6ED8EDF9-A5F0-4D17-89CE-E24960E2C53D}"/>
    <pc:docChg chg="custSel modSld">
      <pc:chgData name="Baechler Jonathan" userId="47f0ae59-e29e-4ab1-be6f-043bae60ed99" providerId="ADAL" clId="{6ED8EDF9-A5F0-4D17-89CE-E24960E2C53D}" dt="2020-12-04T10:08:06.391" v="5" actId="790"/>
      <pc:docMkLst>
        <pc:docMk/>
      </pc:docMkLst>
      <pc:sldChg chg="modSp mod">
        <pc:chgData name="Baechler Jonathan" userId="47f0ae59-e29e-4ab1-be6f-043bae60ed99" providerId="ADAL" clId="{6ED8EDF9-A5F0-4D17-89CE-E24960E2C53D}" dt="2020-12-04T10:08:06.391" v="5" actId="790"/>
        <pc:sldMkLst>
          <pc:docMk/>
          <pc:sldMk cId="2772713465" sldId="332"/>
        </pc:sldMkLst>
      </pc:sldChg>
    </pc:docChg>
  </pc:docChgLst>
  <pc:docChgLst>
    <pc:chgData name="Baechler Jonathan" userId="864bdf7e-a37c-47b0-9041-94832e3e9f2f" providerId="ADAL" clId="{640F6932-D48B-4F94-B8E7-368E62A4A5F8}"/>
    <pc:docChg chg="undo redo custSel mod addSld delSld modSld">
      <pc:chgData name="Baechler Jonathan" userId="864bdf7e-a37c-47b0-9041-94832e3e9f2f" providerId="ADAL" clId="{640F6932-D48B-4F94-B8E7-368E62A4A5F8}" dt="2020-08-24T07:23:26.115" v="1255"/>
      <pc:docMkLst>
        <pc:docMk/>
      </pc:docMkLst>
      <pc:sldChg chg="modSp mod">
        <pc:chgData name="Baechler Jonathan" userId="864bdf7e-a37c-47b0-9041-94832e3e9f2f" providerId="ADAL" clId="{640F6932-D48B-4F94-B8E7-368E62A4A5F8}" dt="2020-08-24T07:09:55.093" v="1144" actId="1076"/>
        <pc:sldMkLst>
          <pc:docMk/>
          <pc:sldMk cId="3209799926" sldId="284"/>
        </pc:sldMkLst>
      </pc:sldChg>
      <pc:sldChg chg="addSp modSp mod setBg">
        <pc:chgData name="Baechler Jonathan" userId="864bdf7e-a37c-47b0-9041-94832e3e9f2f" providerId="ADAL" clId="{640F6932-D48B-4F94-B8E7-368E62A4A5F8}" dt="2020-08-24T06:19:31.389" v="311" actId="5793"/>
        <pc:sldMkLst>
          <pc:docMk/>
          <pc:sldMk cId="2477032290" sldId="313"/>
        </pc:sldMkLst>
      </pc:sldChg>
      <pc:sldChg chg="addSp delSp modSp new add del mod">
        <pc:chgData name="Baechler Jonathan" userId="864bdf7e-a37c-47b0-9041-94832e3e9f2f" providerId="ADAL" clId="{640F6932-D48B-4F94-B8E7-368E62A4A5F8}" dt="2020-08-24T06:50:54.688" v="348" actId="1076"/>
        <pc:sldMkLst>
          <pc:docMk/>
          <pc:sldMk cId="874441373" sldId="314"/>
        </pc:sldMkLst>
      </pc:sldChg>
      <pc:sldChg chg="modSp new mod">
        <pc:chgData name="Baechler Jonathan" userId="864bdf7e-a37c-47b0-9041-94832e3e9f2f" providerId="ADAL" clId="{640F6932-D48B-4F94-B8E7-368E62A4A5F8}" dt="2020-08-24T07:07:22.836" v="1138" actId="20577"/>
        <pc:sldMkLst>
          <pc:docMk/>
          <pc:sldMk cId="3825325151" sldId="315"/>
        </pc:sldMkLst>
      </pc:sldChg>
      <pc:sldChg chg="addSp modSp new mod modAnim">
        <pc:chgData name="Baechler Jonathan" userId="864bdf7e-a37c-47b0-9041-94832e3e9f2f" providerId="ADAL" clId="{640F6932-D48B-4F94-B8E7-368E62A4A5F8}" dt="2020-08-24T07:17:29.159" v="1223"/>
        <pc:sldMkLst>
          <pc:docMk/>
          <pc:sldMk cId="640721729" sldId="316"/>
        </pc:sldMkLst>
      </pc:sldChg>
      <pc:sldChg chg="modSp new mod">
        <pc:chgData name="Baechler Jonathan" userId="864bdf7e-a37c-47b0-9041-94832e3e9f2f" providerId="ADAL" clId="{640F6932-D48B-4F94-B8E7-368E62A4A5F8}" dt="2020-08-24T07:17:36.207" v="1224" actId="20577"/>
        <pc:sldMkLst>
          <pc:docMk/>
          <pc:sldMk cId="4210777711" sldId="317"/>
        </pc:sldMkLst>
      </pc:sldChg>
      <pc:sldChg chg="modSp new mod">
        <pc:chgData name="Baechler Jonathan" userId="864bdf7e-a37c-47b0-9041-94832e3e9f2f" providerId="ADAL" clId="{640F6932-D48B-4F94-B8E7-368E62A4A5F8}" dt="2020-08-24T07:23:26.115" v="1255"/>
        <pc:sldMkLst>
          <pc:docMk/>
          <pc:sldMk cId="589398780" sldId="318"/>
        </pc:sldMkLst>
      </pc:sldChg>
    </pc:docChg>
  </pc:docChgLst>
  <pc:docChgLst>
    <pc:chgData name="Baechler Jonathan" userId="47f0ae59-e29e-4ab1-be6f-043bae60ed99" providerId="ADAL" clId="{757572B2-ED41-4B1E-8F30-20151D29CA7D}"/>
    <pc:docChg chg="modSld">
      <pc:chgData name="Baechler Jonathan" userId="47f0ae59-e29e-4ab1-be6f-043bae60ed99" providerId="ADAL" clId="{757572B2-ED41-4B1E-8F30-20151D29CA7D}" dt="2020-11-20T13:18:23.219" v="8" actId="20577"/>
      <pc:docMkLst>
        <pc:docMk/>
      </pc:docMkLst>
      <pc:sldChg chg="modSp mod">
        <pc:chgData name="Baechler Jonathan" userId="47f0ae59-e29e-4ab1-be6f-043bae60ed99" providerId="ADAL" clId="{757572B2-ED41-4B1E-8F30-20151D29CA7D}" dt="2020-11-20T13:18:23.219" v="8" actId="20577"/>
        <pc:sldMkLst>
          <pc:docMk/>
          <pc:sldMk cId="1086942488" sldId="283"/>
        </pc:sldMkLst>
      </pc:sldChg>
    </pc:docChg>
  </pc:docChgLst>
  <pc:docChgLst>
    <pc:chgData name="Baechler Jonathan" userId="47f0ae59-e29e-4ab1-be6f-043bae60ed99" providerId="ADAL" clId="{CE3965E8-5FA8-4261-99B5-39F5C54BD4B3}"/>
    <pc:docChg chg="undo redo custSel mod addSld delSld modSld sldOrd">
      <pc:chgData name="Baechler Jonathan" userId="47f0ae59-e29e-4ab1-be6f-043bae60ed99" providerId="ADAL" clId="{CE3965E8-5FA8-4261-99B5-39F5C54BD4B3}" dt="2020-12-03T19:52:38.833" v="7023" actId="20577"/>
      <pc:docMkLst>
        <pc:docMk/>
      </pc:docMkLst>
      <pc:sldChg chg="modSp add del mod">
        <pc:chgData name="Baechler Jonathan" userId="47f0ae59-e29e-4ab1-be6f-043bae60ed99" providerId="ADAL" clId="{CE3965E8-5FA8-4261-99B5-39F5C54BD4B3}" dt="2020-11-26T08:24:45.177" v="1497" actId="313"/>
        <pc:sldMkLst>
          <pc:docMk/>
          <pc:sldMk cId="1086942488" sldId="283"/>
        </pc:sldMkLst>
      </pc:sldChg>
      <pc:sldChg chg="new">
        <pc:chgData name="Baechler Jonathan" userId="47f0ae59-e29e-4ab1-be6f-043bae60ed99" providerId="ADAL" clId="{CE3965E8-5FA8-4261-99B5-39F5C54BD4B3}" dt="2020-11-18T21:45:00.784" v="52" actId="680"/>
        <pc:sldMkLst>
          <pc:docMk/>
          <pc:sldMk cId="3396004455" sldId="285"/>
        </pc:sldMkLst>
      </pc:sldChg>
      <pc:sldChg chg="modSp mod">
        <pc:chgData name="Baechler Jonathan" userId="47f0ae59-e29e-4ab1-be6f-043bae60ed99" providerId="ADAL" clId="{CE3965E8-5FA8-4261-99B5-39F5C54BD4B3}" dt="2020-11-19T16:40:21.660" v="189" actId="20577"/>
        <pc:sldMkLst>
          <pc:docMk/>
          <pc:sldMk cId="3936352686" sldId="288"/>
        </pc:sldMkLst>
      </pc:sldChg>
      <pc:sldChg chg="addSp modSp new mod modAnim">
        <pc:chgData name="Baechler Jonathan" userId="47f0ae59-e29e-4ab1-be6f-043bae60ed99" providerId="ADAL" clId="{CE3965E8-5FA8-4261-99B5-39F5C54BD4B3}" dt="2020-11-19T16:43:27.929" v="205"/>
        <pc:sldMkLst>
          <pc:docMk/>
          <pc:sldMk cId="4290016916" sldId="289"/>
        </pc:sldMkLst>
      </pc:sldChg>
      <pc:sldChg chg="addSp delSp modSp new mod">
        <pc:chgData name="Baechler Jonathan" userId="47f0ae59-e29e-4ab1-be6f-043bae60ed99" providerId="ADAL" clId="{CE3965E8-5FA8-4261-99B5-39F5C54BD4B3}" dt="2020-11-19T16:45:51.517" v="231" actId="14100"/>
        <pc:sldMkLst>
          <pc:docMk/>
          <pc:sldMk cId="192684020" sldId="290"/>
        </pc:sldMkLst>
      </pc:sldChg>
      <pc:sldChg chg="addSp delSp modSp new mod">
        <pc:chgData name="Baechler Jonathan" userId="47f0ae59-e29e-4ab1-be6f-043bae60ed99" providerId="ADAL" clId="{CE3965E8-5FA8-4261-99B5-39F5C54BD4B3}" dt="2020-11-19T17:25:52.157" v="1135" actId="478"/>
        <pc:sldMkLst>
          <pc:docMk/>
          <pc:sldMk cId="3761938553" sldId="291"/>
        </pc:sldMkLst>
      </pc:sldChg>
      <pc:sldChg chg="addSp delSp modSp new mod">
        <pc:chgData name="Baechler Jonathan" userId="47f0ae59-e29e-4ab1-be6f-043bae60ed99" providerId="ADAL" clId="{CE3965E8-5FA8-4261-99B5-39F5C54BD4B3}" dt="2020-11-19T17:02:55.077" v="645" actId="20577"/>
        <pc:sldMkLst>
          <pc:docMk/>
          <pc:sldMk cId="197644591" sldId="292"/>
        </pc:sldMkLst>
      </pc:sldChg>
      <pc:sldChg chg="addSp delSp modSp new mod">
        <pc:chgData name="Baechler Jonathan" userId="47f0ae59-e29e-4ab1-be6f-043bae60ed99" providerId="ADAL" clId="{CE3965E8-5FA8-4261-99B5-39F5C54BD4B3}" dt="2020-11-19T17:13:21.990" v="940" actId="20577"/>
        <pc:sldMkLst>
          <pc:docMk/>
          <pc:sldMk cId="2019965363" sldId="293"/>
        </pc:sldMkLst>
      </pc:sldChg>
      <pc:sldChg chg="addSp delSp modSp new mod">
        <pc:chgData name="Baechler Jonathan" userId="47f0ae59-e29e-4ab1-be6f-043bae60ed99" providerId="ADAL" clId="{CE3965E8-5FA8-4261-99B5-39F5C54BD4B3}" dt="2020-11-19T17:20:32.469" v="1071" actId="13926"/>
        <pc:sldMkLst>
          <pc:docMk/>
          <pc:sldMk cId="68530217" sldId="294"/>
        </pc:sldMkLst>
      </pc:sldChg>
      <pc:sldChg chg="addSp delSp modSp new mod modAnim">
        <pc:chgData name="Baechler Jonathan" userId="47f0ae59-e29e-4ab1-be6f-043bae60ed99" providerId="ADAL" clId="{CE3965E8-5FA8-4261-99B5-39F5C54BD4B3}" dt="2020-11-19T17:11:09.391" v="936"/>
        <pc:sldMkLst>
          <pc:docMk/>
          <pc:sldMk cId="341857962" sldId="295"/>
        </pc:sldMkLst>
      </pc:sldChg>
      <pc:sldChg chg="addSp modSp new mod">
        <pc:chgData name="Baechler Jonathan" userId="47f0ae59-e29e-4ab1-be6f-043bae60ed99" providerId="ADAL" clId="{CE3965E8-5FA8-4261-99B5-39F5C54BD4B3}" dt="2020-11-19T17:32:18.994" v="1348" actId="13926"/>
        <pc:sldMkLst>
          <pc:docMk/>
          <pc:sldMk cId="1375668257" sldId="296"/>
        </pc:sldMkLst>
      </pc:sldChg>
      <pc:sldChg chg="addSp delSp modSp new mod">
        <pc:chgData name="Baechler Jonathan" userId="47f0ae59-e29e-4ab1-be6f-043bae60ed99" providerId="ADAL" clId="{CE3965E8-5FA8-4261-99B5-39F5C54BD4B3}" dt="2020-11-19T17:34:03.200" v="1371" actId="13926"/>
        <pc:sldMkLst>
          <pc:docMk/>
          <pc:sldMk cId="2152953536" sldId="297"/>
        </pc:sldMkLst>
      </pc:sldChg>
      <pc:sldChg chg="addSp modSp new mod">
        <pc:chgData name="Baechler Jonathan" userId="47f0ae59-e29e-4ab1-be6f-043bae60ed99" providerId="ADAL" clId="{CE3965E8-5FA8-4261-99B5-39F5C54BD4B3}" dt="2020-11-19T17:33:47.615" v="1367" actId="13926"/>
        <pc:sldMkLst>
          <pc:docMk/>
          <pc:sldMk cId="1426898557" sldId="298"/>
        </pc:sldMkLst>
      </pc:sldChg>
      <pc:sldChg chg="addSp delSp modSp new mod">
        <pc:chgData name="Baechler Jonathan" userId="47f0ae59-e29e-4ab1-be6f-043bae60ed99" providerId="ADAL" clId="{CE3965E8-5FA8-4261-99B5-39F5C54BD4B3}" dt="2020-11-19T17:35:03.151" v="1380" actId="20577"/>
        <pc:sldMkLst>
          <pc:docMk/>
          <pc:sldMk cId="4119533674" sldId="299"/>
        </pc:sldMkLst>
      </pc:sldChg>
      <pc:sldChg chg="modSp new mod">
        <pc:chgData name="Baechler Jonathan" userId="47f0ae59-e29e-4ab1-be6f-043bae60ed99" providerId="ADAL" clId="{CE3965E8-5FA8-4261-99B5-39F5C54BD4B3}" dt="2020-11-19T17:35:56.433" v="1404" actId="20577"/>
        <pc:sldMkLst>
          <pc:docMk/>
          <pc:sldMk cId="2703881313" sldId="300"/>
        </pc:sldMkLst>
      </pc:sldChg>
      <pc:sldChg chg="new del">
        <pc:chgData name="Baechler Jonathan" userId="47f0ae59-e29e-4ab1-be6f-043bae60ed99" providerId="ADAL" clId="{CE3965E8-5FA8-4261-99B5-39F5C54BD4B3}" dt="2020-11-26T08:27:13.265" v="1518" actId="47"/>
        <pc:sldMkLst>
          <pc:docMk/>
          <pc:sldMk cId="1946054833" sldId="301"/>
        </pc:sldMkLst>
      </pc:sldChg>
      <pc:sldChg chg="modSp add mod">
        <pc:chgData name="Baechler Jonathan" userId="47f0ae59-e29e-4ab1-be6f-043bae60ed99" providerId="ADAL" clId="{CE3965E8-5FA8-4261-99B5-39F5C54BD4B3}" dt="2020-11-26T08:26:26.395" v="1514" actId="6549"/>
        <pc:sldMkLst>
          <pc:docMk/>
          <pc:sldMk cId="2478338794" sldId="302"/>
        </pc:sldMkLst>
      </pc:sldChg>
      <pc:sldChg chg="delSp add del setBg delDesignElem">
        <pc:chgData name="Baechler Jonathan" userId="47f0ae59-e29e-4ab1-be6f-043bae60ed99" providerId="ADAL" clId="{CE3965E8-5FA8-4261-99B5-39F5C54BD4B3}" dt="2020-11-26T08:25:58.853" v="1501" actId="47"/>
        <pc:sldMkLst>
          <pc:docMk/>
          <pc:sldMk cId="2520520179" sldId="302"/>
        </pc:sldMkLst>
      </pc:sldChg>
      <pc:sldChg chg="modSp add mod ord">
        <pc:chgData name="Baechler Jonathan" userId="47f0ae59-e29e-4ab1-be6f-043bae60ed99" providerId="ADAL" clId="{CE3965E8-5FA8-4261-99B5-39F5C54BD4B3}" dt="2020-11-26T08:27:52.409" v="1592" actId="20577"/>
        <pc:sldMkLst>
          <pc:docMk/>
          <pc:sldMk cId="362541315" sldId="303"/>
        </pc:sldMkLst>
      </pc:sldChg>
      <pc:sldChg chg="addSp delSp modSp new mod setBg">
        <pc:chgData name="Baechler Jonathan" userId="47f0ae59-e29e-4ab1-be6f-043bae60ed99" providerId="ADAL" clId="{CE3965E8-5FA8-4261-99B5-39F5C54BD4B3}" dt="2020-11-26T08:38:11.211" v="1679" actId="403"/>
        <pc:sldMkLst>
          <pc:docMk/>
          <pc:sldMk cId="1737487965" sldId="304"/>
        </pc:sldMkLst>
      </pc:sldChg>
      <pc:sldChg chg="addSp delSp modSp new mod">
        <pc:chgData name="Baechler Jonathan" userId="47f0ae59-e29e-4ab1-be6f-043bae60ed99" providerId="ADAL" clId="{CE3965E8-5FA8-4261-99B5-39F5C54BD4B3}" dt="2020-11-26T08:44:44.683" v="1809" actId="1076"/>
        <pc:sldMkLst>
          <pc:docMk/>
          <pc:sldMk cId="2640934977" sldId="305"/>
        </pc:sldMkLst>
      </pc:sldChg>
      <pc:sldChg chg="addSp delSp modSp new mod setBg">
        <pc:chgData name="Baechler Jonathan" userId="47f0ae59-e29e-4ab1-be6f-043bae60ed99" providerId="ADAL" clId="{CE3965E8-5FA8-4261-99B5-39F5C54BD4B3}" dt="2020-11-26T08:44:57.892" v="1821" actId="20577"/>
        <pc:sldMkLst>
          <pc:docMk/>
          <pc:sldMk cId="1443461647" sldId="306"/>
        </pc:sldMkLst>
      </pc:sldChg>
      <pc:sldChg chg="modSp new mod">
        <pc:chgData name="Baechler Jonathan" userId="47f0ae59-e29e-4ab1-be6f-043bae60ed99" providerId="ADAL" clId="{CE3965E8-5FA8-4261-99B5-39F5C54BD4B3}" dt="2020-11-26T08:48:38.865" v="1862" actId="6549"/>
        <pc:sldMkLst>
          <pc:docMk/>
          <pc:sldMk cId="1566146410" sldId="307"/>
        </pc:sldMkLst>
      </pc:sldChg>
      <pc:sldChg chg="addSp modSp new mod">
        <pc:chgData name="Baechler Jonathan" userId="47f0ae59-e29e-4ab1-be6f-043bae60ed99" providerId="ADAL" clId="{CE3965E8-5FA8-4261-99B5-39F5C54BD4B3}" dt="2020-11-26T08:59:38.108" v="1971" actId="1076"/>
        <pc:sldMkLst>
          <pc:docMk/>
          <pc:sldMk cId="81291280" sldId="308"/>
        </pc:sldMkLst>
      </pc:sldChg>
      <pc:sldChg chg="addSp delSp modSp new mod">
        <pc:chgData name="Baechler Jonathan" userId="47f0ae59-e29e-4ab1-be6f-043bae60ed99" providerId="ADAL" clId="{CE3965E8-5FA8-4261-99B5-39F5C54BD4B3}" dt="2020-11-26T09:30:57.866" v="2330" actId="1076"/>
        <pc:sldMkLst>
          <pc:docMk/>
          <pc:sldMk cId="3197198162" sldId="309"/>
        </pc:sldMkLst>
      </pc:sldChg>
      <pc:sldChg chg="addSp delSp modSp new mod">
        <pc:chgData name="Baechler Jonathan" userId="47f0ae59-e29e-4ab1-be6f-043bae60ed99" providerId="ADAL" clId="{CE3965E8-5FA8-4261-99B5-39F5C54BD4B3}" dt="2020-11-26T09:27:55.290" v="2319" actId="1076"/>
        <pc:sldMkLst>
          <pc:docMk/>
          <pc:sldMk cId="3517816028" sldId="310"/>
        </pc:sldMkLst>
      </pc:sldChg>
      <pc:sldChg chg="addSp delSp modSp new mod ord">
        <pc:chgData name="Baechler Jonathan" userId="47f0ae59-e29e-4ab1-be6f-043bae60ed99" providerId="ADAL" clId="{CE3965E8-5FA8-4261-99B5-39F5C54BD4B3}" dt="2020-11-26T10:25:41.102" v="2466" actId="1076"/>
        <pc:sldMkLst>
          <pc:docMk/>
          <pc:sldMk cId="4066909158" sldId="311"/>
        </pc:sldMkLst>
      </pc:sldChg>
      <pc:sldChg chg="modSp add mod ord">
        <pc:chgData name="Baechler Jonathan" userId="47f0ae59-e29e-4ab1-be6f-043bae60ed99" providerId="ADAL" clId="{CE3965E8-5FA8-4261-99B5-39F5C54BD4B3}" dt="2020-11-26T09:41:12.338" v="2422" actId="20577"/>
        <pc:sldMkLst>
          <pc:docMk/>
          <pc:sldMk cId="1812455262" sldId="312"/>
        </pc:sldMkLst>
      </pc:sldChg>
      <pc:sldChg chg="modSp add mod ord">
        <pc:chgData name="Baechler Jonathan" userId="47f0ae59-e29e-4ab1-be6f-043bae60ed99" providerId="ADAL" clId="{CE3965E8-5FA8-4261-99B5-39F5C54BD4B3}" dt="2020-11-26T17:27:18.026" v="2624" actId="121"/>
        <pc:sldMkLst>
          <pc:docMk/>
          <pc:sldMk cId="1722665146" sldId="313"/>
        </pc:sldMkLst>
      </pc:sldChg>
      <pc:sldChg chg="addSp delSp modSp new mod">
        <pc:chgData name="Baechler Jonathan" userId="47f0ae59-e29e-4ab1-be6f-043bae60ed99" providerId="ADAL" clId="{CE3965E8-5FA8-4261-99B5-39F5C54BD4B3}" dt="2020-11-26T10:29:57.979" v="2592" actId="1076"/>
        <pc:sldMkLst>
          <pc:docMk/>
          <pc:sldMk cId="1517405119" sldId="314"/>
        </pc:sldMkLst>
      </pc:sldChg>
      <pc:sldChg chg="addSp modSp new mod">
        <pc:chgData name="Baechler Jonathan" userId="47f0ae59-e29e-4ab1-be6f-043bae60ed99" providerId="ADAL" clId="{CE3965E8-5FA8-4261-99B5-39F5C54BD4B3}" dt="2020-11-26T17:36:43.764" v="3288" actId="1076"/>
        <pc:sldMkLst>
          <pc:docMk/>
          <pc:sldMk cId="2941629982" sldId="315"/>
        </pc:sldMkLst>
      </pc:sldChg>
      <pc:sldChg chg="modSp add mod ord">
        <pc:chgData name="Baechler Jonathan" userId="47f0ae59-e29e-4ab1-be6f-043bae60ed99" providerId="ADAL" clId="{CE3965E8-5FA8-4261-99B5-39F5C54BD4B3}" dt="2020-11-26T17:35:41.666" v="3184" actId="6549"/>
        <pc:sldMkLst>
          <pc:docMk/>
          <pc:sldMk cId="3921460571" sldId="316"/>
        </pc:sldMkLst>
      </pc:sldChg>
      <pc:sldChg chg="addSp delSp modSp add mod modAnim">
        <pc:chgData name="Baechler Jonathan" userId="47f0ae59-e29e-4ab1-be6f-043bae60ed99" providerId="ADAL" clId="{CE3965E8-5FA8-4261-99B5-39F5C54BD4B3}" dt="2020-11-26T17:53:16.993" v="3782" actId="20577"/>
        <pc:sldMkLst>
          <pc:docMk/>
          <pc:sldMk cId="3701418720" sldId="317"/>
        </pc:sldMkLst>
      </pc:sldChg>
      <pc:sldChg chg="addSp delSp modSp new mod addCm delCm">
        <pc:chgData name="Baechler Jonathan" userId="47f0ae59-e29e-4ab1-be6f-043bae60ed99" providerId="ADAL" clId="{CE3965E8-5FA8-4261-99B5-39F5C54BD4B3}" dt="2020-11-26T18:12:52.419" v="4112" actId="1076"/>
        <pc:sldMkLst>
          <pc:docMk/>
          <pc:sldMk cId="456404708" sldId="318"/>
        </pc:sldMkLst>
      </pc:sldChg>
      <pc:sldChg chg="modSp new mod">
        <pc:chgData name="Baechler Jonathan" userId="47f0ae59-e29e-4ab1-be6f-043bae60ed99" providerId="ADAL" clId="{CE3965E8-5FA8-4261-99B5-39F5C54BD4B3}" dt="2020-11-26T17:59:58.917" v="3924" actId="20577"/>
        <pc:sldMkLst>
          <pc:docMk/>
          <pc:sldMk cId="1285957020" sldId="319"/>
        </pc:sldMkLst>
      </pc:sldChg>
      <pc:sldChg chg="addSp delSp modSp add mod">
        <pc:chgData name="Baechler Jonathan" userId="47f0ae59-e29e-4ab1-be6f-043bae60ed99" providerId="ADAL" clId="{CE3965E8-5FA8-4261-99B5-39F5C54BD4B3}" dt="2020-11-26T18:46:51.134" v="4118" actId="1036"/>
        <pc:sldMkLst>
          <pc:docMk/>
          <pc:sldMk cId="1342295271" sldId="320"/>
        </pc:sldMkLst>
      </pc:sldChg>
      <pc:sldChg chg="add del">
        <pc:chgData name="Baechler Jonathan" userId="47f0ae59-e29e-4ab1-be6f-043bae60ed99" providerId="ADAL" clId="{CE3965E8-5FA8-4261-99B5-39F5C54BD4B3}" dt="2020-11-18T21:44:55.555" v="41" actId="47"/>
        <pc:sldMkLst>
          <pc:docMk/>
          <pc:sldMk cId="1529863644" sldId="320"/>
        </pc:sldMkLst>
      </pc:sldChg>
      <pc:sldChg chg="add del">
        <pc:chgData name="Baechler Jonathan" userId="47f0ae59-e29e-4ab1-be6f-043bae60ed99" providerId="ADAL" clId="{CE3965E8-5FA8-4261-99B5-39F5C54BD4B3}" dt="2020-11-18T21:44:55.589" v="42" actId="47"/>
        <pc:sldMkLst>
          <pc:docMk/>
          <pc:sldMk cId="643828554" sldId="321"/>
        </pc:sldMkLst>
      </pc:sldChg>
      <pc:sldChg chg="delSp modSp add del mod">
        <pc:chgData name="Baechler Jonathan" userId="47f0ae59-e29e-4ab1-be6f-043bae60ed99" providerId="ADAL" clId="{CE3965E8-5FA8-4261-99B5-39F5C54BD4B3}" dt="2020-11-26T18:46:59.280" v="4119" actId="47"/>
        <pc:sldMkLst>
          <pc:docMk/>
          <pc:sldMk cId="803766085" sldId="321"/>
        </pc:sldMkLst>
      </pc:sldChg>
      <pc:sldChg chg="add del">
        <pc:chgData name="Baechler Jonathan" userId="47f0ae59-e29e-4ab1-be6f-043bae60ed99" providerId="ADAL" clId="{CE3965E8-5FA8-4261-99B5-39F5C54BD4B3}" dt="2020-11-18T21:44:55.625" v="43" actId="47"/>
        <pc:sldMkLst>
          <pc:docMk/>
          <pc:sldMk cId="375797229" sldId="322"/>
        </pc:sldMkLst>
      </pc:sldChg>
      <pc:sldChg chg="modSp new mod">
        <pc:chgData name="Baechler Jonathan" userId="47f0ae59-e29e-4ab1-be6f-043bae60ed99" providerId="ADAL" clId="{CE3965E8-5FA8-4261-99B5-39F5C54BD4B3}" dt="2020-11-26T18:54:18.976" v="4484" actId="20577"/>
        <pc:sldMkLst>
          <pc:docMk/>
          <pc:sldMk cId="800748859" sldId="322"/>
        </pc:sldMkLst>
      </pc:sldChg>
      <pc:sldChg chg="add del">
        <pc:chgData name="Baechler Jonathan" userId="47f0ae59-e29e-4ab1-be6f-043bae60ed99" providerId="ADAL" clId="{CE3965E8-5FA8-4261-99B5-39F5C54BD4B3}" dt="2020-11-18T21:44:55.723" v="44" actId="47"/>
        <pc:sldMkLst>
          <pc:docMk/>
          <pc:sldMk cId="1472279824" sldId="323"/>
        </pc:sldMkLst>
      </pc:sldChg>
      <pc:sldChg chg="modSp add mod ord">
        <pc:chgData name="Baechler Jonathan" userId="47f0ae59-e29e-4ab1-be6f-043bae60ed99" providerId="ADAL" clId="{CE3965E8-5FA8-4261-99B5-39F5C54BD4B3}" dt="2020-12-03T17:34:42.562" v="4526" actId="20577"/>
        <pc:sldMkLst>
          <pc:docMk/>
          <pc:sldMk cId="3062974307" sldId="323"/>
        </pc:sldMkLst>
      </pc:sldChg>
      <pc:sldChg chg="new del">
        <pc:chgData name="Baechler Jonathan" userId="47f0ae59-e29e-4ab1-be6f-043bae60ed99" providerId="ADAL" clId="{CE3965E8-5FA8-4261-99B5-39F5C54BD4B3}" dt="2020-12-03T17:28:58.896" v="4488" actId="47"/>
        <pc:sldMkLst>
          <pc:docMk/>
          <pc:sldMk cId="3651634929" sldId="323"/>
        </pc:sldMkLst>
      </pc:sldChg>
      <pc:sldChg chg="delSp add del setBg delDesignElem">
        <pc:chgData name="Baechler Jonathan" userId="47f0ae59-e29e-4ab1-be6f-043bae60ed99" providerId="ADAL" clId="{CE3965E8-5FA8-4261-99B5-39F5C54BD4B3}" dt="2020-12-03T17:29:00.008" v="4489" actId="47"/>
        <pc:sldMkLst>
          <pc:docMk/>
          <pc:sldMk cId="1501758119" sldId="324"/>
        </pc:sldMkLst>
      </pc:sldChg>
      <pc:sldChg chg="add del">
        <pc:chgData name="Baechler Jonathan" userId="47f0ae59-e29e-4ab1-be6f-043bae60ed99" providerId="ADAL" clId="{CE3965E8-5FA8-4261-99B5-39F5C54BD4B3}" dt="2020-11-18T21:44:55.979" v="45" actId="47"/>
        <pc:sldMkLst>
          <pc:docMk/>
          <pc:sldMk cId="2243541159" sldId="324"/>
        </pc:sldMkLst>
      </pc:sldChg>
      <pc:sldChg chg="addSp delSp modSp new mod modAnim addCm delCm">
        <pc:chgData name="Baechler Jonathan" userId="47f0ae59-e29e-4ab1-be6f-043bae60ed99" providerId="ADAL" clId="{CE3965E8-5FA8-4261-99B5-39F5C54BD4B3}" dt="2020-12-03T17:49:10.966" v="5019" actId="5793"/>
        <pc:sldMkLst>
          <pc:docMk/>
          <pc:sldMk cId="2785474176" sldId="324"/>
        </pc:sldMkLst>
      </pc:sldChg>
      <pc:sldChg chg="new del">
        <pc:chgData name="Baechler Jonathan" userId="47f0ae59-e29e-4ab1-be6f-043bae60ed99" providerId="ADAL" clId="{CE3965E8-5FA8-4261-99B5-39F5C54BD4B3}" dt="2020-12-03T17:36:51.122" v="4587" actId="680"/>
        <pc:sldMkLst>
          <pc:docMk/>
          <pc:sldMk cId="2251645017" sldId="325"/>
        </pc:sldMkLst>
      </pc:sldChg>
      <pc:sldChg chg="addSp modSp new mod">
        <pc:chgData name="Baechler Jonathan" userId="47f0ae59-e29e-4ab1-be6f-043bae60ed99" providerId="ADAL" clId="{CE3965E8-5FA8-4261-99B5-39F5C54BD4B3}" dt="2020-12-03T17:54:51.832" v="5380" actId="20577"/>
        <pc:sldMkLst>
          <pc:docMk/>
          <pc:sldMk cId="2709066960" sldId="325"/>
        </pc:sldMkLst>
      </pc:sldChg>
      <pc:sldChg chg="add del">
        <pc:chgData name="Baechler Jonathan" userId="47f0ae59-e29e-4ab1-be6f-043bae60ed99" providerId="ADAL" clId="{CE3965E8-5FA8-4261-99B5-39F5C54BD4B3}" dt="2020-11-18T21:44:56.195" v="46" actId="47"/>
        <pc:sldMkLst>
          <pc:docMk/>
          <pc:sldMk cId="2777464003" sldId="325"/>
        </pc:sldMkLst>
      </pc:sldChg>
      <pc:sldChg chg="add del">
        <pc:chgData name="Baechler Jonathan" userId="47f0ae59-e29e-4ab1-be6f-043bae60ed99" providerId="ADAL" clId="{CE3965E8-5FA8-4261-99B5-39F5C54BD4B3}" dt="2020-11-18T21:44:56.436" v="47" actId="47"/>
        <pc:sldMkLst>
          <pc:docMk/>
          <pc:sldMk cId="2401412621" sldId="326"/>
        </pc:sldMkLst>
      </pc:sldChg>
      <pc:sldChg chg="addSp delSp modSp new mod">
        <pc:chgData name="Baechler Jonathan" userId="47f0ae59-e29e-4ab1-be6f-043bae60ed99" providerId="ADAL" clId="{CE3965E8-5FA8-4261-99B5-39F5C54BD4B3}" dt="2020-12-03T17:57:30.451" v="5565" actId="1076"/>
        <pc:sldMkLst>
          <pc:docMk/>
          <pc:sldMk cId="3062649408" sldId="326"/>
        </pc:sldMkLst>
      </pc:sldChg>
      <pc:sldChg chg="addSp modSp new mod">
        <pc:chgData name="Baechler Jonathan" userId="47f0ae59-e29e-4ab1-be6f-043bae60ed99" providerId="ADAL" clId="{CE3965E8-5FA8-4261-99B5-39F5C54BD4B3}" dt="2020-12-03T19:19:22.761" v="6185" actId="20577"/>
        <pc:sldMkLst>
          <pc:docMk/>
          <pc:sldMk cId="1489575084" sldId="327"/>
        </pc:sldMkLst>
      </pc:sldChg>
      <pc:sldChg chg="add del">
        <pc:chgData name="Baechler Jonathan" userId="47f0ae59-e29e-4ab1-be6f-043bae60ed99" providerId="ADAL" clId="{CE3965E8-5FA8-4261-99B5-39F5C54BD4B3}" dt="2020-11-18T21:44:56.630" v="48" actId="47"/>
        <pc:sldMkLst>
          <pc:docMk/>
          <pc:sldMk cId="2850469983" sldId="327"/>
        </pc:sldMkLst>
      </pc:sldChg>
      <pc:sldChg chg="add del">
        <pc:chgData name="Baechler Jonathan" userId="47f0ae59-e29e-4ab1-be6f-043bae60ed99" providerId="ADAL" clId="{CE3965E8-5FA8-4261-99B5-39F5C54BD4B3}" dt="2020-11-18T21:44:56.842" v="49" actId="47"/>
        <pc:sldMkLst>
          <pc:docMk/>
          <pc:sldMk cId="903502514" sldId="328"/>
        </pc:sldMkLst>
      </pc:sldChg>
      <pc:sldChg chg="addSp delSp modSp new mod setBg">
        <pc:chgData name="Baechler Jonathan" userId="47f0ae59-e29e-4ab1-be6f-043bae60ed99" providerId="ADAL" clId="{CE3965E8-5FA8-4261-99B5-39F5C54BD4B3}" dt="2020-12-03T19:05:32.618" v="5958" actId="20577"/>
        <pc:sldMkLst>
          <pc:docMk/>
          <pc:sldMk cId="3259527245" sldId="328"/>
        </pc:sldMkLst>
      </pc:sldChg>
      <pc:sldChg chg="modSp add mod ord">
        <pc:chgData name="Baechler Jonathan" userId="47f0ae59-e29e-4ab1-be6f-043bae60ed99" providerId="ADAL" clId="{CE3965E8-5FA8-4261-99B5-39F5C54BD4B3}" dt="2020-12-03T19:08:08.848" v="5997" actId="6549"/>
        <pc:sldMkLst>
          <pc:docMk/>
          <pc:sldMk cId="2479457262" sldId="329"/>
        </pc:sldMkLst>
      </pc:sldChg>
      <pc:sldChg chg="delSp add del mod">
        <pc:chgData name="Baechler Jonathan" userId="47f0ae59-e29e-4ab1-be6f-043bae60ed99" providerId="ADAL" clId="{CE3965E8-5FA8-4261-99B5-39F5C54BD4B3}" dt="2020-11-18T21:44:58.012" v="51" actId="47"/>
        <pc:sldMkLst>
          <pc:docMk/>
          <pc:sldMk cId="4274717030" sldId="329"/>
        </pc:sldMkLst>
      </pc:sldChg>
      <pc:sldChg chg="add del">
        <pc:chgData name="Baechler Jonathan" userId="47f0ae59-e29e-4ab1-be6f-043bae60ed99" providerId="ADAL" clId="{CE3965E8-5FA8-4261-99B5-39F5C54BD4B3}" dt="2020-11-18T21:44:57.224" v="50" actId="47"/>
        <pc:sldMkLst>
          <pc:docMk/>
          <pc:sldMk cId="2689657780" sldId="330"/>
        </pc:sldMkLst>
      </pc:sldChg>
      <pc:sldChg chg="addSp delSp modSp new mod modAnim">
        <pc:chgData name="Baechler Jonathan" userId="47f0ae59-e29e-4ab1-be6f-043bae60ed99" providerId="ADAL" clId="{CE3965E8-5FA8-4261-99B5-39F5C54BD4B3}" dt="2020-12-03T19:24:05.609" v="6198"/>
        <pc:sldMkLst>
          <pc:docMk/>
          <pc:sldMk cId="3224413832" sldId="330"/>
        </pc:sldMkLst>
      </pc:sldChg>
      <pc:sldChg chg="new del">
        <pc:chgData name="Baechler Jonathan" userId="47f0ae59-e29e-4ab1-be6f-043bae60ed99" providerId="ADAL" clId="{CE3965E8-5FA8-4261-99B5-39F5C54BD4B3}" dt="2020-12-03T19:24:23.247" v="6200" actId="680"/>
        <pc:sldMkLst>
          <pc:docMk/>
          <pc:sldMk cId="950377432" sldId="331"/>
        </pc:sldMkLst>
      </pc:sldChg>
      <pc:sldChg chg="modSp add mod ord">
        <pc:chgData name="Baechler Jonathan" userId="47f0ae59-e29e-4ab1-be6f-043bae60ed99" providerId="ADAL" clId="{CE3965E8-5FA8-4261-99B5-39F5C54BD4B3}" dt="2020-12-03T19:25:17.772" v="6262" actId="20577"/>
        <pc:sldMkLst>
          <pc:docMk/>
          <pc:sldMk cId="3023518885" sldId="331"/>
        </pc:sldMkLst>
      </pc:sldChg>
      <pc:sldChg chg="addSp modSp new mod">
        <pc:chgData name="Baechler Jonathan" userId="47f0ae59-e29e-4ab1-be6f-043bae60ed99" providerId="ADAL" clId="{CE3965E8-5FA8-4261-99B5-39F5C54BD4B3}" dt="2020-12-03T19:45:24.591" v="6791" actId="1076"/>
        <pc:sldMkLst>
          <pc:docMk/>
          <pc:sldMk cId="2772713465" sldId="332"/>
        </pc:sldMkLst>
      </pc:sldChg>
      <pc:sldChg chg="addSp delSp modSp new mod">
        <pc:chgData name="Baechler Jonathan" userId="47f0ae59-e29e-4ab1-be6f-043bae60ed99" providerId="ADAL" clId="{CE3965E8-5FA8-4261-99B5-39F5C54BD4B3}" dt="2020-12-03T19:51:22.852" v="6973" actId="20577"/>
        <pc:sldMkLst>
          <pc:docMk/>
          <pc:sldMk cId="290656227" sldId="333"/>
        </pc:sldMkLst>
      </pc:sldChg>
      <pc:sldChg chg="addSp delSp modSp new mod">
        <pc:chgData name="Baechler Jonathan" userId="47f0ae59-e29e-4ab1-be6f-043bae60ed99" providerId="ADAL" clId="{CE3965E8-5FA8-4261-99B5-39F5C54BD4B3}" dt="2020-12-03T19:44:33.304" v="6747" actId="1076"/>
        <pc:sldMkLst>
          <pc:docMk/>
          <pc:sldMk cId="3059622494" sldId="334"/>
        </pc:sldMkLst>
      </pc:sldChg>
      <pc:sldChg chg="addSp delSp modSp new mod">
        <pc:chgData name="Baechler Jonathan" userId="47f0ae59-e29e-4ab1-be6f-043bae60ed99" providerId="ADAL" clId="{CE3965E8-5FA8-4261-99B5-39F5C54BD4B3}" dt="2020-12-03T19:52:38.833" v="7023" actId="20577"/>
        <pc:sldMkLst>
          <pc:docMk/>
          <pc:sldMk cId="1441145054" sldId="335"/>
        </pc:sldMkLst>
      </pc:sldChg>
    </pc:docChg>
  </pc:docChgLst>
  <pc:docChgLst>
    <pc:chgData name="Baechler Jonathan" userId="47f0ae59-e29e-4ab1-be6f-043bae60ed99" providerId="ADAL" clId="{2125DAF1-3505-41D5-949A-A4E3F3A7F33C}"/>
    <pc:docChg chg="modSld">
      <pc:chgData name="Baechler Jonathan" userId="47f0ae59-e29e-4ab1-be6f-043bae60ed99" providerId="ADAL" clId="{2125DAF1-3505-41D5-949A-A4E3F3A7F33C}" dt="2023-02-10T07:10:48.148" v="3" actId="207"/>
      <pc:docMkLst>
        <pc:docMk/>
      </pc:docMkLst>
      <pc:sldChg chg="modSp mod">
        <pc:chgData name="Baechler Jonathan" userId="47f0ae59-e29e-4ab1-be6f-043bae60ed99" providerId="ADAL" clId="{2125DAF1-3505-41D5-949A-A4E3F3A7F33C}" dt="2023-02-10T07:10:48.148" v="3" actId="207"/>
        <pc:sldMkLst>
          <pc:docMk/>
          <pc:sldMk cId="241702440" sldId="290"/>
        </pc:sldMkLst>
      </pc:sldChg>
    </pc:docChg>
  </pc:docChgLst>
  <pc:docChgLst>
    <pc:chgData name="Baechler Jonathan" userId="47f0ae59-e29e-4ab1-be6f-043bae60ed99" providerId="ADAL" clId="{D5A91A2D-128C-4681-B58E-C2EA8E90D604}"/>
    <pc:docChg chg="modSld">
      <pc:chgData name="Baechler Jonathan" userId="47f0ae59-e29e-4ab1-be6f-043bae60ed99" providerId="ADAL" clId="{D5A91A2D-128C-4681-B58E-C2EA8E90D604}" dt="2021-01-08T08:59:07.801" v="1" actId="20577"/>
      <pc:docMkLst>
        <pc:docMk/>
      </pc:docMkLst>
      <pc:sldChg chg="modSp mod">
        <pc:chgData name="Baechler Jonathan" userId="47f0ae59-e29e-4ab1-be6f-043bae60ed99" providerId="ADAL" clId="{D5A91A2D-128C-4681-B58E-C2EA8E90D604}" dt="2021-01-08T08:59:07.801" v="1" actId="20577"/>
        <pc:sldMkLst>
          <pc:docMk/>
          <pc:sldMk cId="3866105388" sldId="286"/>
        </pc:sldMkLst>
      </pc:sldChg>
    </pc:docChg>
  </pc:docChgLst>
  <pc:docChgLst>
    <pc:chgData name="Baechler Jonathan" userId="47f0ae59-e29e-4ab1-be6f-043bae60ed99" providerId="ADAL" clId="{8452BB7E-6A80-4274-939E-F0E4809CE30A}"/>
    <pc:docChg chg="undo redo custSel mod addSld delSld modSld">
      <pc:chgData name="Baechler Jonathan" userId="47f0ae59-e29e-4ab1-be6f-043bae60ed99" providerId="ADAL" clId="{8452BB7E-6A80-4274-939E-F0E4809CE30A}" dt="2020-11-12T21:34:37.477" v="3384" actId="14100"/>
      <pc:docMkLst>
        <pc:docMk/>
      </pc:docMkLst>
      <pc:sldChg chg="modSp add del mod">
        <pc:chgData name="Baechler Jonathan" userId="47f0ae59-e29e-4ab1-be6f-043bae60ed99" providerId="ADAL" clId="{8452BB7E-6A80-4274-939E-F0E4809CE30A}" dt="2020-11-12T17:08:19.935" v="76" actId="47"/>
        <pc:sldMkLst>
          <pc:docMk/>
          <pc:sldMk cId="1086942488" sldId="283"/>
        </pc:sldMkLst>
      </pc:sldChg>
      <pc:sldChg chg="add del">
        <pc:chgData name="Baechler Jonathan" userId="47f0ae59-e29e-4ab1-be6f-043bae60ed99" providerId="ADAL" clId="{8452BB7E-6A80-4274-939E-F0E4809CE30A}" dt="2020-11-12T17:08:19.865" v="75" actId="47"/>
        <pc:sldMkLst>
          <pc:docMk/>
          <pc:sldMk cId="3209799926" sldId="284"/>
        </pc:sldMkLst>
      </pc:sldChg>
      <pc:sldChg chg="del">
        <pc:chgData name="Baechler Jonathan" userId="47f0ae59-e29e-4ab1-be6f-043bae60ed99" providerId="ADAL" clId="{8452BB7E-6A80-4274-939E-F0E4809CE30A}" dt="2020-11-12T17:08:13.822" v="30" actId="47"/>
        <pc:sldMkLst>
          <pc:docMk/>
          <pc:sldMk cId="1802740431" sldId="319"/>
        </pc:sldMkLst>
      </pc:sldChg>
      <pc:sldChg chg="addSp delSp modSp add del mod modAnim">
        <pc:chgData name="Baechler Jonathan" userId="47f0ae59-e29e-4ab1-be6f-043bae60ed99" providerId="ADAL" clId="{8452BB7E-6A80-4274-939E-F0E4809CE30A}" dt="2020-11-12T17:19:08.507" v="334" actId="1076"/>
        <pc:sldMkLst>
          <pc:docMk/>
          <pc:sldMk cId="1529863644" sldId="320"/>
        </pc:sldMkLst>
      </pc:sldChg>
      <pc:sldChg chg="addSp delSp modSp new mod modAnim">
        <pc:chgData name="Baechler Jonathan" userId="47f0ae59-e29e-4ab1-be6f-043bae60ed99" providerId="ADAL" clId="{8452BB7E-6A80-4274-939E-F0E4809CE30A}" dt="2020-11-12T20:29:34.368" v="1365" actId="1035"/>
        <pc:sldMkLst>
          <pc:docMk/>
          <pc:sldMk cId="643828554" sldId="321"/>
        </pc:sldMkLst>
      </pc:sldChg>
      <pc:sldChg chg="del">
        <pc:chgData name="Baechler Jonathan" userId="47f0ae59-e29e-4ab1-be6f-043bae60ed99" providerId="ADAL" clId="{8452BB7E-6A80-4274-939E-F0E4809CE30A}" dt="2020-11-12T17:08:13.681" v="29" actId="47"/>
        <pc:sldMkLst>
          <pc:docMk/>
          <pc:sldMk cId="793852745" sldId="321"/>
        </pc:sldMkLst>
      </pc:sldChg>
      <pc:sldChg chg="addSp delSp modSp new mod modAnim">
        <pc:chgData name="Baechler Jonathan" userId="47f0ae59-e29e-4ab1-be6f-043bae60ed99" providerId="ADAL" clId="{8452BB7E-6A80-4274-939E-F0E4809CE30A}" dt="2020-11-12T20:16:45.173" v="1100"/>
        <pc:sldMkLst>
          <pc:docMk/>
          <pc:sldMk cId="375797229" sldId="322"/>
        </pc:sldMkLst>
      </pc:sldChg>
      <pc:sldChg chg="del">
        <pc:chgData name="Baechler Jonathan" userId="47f0ae59-e29e-4ab1-be6f-043bae60ed99" providerId="ADAL" clId="{8452BB7E-6A80-4274-939E-F0E4809CE30A}" dt="2020-11-12T17:08:13.947" v="31" actId="47"/>
        <pc:sldMkLst>
          <pc:docMk/>
          <pc:sldMk cId="2842484276" sldId="322"/>
        </pc:sldMkLst>
      </pc:sldChg>
      <pc:sldChg chg="del">
        <pc:chgData name="Baechler Jonathan" userId="47f0ae59-e29e-4ab1-be6f-043bae60ed99" providerId="ADAL" clId="{8452BB7E-6A80-4274-939E-F0E4809CE30A}" dt="2020-11-12T17:08:14.103" v="32" actId="47"/>
        <pc:sldMkLst>
          <pc:docMk/>
          <pc:sldMk cId="1046654370" sldId="323"/>
        </pc:sldMkLst>
      </pc:sldChg>
      <pc:sldChg chg="addSp modSp new mod">
        <pc:chgData name="Baechler Jonathan" userId="47f0ae59-e29e-4ab1-be6f-043bae60ed99" providerId="ADAL" clId="{8452BB7E-6A80-4274-939E-F0E4809CE30A}" dt="2020-11-12T20:27:56.131" v="1340" actId="20577"/>
        <pc:sldMkLst>
          <pc:docMk/>
          <pc:sldMk cId="1472279824" sldId="323"/>
        </pc:sldMkLst>
      </pc:sldChg>
      <pc:sldChg chg="del">
        <pc:chgData name="Baechler Jonathan" userId="47f0ae59-e29e-4ab1-be6f-043bae60ed99" providerId="ADAL" clId="{8452BB7E-6A80-4274-939E-F0E4809CE30A}" dt="2020-11-12T17:08:14.369" v="33" actId="47"/>
        <pc:sldMkLst>
          <pc:docMk/>
          <pc:sldMk cId="1825008910" sldId="324"/>
        </pc:sldMkLst>
      </pc:sldChg>
      <pc:sldChg chg="addSp delSp modSp new mod setBg">
        <pc:chgData name="Baechler Jonathan" userId="47f0ae59-e29e-4ab1-be6f-043bae60ed99" providerId="ADAL" clId="{8452BB7E-6A80-4274-939E-F0E4809CE30A}" dt="2020-11-12T21:05:24.894" v="2520" actId="207"/>
        <pc:sldMkLst>
          <pc:docMk/>
          <pc:sldMk cId="2243541159" sldId="324"/>
        </pc:sldMkLst>
      </pc:sldChg>
      <pc:sldChg chg="addSp delSp modSp new mod">
        <pc:chgData name="Baechler Jonathan" userId="47f0ae59-e29e-4ab1-be6f-043bae60ed99" providerId="ADAL" clId="{8452BB7E-6A80-4274-939E-F0E4809CE30A}" dt="2020-11-12T20:50:56.119" v="2104" actId="20577"/>
        <pc:sldMkLst>
          <pc:docMk/>
          <pc:sldMk cId="2777464003" sldId="325"/>
        </pc:sldMkLst>
      </pc:sldChg>
      <pc:sldChg chg="del">
        <pc:chgData name="Baechler Jonathan" userId="47f0ae59-e29e-4ab1-be6f-043bae60ed99" providerId="ADAL" clId="{8452BB7E-6A80-4274-939E-F0E4809CE30A}" dt="2020-11-12T17:08:14.447" v="34" actId="47"/>
        <pc:sldMkLst>
          <pc:docMk/>
          <pc:sldMk cId="4248554819" sldId="325"/>
        </pc:sldMkLst>
      </pc:sldChg>
      <pc:sldChg chg="del">
        <pc:chgData name="Baechler Jonathan" userId="47f0ae59-e29e-4ab1-be6f-043bae60ed99" providerId="ADAL" clId="{8452BB7E-6A80-4274-939E-F0E4809CE30A}" dt="2020-11-12T17:08:14.916" v="35" actId="47"/>
        <pc:sldMkLst>
          <pc:docMk/>
          <pc:sldMk cId="656103734" sldId="326"/>
        </pc:sldMkLst>
      </pc:sldChg>
      <pc:sldChg chg="addSp delSp modSp new mod setBg">
        <pc:chgData name="Baechler Jonathan" userId="47f0ae59-e29e-4ab1-be6f-043bae60ed99" providerId="ADAL" clId="{8452BB7E-6A80-4274-939E-F0E4809CE30A}" dt="2020-11-12T21:34:37.477" v="3384" actId="14100"/>
        <pc:sldMkLst>
          <pc:docMk/>
          <pc:sldMk cId="2401412621" sldId="326"/>
        </pc:sldMkLst>
      </pc:sldChg>
      <pc:sldChg chg="del">
        <pc:chgData name="Baechler Jonathan" userId="47f0ae59-e29e-4ab1-be6f-043bae60ed99" providerId="ADAL" clId="{8452BB7E-6A80-4274-939E-F0E4809CE30A}" dt="2020-11-12T17:08:14.962" v="36" actId="47"/>
        <pc:sldMkLst>
          <pc:docMk/>
          <pc:sldMk cId="1490295753" sldId="327"/>
        </pc:sldMkLst>
      </pc:sldChg>
      <pc:sldChg chg="addSp modSp new mod setBg">
        <pc:chgData name="Baechler Jonathan" userId="47f0ae59-e29e-4ab1-be6f-043bae60ed99" providerId="ADAL" clId="{8452BB7E-6A80-4274-939E-F0E4809CE30A}" dt="2020-11-12T21:11:28.428" v="2705" actId="404"/>
        <pc:sldMkLst>
          <pc:docMk/>
          <pc:sldMk cId="2850469983" sldId="327"/>
        </pc:sldMkLst>
      </pc:sldChg>
      <pc:sldChg chg="modSp new mod">
        <pc:chgData name="Baechler Jonathan" userId="47f0ae59-e29e-4ab1-be6f-043bae60ed99" providerId="ADAL" clId="{8452BB7E-6A80-4274-939E-F0E4809CE30A}" dt="2020-11-12T21:20:49.419" v="3000" actId="20577"/>
        <pc:sldMkLst>
          <pc:docMk/>
          <pc:sldMk cId="903502514" sldId="328"/>
        </pc:sldMkLst>
      </pc:sldChg>
      <pc:sldChg chg="del">
        <pc:chgData name="Baechler Jonathan" userId="47f0ae59-e29e-4ab1-be6f-043bae60ed99" providerId="ADAL" clId="{8452BB7E-6A80-4274-939E-F0E4809CE30A}" dt="2020-11-12T17:08:15.291" v="45" actId="47"/>
        <pc:sldMkLst>
          <pc:docMk/>
          <pc:sldMk cId="4238549916" sldId="328"/>
        </pc:sldMkLst>
      </pc:sldChg>
      <pc:sldChg chg="del">
        <pc:chgData name="Baechler Jonathan" userId="47f0ae59-e29e-4ab1-be6f-043bae60ed99" providerId="ADAL" clId="{8452BB7E-6A80-4274-939E-F0E4809CE30A}" dt="2020-11-12T17:08:15.025" v="38" actId="47"/>
        <pc:sldMkLst>
          <pc:docMk/>
          <pc:sldMk cId="824139251" sldId="329"/>
        </pc:sldMkLst>
      </pc:sldChg>
      <pc:sldChg chg="addSp delSp modSp new mod modAnim">
        <pc:chgData name="Baechler Jonathan" userId="47f0ae59-e29e-4ab1-be6f-043bae60ed99" providerId="ADAL" clId="{8452BB7E-6A80-4274-939E-F0E4809CE30A}" dt="2020-11-12T21:27:33.925" v="3164"/>
        <pc:sldMkLst>
          <pc:docMk/>
          <pc:sldMk cId="4274717030" sldId="329"/>
        </pc:sldMkLst>
      </pc:sldChg>
      <pc:sldChg chg="del">
        <pc:chgData name="Baechler Jonathan" userId="47f0ae59-e29e-4ab1-be6f-043bae60ed99" providerId="ADAL" clId="{8452BB7E-6A80-4274-939E-F0E4809CE30A}" dt="2020-11-12T17:08:14.994" v="37" actId="47"/>
        <pc:sldMkLst>
          <pc:docMk/>
          <pc:sldMk cId="143249921" sldId="330"/>
        </pc:sldMkLst>
      </pc:sldChg>
      <pc:sldChg chg="del">
        <pc:chgData name="Baechler Jonathan" userId="47f0ae59-e29e-4ab1-be6f-043bae60ed99" providerId="ADAL" clId="{8452BB7E-6A80-4274-939E-F0E4809CE30A}" dt="2020-11-12T17:08:15.041" v="39" actId="47"/>
        <pc:sldMkLst>
          <pc:docMk/>
          <pc:sldMk cId="1045527059" sldId="331"/>
        </pc:sldMkLst>
      </pc:sldChg>
      <pc:sldChg chg="del">
        <pc:chgData name="Baechler Jonathan" userId="47f0ae59-e29e-4ab1-be6f-043bae60ed99" providerId="ADAL" clId="{8452BB7E-6A80-4274-939E-F0E4809CE30A}" dt="2020-11-12T17:08:15.103" v="41" actId="47"/>
        <pc:sldMkLst>
          <pc:docMk/>
          <pc:sldMk cId="3885504590" sldId="332"/>
        </pc:sldMkLst>
      </pc:sldChg>
      <pc:sldChg chg="del">
        <pc:chgData name="Baechler Jonathan" userId="47f0ae59-e29e-4ab1-be6f-043bae60ed99" providerId="ADAL" clId="{8452BB7E-6A80-4274-939E-F0E4809CE30A}" dt="2020-11-12T17:08:15.134" v="42" actId="47"/>
        <pc:sldMkLst>
          <pc:docMk/>
          <pc:sldMk cId="2735734274" sldId="333"/>
        </pc:sldMkLst>
      </pc:sldChg>
      <pc:sldChg chg="del">
        <pc:chgData name="Baechler Jonathan" userId="47f0ae59-e29e-4ab1-be6f-043bae60ed99" providerId="ADAL" clId="{8452BB7E-6A80-4274-939E-F0E4809CE30A}" dt="2020-11-12T17:08:15.181" v="43" actId="47"/>
        <pc:sldMkLst>
          <pc:docMk/>
          <pc:sldMk cId="3673193964" sldId="334"/>
        </pc:sldMkLst>
      </pc:sldChg>
      <pc:sldChg chg="del">
        <pc:chgData name="Baechler Jonathan" userId="47f0ae59-e29e-4ab1-be6f-043bae60ed99" providerId="ADAL" clId="{8452BB7E-6A80-4274-939E-F0E4809CE30A}" dt="2020-11-12T17:08:15.244" v="44" actId="47"/>
        <pc:sldMkLst>
          <pc:docMk/>
          <pc:sldMk cId="2513919157" sldId="335"/>
        </pc:sldMkLst>
      </pc:sldChg>
      <pc:sldChg chg="del">
        <pc:chgData name="Baechler Jonathan" userId="47f0ae59-e29e-4ab1-be6f-043bae60ed99" providerId="ADAL" clId="{8452BB7E-6A80-4274-939E-F0E4809CE30A}" dt="2020-11-12T17:08:15.337" v="46" actId="47"/>
        <pc:sldMkLst>
          <pc:docMk/>
          <pc:sldMk cId="262025910" sldId="336"/>
        </pc:sldMkLst>
      </pc:sldChg>
      <pc:sldChg chg="del">
        <pc:chgData name="Baechler Jonathan" userId="47f0ae59-e29e-4ab1-be6f-043bae60ed99" providerId="ADAL" clId="{8452BB7E-6A80-4274-939E-F0E4809CE30A}" dt="2020-11-12T17:08:15.384" v="48" actId="47"/>
        <pc:sldMkLst>
          <pc:docMk/>
          <pc:sldMk cId="3933069693" sldId="337"/>
        </pc:sldMkLst>
      </pc:sldChg>
      <pc:sldChg chg="del">
        <pc:chgData name="Baechler Jonathan" userId="47f0ae59-e29e-4ab1-be6f-043bae60ed99" providerId="ADAL" clId="{8452BB7E-6A80-4274-939E-F0E4809CE30A}" dt="2020-11-12T17:08:15.353" v="47" actId="47"/>
        <pc:sldMkLst>
          <pc:docMk/>
          <pc:sldMk cId="3760146459" sldId="338"/>
        </pc:sldMkLst>
      </pc:sldChg>
      <pc:sldChg chg="del">
        <pc:chgData name="Baechler Jonathan" userId="47f0ae59-e29e-4ab1-be6f-043bae60ed99" providerId="ADAL" clId="{8452BB7E-6A80-4274-939E-F0E4809CE30A}" dt="2020-11-12T17:08:15.400" v="49" actId="47"/>
        <pc:sldMkLst>
          <pc:docMk/>
          <pc:sldMk cId="1954678838" sldId="339"/>
        </pc:sldMkLst>
      </pc:sldChg>
      <pc:sldChg chg="del">
        <pc:chgData name="Baechler Jonathan" userId="47f0ae59-e29e-4ab1-be6f-043bae60ed99" providerId="ADAL" clId="{8452BB7E-6A80-4274-939E-F0E4809CE30A}" dt="2020-11-12T17:08:15.447" v="50" actId="47"/>
        <pc:sldMkLst>
          <pc:docMk/>
          <pc:sldMk cId="3937355831" sldId="340"/>
        </pc:sldMkLst>
      </pc:sldChg>
      <pc:sldChg chg="del">
        <pc:chgData name="Baechler Jonathan" userId="47f0ae59-e29e-4ab1-be6f-043bae60ed99" providerId="ADAL" clId="{8452BB7E-6A80-4274-939E-F0E4809CE30A}" dt="2020-11-12T17:08:15.478" v="51" actId="47"/>
        <pc:sldMkLst>
          <pc:docMk/>
          <pc:sldMk cId="649191721" sldId="341"/>
        </pc:sldMkLst>
      </pc:sldChg>
      <pc:sldChg chg="del">
        <pc:chgData name="Baechler Jonathan" userId="47f0ae59-e29e-4ab1-be6f-043bae60ed99" providerId="ADAL" clId="{8452BB7E-6A80-4274-939E-F0E4809CE30A}" dt="2020-11-12T17:08:15.509" v="52" actId="47"/>
        <pc:sldMkLst>
          <pc:docMk/>
          <pc:sldMk cId="327612616" sldId="342"/>
        </pc:sldMkLst>
      </pc:sldChg>
      <pc:sldChg chg="del">
        <pc:chgData name="Baechler Jonathan" userId="47f0ae59-e29e-4ab1-be6f-043bae60ed99" providerId="ADAL" clId="{8452BB7E-6A80-4274-939E-F0E4809CE30A}" dt="2020-11-12T17:08:15.572" v="53" actId="47"/>
        <pc:sldMkLst>
          <pc:docMk/>
          <pc:sldMk cId="3209166226" sldId="343"/>
        </pc:sldMkLst>
      </pc:sldChg>
      <pc:sldChg chg="del">
        <pc:chgData name="Baechler Jonathan" userId="47f0ae59-e29e-4ab1-be6f-043bae60ed99" providerId="ADAL" clId="{8452BB7E-6A80-4274-939E-F0E4809CE30A}" dt="2020-11-12T17:08:15.681" v="54" actId="47"/>
        <pc:sldMkLst>
          <pc:docMk/>
          <pc:sldMk cId="3518573190" sldId="345"/>
        </pc:sldMkLst>
      </pc:sldChg>
      <pc:sldChg chg="del">
        <pc:chgData name="Baechler Jonathan" userId="47f0ae59-e29e-4ab1-be6f-043bae60ed99" providerId="ADAL" clId="{8452BB7E-6A80-4274-939E-F0E4809CE30A}" dt="2020-11-12T17:08:16.322" v="55" actId="47"/>
        <pc:sldMkLst>
          <pc:docMk/>
          <pc:sldMk cId="742882260" sldId="346"/>
        </pc:sldMkLst>
      </pc:sldChg>
      <pc:sldChg chg="del">
        <pc:chgData name="Baechler Jonathan" userId="47f0ae59-e29e-4ab1-be6f-043bae60ed99" providerId="ADAL" clId="{8452BB7E-6A80-4274-939E-F0E4809CE30A}" dt="2020-11-12T17:08:16.712" v="56" actId="47"/>
        <pc:sldMkLst>
          <pc:docMk/>
          <pc:sldMk cId="2763153553" sldId="347"/>
        </pc:sldMkLst>
      </pc:sldChg>
      <pc:sldChg chg="del">
        <pc:chgData name="Baechler Jonathan" userId="47f0ae59-e29e-4ab1-be6f-043bae60ed99" providerId="ADAL" clId="{8452BB7E-6A80-4274-939E-F0E4809CE30A}" dt="2020-11-12T17:08:16.759" v="57" actId="47"/>
        <pc:sldMkLst>
          <pc:docMk/>
          <pc:sldMk cId="2288994402" sldId="348"/>
        </pc:sldMkLst>
      </pc:sldChg>
      <pc:sldChg chg="del">
        <pc:chgData name="Baechler Jonathan" userId="47f0ae59-e29e-4ab1-be6f-043bae60ed99" providerId="ADAL" clId="{8452BB7E-6A80-4274-939E-F0E4809CE30A}" dt="2020-11-12T17:08:16.806" v="59" actId="47"/>
        <pc:sldMkLst>
          <pc:docMk/>
          <pc:sldMk cId="2688506063" sldId="349"/>
        </pc:sldMkLst>
      </pc:sldChg>
      <pc:sldChg chg="del">
        <pc:chgData name="Baechler Jonathan" userId="47f0ae59-e29e-4ab1-be6f-043bae60ed99" providerId="ADAL" clId="{8452BB7E-6A80-4274-939E-F0E4809CE30A}" dt="2020-11-12T17:08:16.837" v="60" actId="47"/>
        <pc:sldMkLst>
          <pc:docMk/>
          <pc:sldMk cId="2759195185" sldId="350"/>
        </pc:sldMkLst>
      </pc:sldChg>
      <pc:sldChg chg="del">
        <pc:chgData name="Baechler Jonathan" userId="47f0ae59-e29e-4ab1-be6f-043bae60ed99" providerId="ADAL" clId="{8452BB7E-6A80-4274-939E-F0E4809CE30A}" dt="2020-11-12T17:08:16.884" v="61" actId="47"/>
        <pc:sldMkLst>
          <pc:docMk/>
          <pc:sldMk cId="903633175" sldId="351"/>
        </pc:sldMkLst>
      </pc:sldChg>
      <pc:sldChg chg="del">
        <pc:chgData name="Baechler Jonathan" userId="47f0ae59-e29e-4ab1-be6f-043bae60ed99" providerId="ADAL" clId="{8452BB7E-6A80-4274-939E-F0E4809CE30A}" dt="2020-11-12T17:08:16.775" v="58" actId="47"/>
        <pc:sldMkLst>
          <pc:docMk/>
          <pc:sldMk cId="513563310" sldId="352"/>
        </pc:sldMkLst>
      </pc:sldChg>
      <pc:sldChg chg="del">
        <pc:chgData name="Baechler Jonathan" userId="47f0ae59-e29e-4ab1-be6f-043bae60ed99" providerId="ADAL" clId="{8452BB7E-6A80-4274-939E-F0E4809CE30A}" dt="2020-11-12T17:08:16.931" v="62" actId="47"/>
        <pc:sldMkLst>
          <pc:docMk/>
          <pc:sldMk cId="3123574367" sldId="354"/>
        </pc:sldMkLst>
      </pc:sldChg>
      <pc:sldChg chg="del">
        <pc:chgData name="Baechler Jonathan" userId="47f0ae59-e29e-4ab1-be6f-043bae60ed99" providerId="ADAL" clId="{8452BB7E-6A80-4274-939E-F0E4809CE30A}" dt="2020-11-12T17:08:15.087" v="40" actId="47"/>
        <pc:sldMkLst>
          <pc:docMk/>
          <pc:sldMk cId="2718342434" sldId="355"/>
        </pc:sldMkLst>
      </pc:sldChg>
      <pc:sldChg chg="del">
        <pc:chgData name="Baechler Jonathan" userId="47f0ae59-e29e-4ab1-be6f-043bae60ed99" providerId="ADAL" clId="{8452BB7E-6A80-4274-939E-F0E4809CE30A}" dt="2020-11-12T17:08:16.962" v="63" actId="47"/>
        <pc:sldMkLst>
          <pc:docMk/>
          <pc:sldMk cId="2615601000" sldId="356"/>
        </pc:sldMkLst>
      </pc:sldChg>
      <pc:sldChg chg="del">
        <pc:chgData name="Baechler Jonathan" userId="47f0ae59-e29e-4ab1-be6f-043bae60ed99" providerId="ADAL" clId="{8452BB7E-6A80-4274-939E-F0E4809CE30A}" dt="2020-11-12T17:08:16.978" v="64" actId="47"/>
        <pc:sldMkLst>
          <pc:docMk/>
          <pc:sldMk cId="1336952404" sldId="357"/>
        </pc:sldMkLst>
      </pc:sldChg>
      <pc:sldChg chg="del">
        <pc:chgData name="Baechler Jonathan" userId="47f0ae59-e29e-4ab1-be6f-043bae60ed99" providerId="ADAL" clId="{8452BB7E-6A80-4274-939E-F0E4809CE30A}" dt="2020-11-12T17:08:17.009" v="65" actId="47"/>
        <pc:sldMkLst>
          <pc:docMk/>
          <pc:sldMk cId="2682707627" sldId="358"/>
        </pc:sldMkLst>
      </pc:sldChg>
      <pc:sldChg chg="del">
        <pc:chgData name="Baechler Jonathan" userId="47f0ae59-e29e-4ab1-be6f-043bae60ed99" providerId="ADAL" clId="{8452BB7E-6A80-4274-939E-F0E4809CE30A}" dt="2020-11-12T17:08:17.056" v="66" actId="47"/>
        <pc:sldMkLst>
          <pc:docMk/>
          <pc:sldMk cId="248779805" sldId="359"/>
        </pc:sldMkLst>
      </pc:sldChg>
      <pc:sldChg chg="del">
        <pc:chgData name="Baechler Jonathan" userId="47f0ae59-e29e-4ab1-be6f-043bae60ed99" providerId="ADAL" clId="{8452BB7E-6A80-4274-939E-F0E4809CE30A}" dt="2020-11-12T17:08:17.072" v="67" actId="47"/>
        <pc:sldMkLst>
          <pc:docMk/>
          <pc:sldMk cId="1217808206" sldId="360"/>
        </pc:sldMkLst>
      </pc:sldChg>
      <pc:sldChg chg="del">
        <pc:chgData name="Baechler Jonathan" userId="47f0ae59-e29e-4ab1-be6f-043bae60ed99" providerId="ADAL" clId="{8452BB7E-6A80-4274-939E-F0E4809CE30A}" dt="2020-11-12T17:08:17.119" v="68" actId="47"/>
        <pc:sldMkLst>
          <pc:docMk/>
          <pc:sldMk cId="584747936" sldId="361"/>
        </pc:sldMkLst>
      </pc:sldChg>
      <pc:sldChg chg="del">
        <pc:chgData name="Baechler Jonathan" userId="47f0ae59-e29e-4ab1-be6f-043bae60ed99" providerId="ADAL" clId="{8452BB7E-6A80-4274-939E-F0E4809CE30A}" dt="2020-11-12T17:08:17.134" v="69" actId="47"/>
        <pc:sldMkLst>
          <pc:docMk/>
          <pc:sldMk cId="936343938" sldId="362"/>
        </pc:sldMkLst>
      </pc:sldChg>
      <pc:sldChg chg="del">
        <pc:chgData name="Baechler Jonathan" userId="47f0ae59-e29e-4ab1-be6f-043bae60ed99" providerId="ADAL" clId="{8452BB7E-6A80-4274-939E-F0E4809CE30A}" dt="2020-11-12T17:08:17.181" v="70" actId="47"/>
        <pc:sldMkLst>
          <pc:docMk/>
          <pc:sldMk cId="180714049" sldId="363"/>
        </pc:sldMkLst>
      </pc:sldChg>
      <pc:sldChg chg="del">
        <pc:chgData name="Baechler Jonathan" userId="47f0ae59-e29e-4ab1-be6f-043bae60ed99" providerId="ADAL" clId="{8452BB7E-6A80-4274-939E-F0E4809CE30A}" dt="2020-11-12T17:08:17.228" v="71" actId="47"/>
        <pc:sldMkLst>
          <pc:docMk/>
          <pc:sldMk cId="3915486655" sldId="364"/>
        </pc:sldMkLst>
      </pc:sldChg>
    </pc:docChg>
  </pc:docChgLst>
  <pc:docChgLst>
    <pc:chgData name="Baechler Jonathan" userId="47f0ae59-e29e-4ab1-be6f-043bae60ed99" providerId="ADAL" clId="{C56F82E4-4245-456C-B375-2560757C374E}"/>
    <pc:docChg chg="custSel addSld modSld">
      <pc:chgData name="Baechler Jonathan" userId="47f0ae59-e29e-4ab1-be6f-043bae60ed99" providerId="ADAL" clId="{C56F82E4-4245-456C-B375-2560757C374E}" dt="2021-12-10T08:54:51.081" v="493" actId="1076"/>
      <pc:docMkLst>
        <pc:docMk/>
      </pc:docMkLst>
      <pc:sldChg chg="modSp mod">
        <pc:chgData name="Baechler Jonathan" userId="47f0ae59-e29e-4ab1-be6f-043bae60ed99" providerId="ADAL" clId="{C56F82E4-4245-456C-B375-2560757C374E}" dt="2021-12-10T08:33:37.880" v="39" actId="20577"/>
        <pc:sldMkLst>
          <pc:docMk/>
          <pc:sldMk cId="1037099849" sldId="288"/>
        </pc:sldMkLst>
      </pc:sldChg>
      <pc:sldChg chg="addSp delSp modSp mod">
        <pc:chgData name="Baechler Jonathan" userId="47f0ae59-e29e-4ab1-be6f-043bae60ed99" providerId="ADAL" clId="{C56F82E4-4245-456C-B375-2560757C374E}" dt="2021-12-10T08:32:46.343" v="25" actId="20577"/>
        <pc:sldMkLst>
          <pc:docMk/>
          <pc:sldMk cId="4124094458" sldId="289"/>
        </pc:sldMkLst>
      </pc:sldChg>
      <pc:sldChg chg="modSp mod">
        <pc:chgData name="Baechler Jonathan" userId="47f0ae59-e29e-4ab1-be6f-043bae60ed99" providerId="ADAL" clId="{C56F82E4-4245-456C-B375-2560757C374E}" dt="2021-12-10T08:33:17.823" v="33" actId="20577"/>
        <pc:sldMkLst>
          <pc:docMk/>
          <pc:sldMk cId="241702440" sldId="290"/>
        </pc:sldMkLst>
      </pc:sldChg>
      <pc:sldChg chg="addSp modSp mod">
        <pc:chgData name="Baechler Jonathan" userId="47f0ae59-e29e-4ab1-be6f-043bae60ed99" providerId="ADAL" clId="{C56F82E4-4245-456C-B375-2560757C374E}" dt="2021-12-10T08:39:20.366" v="113" actId="6549"/>
        <pc:sldMkLst>
          <pc:docMk/>
          <pc:sldMk cId="1057108878" sldId="293"/>
        </pc:sldMkLst>
      </pc:sldChg>
      <pc:sldChg chg="addSp modSp mod">
        <pc:chgData name="Baechler Jonathan" userId="47f0ae59-e29e-4ab1-be6f-043bae60ed99" providerId="ADAL" clId="{C56F82E4-4245-456C-B375-2560757C374E}" dt="2021-12-10T08:45:02.247" v="137" actId="20577"/>
        <pc:sldMkLst>
          <pc:docMk/>
          <pc:sldMk cId="1237672866" sldId="294"/>
        </pc:sldMkLst>
      </pc:sldChg>
      <pc:sldChg chg="modSp mod">
        <pc:chgData name="Baechler Jonathan" userId="47f0ae59-e29e-4ab1-be6f-043bae60ed99" providerId="ADAL" clId="{C56F82E4-4245-456C-B375-2560757C374E}" dt="2021-12-10T08:47:57.265" v="266" actId="12"/>
        <pc:sldMkLst>
          <pc:docMk/>
          <pc:sldMk cId="962352507" sldId="295"/>
        </pc:sldMkLst>
      </pc:sldChg>
      <pc:sldChg chg="modSp mod">
        <pc:chgData name="Baechler Jonathan" userId="47f0ae59-e29e-4ab1-be6f-043bae60ed99" providerId="ADAL" clId="{C56F82E4-4245-456C-B375-2560757C374E}" dt="2021-12-10T08:48:57.767" v="281" actId="1076"/>
        <pc:sldMkLst>
          <pc:docMk/>
          <pc:sldMk cId="2206915445" sldId="297"/>
        </pc:sldMkLst>
      </pc:sldChg>
      <pc:sldChg chg="addSp delSp modSp new mod addCm delCm">
        <pc:chgData name="Baechler Jonathan" userId="47f0ae59-e29e-4ab1-be6f-043bae60ed99" providerId="ADAL" clId="{C56F82E4-4245-456C-B375-2560757C374E}" dt="2021-12-10T08:54:51.081" v="493" actId="1076"/>
        <pc:sldMkLst>
          <pc:docMk/>
          <pc:sldMk cId="1695001421" sldId="301"/>
        </pc:sldMkLst>
      </pc:sldChg>
    </pc:docChg>
  </pc:docChgLst>
  <pc:docChgLst>
    <pc:chgData name="Baechler Jonathan" userId="47f0ae59-e29e-4ab1-be6f-043bae60ed99" providerId="ADAL" clId="{FF0828D2-939D-4128-85F2-992145D5AD08}"/>
    <pc:docChg chg="custSel modSld">
      <pc:chgData name="Baechler Jonathan" userId="47f0ae59-e29e-4ab1-be6f-043bae60ed99" providerId="ADAL" clId="{FF0828D2-939D-4128-85F2-992145D5AD08}" dt="2024-01-26T08:15:18.424" v="84" actId="20577"/>
      <pc:docMkLst>
        <pc:docMk/>
      </pc:docMkLst>
      <pc:sldChg chg="modSp mod">
        <pc:chgData name="Baechler Jonathan" userId="47f0ae59-e29e-4ab1-be6f-043bae60ed99" providerId="ADAL" clId="{FF0828D2-939D-4128-85F2-992145D5AD08}" dt="2024-01-26T08:15:18.424" v="84" actId="20577"/>
        <pc:sldMkLst>
          <pc:docMk/>
          <pc:sldMk cId="1237672866" sldId="294"/>
        </pc:sldMkLst>
      </pc:sldChg>
    </pc:docChg>
  </pc:docChgLst>
  <pc:docChgLst>
    <pc:chgData name="Baechler Jonathan" userId="47f0ae59-e29e-4ab1-be6f-043bae60ed99" providerId="ADAL" clId="{3FFDFFDC-FDB4-4BC3-998D-E5A738663A6A}"/>
    <pc:docChg chg="undo custSel addSld delSld modSld sldOrd">
      <pc:chgData name="Baechler Jonathan" userId="47f0ae59-e29e-4ab1-be6f-043bae60ed99" providerId="ADAL" clId="{3FFDFFDC-FDB4-4BC3-998D-E5A738663A6A}" dt="2022-01-13T08:31:23.155" v="370" actId="20577"/>
      <pc:docMkLst>
        <pc:docMk/>
      </pc:docMkLst>
      <pc:sldChg chg="modSp mod">
        <pc:chgData name="Baechler Jonathan" userId="47f0ae59-e29e-4ab1-be6f-043bae60ed99" providerId="ADAL" clId="{3FFDFFDC-FDB4-4BC3-998D-E5A738663A6A}" dt="2022-01-13T08:05:53.496" v="15" actId="13926"/>
        <pc:sldMkLst>
          <pc:docMk/>
          <pc:sldMk cId="1037099849" sldId="288"/>
        </pc:sldMkLst>
      </pc:sldChg>
      <pc:sldChg chg="addSp delSp modSp mod">
        <pc:chgData name="Baechler Jonathan" userId="47f0ae59-e29e-4ab1-be6f-043bae60ed99" providerId="ADAL" clId="{3FFDFFDC-FDB4-4BC3-998D-E5A738663A6A}" dt="2022-01-13T08:05:14.363" v="14" actId="207"/>
        <pc:sldMkLst>
          <pc:docMk/>
          <pc:sldMk cId="241702440" sldId="290"/>
        </pc:sldMkLst>
      </pc:sldChg>
      <pc:sldChg chg="modSp mod">
        <pc:chgData name="Baechler Jonathan" userId="47f0ae59-e29e-4ab1-be6f-043bae60ed99" providerId="ADAL" clId="{3FFDFFDC-FDB4-4BC3-998D-E5A738663A6A}" dt="2022-01-13T08:06:41.207" v="23" actId="20577"/>
        <pc:sldMkLst>
          <pc:docMk/>
          <pc:sldMk cId="348680122" sldId="292"/>
        </pc:sldMkLst>
      </pc:sldChg>
      <pc:sldChg chg="addSp delSp modSp mod">
        <pc:chgData name="Baechler Jonathan" userId="47f0ae59-e29e-4ab1-be6f-043bae60ed99" providerId="ADAL" clId="{3FFDFFDC-FDB4-4BC3-998D-E5A738663A6A}" dt="2022-01-13T08:11:08.932" v="106" actId="20577"/>
        <pc:sldMkLst>
          <pc:docMk/>
          <pc:sldMk cId="1057108878" sldId="293"/>
        </pc:sldMkLst>
      </pc:sldChg>
      <pc:sldChg chg="addSp modSp mod">
        <pc:chgData name="Baechler Jonathan" userId="47f0ae59-e29e-4ab1-be6f-043bae60ed99" providerId="ADAL" clId="{3FFDFFDC-FDB4-4BC3-998D-E5A738663A6A}" dt="2022-01-13T08:14:13.224" v="200" actId="20577"/>
        <pc:sldMkLst>
          <pc:docMk/>
          <pc:sldMk cId="962352507" sldId="295"/>
        </pc:sldMkLst>
      </pc:sldChg>
      <pc:sldChg chg="addSp delSp modSp mod">
        <pc:chgData name="Baechler Jonathan" userId="47f0ae59-e29e-4ab1-be6f-043bae60ed99" providerId="ADAL" clId="{3FFDFFDC-FDB4-4BC3-998D-E5A738663A6A}" dt="2022-01-13T08:26:23.320" v="344" actId="207"/>
        <pc:sldMkLst>
          <pc:docMk/>
          <pc:sldMk cId="2206915445" sldId="297"/>
        </pc:sldMkLst>
      </pc:sldChg>
      <pc:sldChg chg="modSp mod">
        <pc:chgData name="Baechler Jonathan" userId="47f0ae59-e29e-4ab1-be6f-043bae60ed99" providerId="ADAL" clId="{3FFDFFDC-FDB4-4BC3-998D-E5A738663A6A}" dt="2022-01-13T08:31:23.155" v="370" actId="20577"/>
        <pc:sldMkLst>
          <pc:docMk/>
          <pc:sldMk cId="3028679281" sldId="298"/>
        </pc:sldMkLst>
      </pc:sldChg>
      <pc:sldChg chg="addSp modSp mod ord">
        <pc:chgData name="Baechler Jonathan" userId="47f0ae59-e29e-4ab1-be6f-043bae60ed99" providerId="ADAL" clId="{3FFDFFDC-FDB4-4BC3-998D-E5A738663A6A}" dt="2022-01-13T08:28:09.362" v="364" actId="20577"/>
        <pc:sldMkLst>
          <pc:docMk/>
          <pc:sldMk cId="1695001421" sldId="301"/>
        </pc:sldMkLst>
      </pc:sldChg>
      <pc:sldChg chg="new del">
        <pc:chgData name="Baechler Jonathan" userId="47f0ae59-e29e-4ab1-be6f-043bae60ed99" providerId="ADAL" clId="{3FFDFFDC-FDB4-4BC3-998D-E5A738663A6A}" dt="2022-01-13T08:25:52.432" v="341" actId="47"/>
        <pc:sldMkLst>
          <pc:docMk/>
          <pc:sldMk cId="2979249805" sldId="302"/>
        </pc:sldMkLst>
      </pc:sldChg>
      <pc:sldChg chg="addSp delSp modSp new mod">
        <pc:chgData name="Baechler Jonathan" userId="47f0ae59-e29e-4ab1-be6f-043bae60ed99" providerId="ADAL" clId="{3FFDFFDC-FDB4-4BC3-998D-E5A738663A6A}" dt="2022-01-13T08:25:42.001" v="340" actId="14100"/>
        <pc:sldMkLst>
          <pc:docMk/>
          <pc:sldMk cId="3332368083" sldId="303"/>
        </pc:sldMkLst>
      </pc:sldChg>
      <pc:sldChg chg="addSp delSp modSp new mod">
        <pc:chgData name="Baechler Jonathan" userId="47f0ae59-e29e-4ab1-be6f-043bae60ed99" providerId="ADAL" clId="{3FFDFFDC-FDB4-4BC3-998D-E5A738663A6A}" dt="2022-01-13T08:31:16.296" v="369"/>
        <pc:sldMkLst>
          <pc:docMk/>
          <pc:sldMk cId="2719121598" sldId="304"/>
        </pc:sldMkLst>
      </pc:sldChg>
    </pc:docChg>
  </pc:docChgLst>
  <pc:docChgLst>
    <pc:chgData name="Baechler Jonathan" userId="864bdf7e-a37c-47b0-9041-94832e3e9f2f" providerId="ADAL" clId="{1DE48A05-134A-4F9E-AF1C-6895CB7C38AA}"/>
    <pc:docChg chg="undo custSel mod addSld delSld modSld sldOrd">
      <pc:chgData name="Baechler Jonathan" userId="864bdf7e-a37c-47b0-9041-94832e3e9f2f" providerId="ADAL" clId="{1DE48A05-134A-4F9E-AF1C-6895CB7C38AA}" dt="2020-10-15T20:38:04.942" v="7378" actId="313"/>
      <pc:docMkLst>
        <pc:docMk/>
      </pc:docMkLst>
      <pc:sldChg chg="modSp add del mod">
        <pc:chgData name="Baechler Jonathan" userId="864bdf7e-a37c-47b0-9041-94832e3e9f2f" providerId="ADAL" clId="{1DE48A05-134A-4F9E-AF1C-6895CB7C38AA}" dt="2020-10-08T08:10:06.971" v="5374" actId="2696"/>
        <pc:sldMkLst>
          <pc:docMk/>
          <pc:sldMk cId="1086942488" sldId="283"/>
        </pc:sldMkLst>
      </pc:sldChg>
      <pc:sldChg chg="addSp delSp add del setBg delDesignElem">
        <pc:chgData name="Baechler Jonathan" userId="864bdf7e-a37c-47b0-9041-94832e3e9f2f" providerId="ADAL" clId="{1DE48A05-134A-4F9E-AF1C-6895CB7C38AA}" dt="2020-10-08T08:10:01.218" v="5373"/>
        <pc:sldMkLst>
          <pc:docMk/>
          <pc:sldMk cId="1851556389" sldId="283"/>
        </pc:sldMkLst>
      </pc:sldChg>
      <pc:sldChg chg="addSp delSp modSp mod modAnim">
        <pc:chgData name="Baechler Jonathan" userId="864bdf7e-a37c-47b0-9041-94832e3e9f2f" providerId="ADAL" clId="{1DE48A05-134A-4F9E-AF1C-6895CB7C38AA}" dt="2020-09-25T05:04:34.030" v="1415" actId="1076"/>
        <pc:sldMkLst>
          <pc:docMk/>
          <pc:sldMk cId="1802740431" sldId="319"/>
        </pc:sldMkLst>
      </pc:sldChg>
      <pc:sldChg chg="modSp mod modAnim">
        <pc:chgData name="Baechler Jonathan" userId="864bdf7e-a37c-47b0-9041-94832e3e9f2f" providerId="ADAL" clId="{1DE48A05-134A-4F9E-AF1C-6895CB7C38AA}" dt="2020-09-17T20:14:11.466" v="229"/>
        <pc:sldMkLst>
          <pc:docMk/>
          <pc:sldMk cId="1529863644" sldId="320"/>
        </pc:sldMkLst>
      </pc:sldChg>
      <pc:sldChg chg="addSp delSp modSp mod ord delAnim">
        <pc:chgData name="Baechler Jonathan" userId="864bdf7e-a37c-47b0-9041-94832e3e9f2f" providerId="ADAL" clId="{1DE48A05-134A-4F9E-AF1C-6895CB7C38AA}" dt="2020-09-25T04:57:06.204" v="1405"/>
        <pc:sldMkLst>
          <pc:docMk/>
          <pc:sldMk cId="793852745" sldId="321"/>
        </pc:sldMkLst>
      </pc:sldChg>
      <pc:sldChg chg="del">
        <pc:chgData name="Baechler Jonathan" userId="864bdf7e-a37c-47b0-9041-94832e3e9f2f" providerId="ADAL" clId="{1DE48A05-134A-4F9E-AF1C-6895CB7C38AA}" dt="2020-09-17T20:36:04.376" v="1062" actId="47"/>
        <pc:sldMkLst>
          <pc:docMk/>
          <pc:sldMk cId="59873361" sldId="322"/>
        </pc:sldMkLst>
      </pc:sldChg>
      <pc:sldChg chg="modSp new mod">
        <pc:chgData name="Baechler Jonathan" userId="864bdf7e-a37c-47b0-9041-94832e3e9f2f" providerId="ADAL" clId="{1DE48A05-134A-4F9E-AF1C-6895CB7C38AA}" dt="2020-09-17T20:37:36.014" v="1158" actId="20577"/>
        <pc:sldMkLst>
          <pc:docMk/>
          <pc:sldMk cId="2842484276" sldId="322"/>
        </pc:sldMkLst>
      </pc:sldChg>
      <pc:sldChg chg="modSp new mod">
        <pc:chgData name="Baechler Jonathan" userId="864bdf7e-a37c-47b0-9041-94832e3e9f2f" providerId="ADAL" clId="{1DE48A05-134A-4F9E-AF1C-6895CB7C38AA}" dt="2020-09-25T05:20:26.980" v="2144" actId="27636"/>
        <pc:sldMkLst>
          <pc:docMk/>
          <pc:sldMk cId="1046654370" sldId="323"/>
        </pc:sldMkLst>
      </pc:sldChg>
      <pc:sldChg chg="del">
        <pc:chgData name="Baechler Jonathan" userId="864bdf7e-a37c-47b0-9041-94832e3e9f2f" providerId="ADAL" clId="{1DE48A05-134A-4F9E-AF1C-6895CB7C38AA}" dt="2020-09-17T20:36:00.606" v="1058" actId="47"/>
        <pc:sldMkLst>
          <pc:docMk/>
          <pc:sldMk cId="1848564968" sldId="323"/>
        </pc:sldMkLst>
      </pc:sldChg>
      <pc:sldChg chg="del">
        <pc:chgData name="Baechler Jonathan" userId="864bdf7e-a37c-47b0-9041-94832e3e9f2f" providerId="ADAL" clId="{1DE48A05-134A-4F9E-AF1C-6895CB7C38AA}" dt="2020-09-17T20:36:01.611" v="1059" actId="47"/>
        <pc:sldMkLst>
          <pc:docMk/>
          <pc:sldMk cId="1586498989" sldId="324"/>
        </pc:sldMkLst>
      </pc:sldChg>
      <pc:sldChg chg="addSp delSp modSp new mod setBg">
        <pc:chgData name="Baechler Jonathan" userId="864bdf7e-a37c-47b0-9041-94832e3e9f2f" providerId="ADAL" clId="{1DE48A05-134A-4F9E-AF1C-6895CB7C38AA}" dt="2020-09-25T05:32:13.380" v="2368" actId="20577"/>
        <pc:sldMkLst>
          <pc:docMk/>
          <pc:sldMk cId="1825008910" sldId="324"/>
        </pc:sldMkLst>
      </pc:sldChg>
      <pc:sldChg chg="addSp modSp new mod addCm delCm">
        <pc:chgData name="Baechler Jonathan" userId="864bdf7e-a37c-47b0-9041-94832e3e9f2f" providerId="ADAL" clId="{1DE48A05-134A-4F9E-AF1C-6895CB7C38AA}" dt="2020-09-25T05:39:38.131" v="2594" actId="14100"/>
        <pc:sldMkLst>
          <pc:docMk/>
          <pc:sldMk cId="4248554819" sldId="325"/>
        </pc:sldMkLst>
      </pc:sldChg>
      <pc:sldChg chg="addSp modSp new mod">
        <pc:chgData name="Baechler Jonathan" userId="864bdf7e-a37c-47b0-9041-94832e3e9f2f" providerId="ADAL" clId="{1DE48A05-134A-4F9E-AF1C-6895CB7C38AA}" dt="2020-09-25T05:47:00.658" v="2781" actId="1076"/>
        <pc:sldMkLst>
          <pc:docMk/>
          <pc:sldMk cId="656103734" sldId="326"/>
        </pc:sldMkLst>
      </pc:sldChg>
      <pc:sldChg chg="del">
        <pc:chgData name="Baechler Jonathan" userId="864bdf7e-a37c-47b0-9041-94832e3e9f2f" providerId="ADAL" clId="{1DE48A05-134A-4F9E-AF1C-6895CB7C38AA}" dt="2020-09-17T20:36:02.556" v="1060" actId="47"/>
        <pc:sldMkLst>
          <pc:docMk/>
          <pc:sldMk cId="1003652414" sldId="326"/>
        </pc:sldMkLst>
      </pc:sldChg>
      <pc:sldChg chg="addSp delSp modSp new mod">
        <pc:chgData name="Baechler Jonathan" userId="864bdf7e-a37c-47b0-9041-94832e3e9f2f" providerId="ADAL" clId="{1DE48A05-134A-4F9E-AF1C-6895CB7C38AA}" dt="2020-09-25T05:51:35.105" v="2919" actId="403"/>
        <pc:sldMkLst>
          <pc:docMk/>
          <pc:sldMk cId="1490295753" sldId="327"/>
        </pc:sldMkLst>
      </pc:sldChg>
      <pc:sldChg chg="del">
        <pc:chgData name="Baechler Jonathan" userId="864bdf7e-a37c-47b0-9041-94832e3e9f2f" providerId="ADAL" clId="{1DE48A05-134A-4F9E-AF1C-6895CB7C38AA}" dt="2020-09-17T20:36:03.396" v="1061" actId="47"/>
        <pc:sldMkLst>
          <pc:docMk/>
          <pc:sldMk cId="2613452469" sldId="327"/>
        </pc:sldMkLst>
      </pc:sldChg>
      <pc:sldChg chg="del">
        <pc:chgData name="Baechler Jonathan" userId="864bdf7e-a37c-47b0-9041-94832e3e9f2f" providerId="ADAL" clId="{1DE48A05-134A-4F9E-AF1C-6895CB7C38AA}" dt="2020-09-17T20:36:05.281" v="1063" actId="47"/>
        <pc:sldMkLst>
          <pc:docMk/>
          <pc:sldMk cId="3960538040" sldId="328"/>
        </pc:sldMkLst>
      </pc:sldChg>
      <pc:sldChg chg="delSp modSp mod">
        <pc:chgData name="Baechler Jonathan" userId="864bdf7e-a37c-47b0-9041-94832e3e9f2f" providerId="ADAL" clId="{1DE48A05-134A-4F9E-AF1C-6895CB7C38AA}" dt="2020-10-08T07:22:46.266" v="4549" actId="6549"/>
        <pc:sldMkLst>
          <pc:docMk/>
          <pc:sldMk cId="4238549916" sldId="328"/>
        </pc:sldMkLst>
      </pc:sldChg>
      <pc:sldChg chg="del">
        <pc:chgData name="Baechler Jonathan" userId="864bdf7e-a37c-47b0-9041-94832e3e9f2f" providerId="ADAL" clId="{1DE48A05-134A-4F9E-AF1C-6895CB7C38AA}" dt="2020-09-17T20:36:06.146" v="1064" actId="47"/>
        <pc:sldMkLst>
          <pc:docMk/>
          <pc:sldMk cId="2901246353" sldId="329"/>
        </pc:sldMkLst>
      </pc:sldChg>
      <pc:sldChg chg="del">
        <pc:chgData name="Baechler Jonathan" userId="864bdf7e-a37c-47b0-9041-94832e3e9f2f" providerId="ADAL" clId="{1DE48A05-134A-4F9E-AF1C-6895CB7C38AA}" dt="2020-09-17T20:36:06.946" v="1065" actId="47"/>
        <pc:sldMkLst>
          <pc:docMk/>
          <pc:sldMk cId="465743156" sldId="330"/>
        </pc:sldMkLst>
      </pc:sldChg>
      <pc:sldChg chg="addSp delSp modSp mod">
        <pc:chgData name="Baechler Jonathan" userId="864bdf7e-a37c-47b0-9041-94832e3e9f2f" providerId="ADAL" clId="{1DE48A05-134A-4F9E-AF1C-6895CB7C38AA}" dt="2020-10-08T08:46:42.643" v="5431" actId="20577"/>
        <pc:sldMkLst>
          <pc:docMk/>
          <pc:sldMk cId="1045527059" sldId="331"/>
        </pc:sldMkLst>
      </pc:sldChg>
      <pc:sldChg chg="del">
        <pc:chgData name="Baechler Jonathan" userId="864bdf7e-a37c-47b0-9041-94832e3e9f2f" providerId="ADAL" clId="{1DE48A05-134A-4F9E-AF1C-6895CB7C38AA}" dt="2020-09-17T20:36:08.662" v="1067" actId="47"/>
        <pc:sldMkLst>
          <pc:docMk/>
          <pc:sldMk cId="2827645725" sldId="331"/>
        </pc:sldMkLst>
      </pc:sldChg>
      <pc:sldChg chg="del">
        <pc:chgData name="Baechler Jonathan" userId="864bdf7e-a37c-47b0-9041-94832e3e9f2f" providerId="ADAL" clId="{1DE48A05-134A-4F9E-AF1C-6895CB7C38AA}" dt="2020-09-17T20:36:07.820" v="1066" actId="47"/>
        <pc:sldMkLst>
          <pc:docMk/>
          <pc:sldMk cId="1498154701" sldId="332"/>
        </pc:sldMkLst>
      </pc:sldChg>
      <pc:sldChg chg="del">
        <pc:chgData name="Baechler Jonathan" userId="864bdf7e-a37c-47b0-9041-94832e3e9f2f" providerId="ADAL" clId="{1DE48A05-134A-4F9E-AF1C-6895CB7C38AA}" dt="2020-09-17T20:36:09.456" v="1068" actId="47"/>
        <pc:sldMkLst>
          <pc:docMk/>
          <pc:sldMk cId="588898537" sldId="333"/>
        </pc:sldMkLst>
      </pc:sldChg>
      <pc:sldChg chg="modSp mod ord">
        <pc:chgData name="Baechler Jonathan" userId="864bdf7e-a37c-47b0-9041-94832e3e9f2f" providerId="ADAL" clId="{1DE48A05-134A-4F9E-AF1C-6895CB7C38AA}" dt="2020-10-08T06:13:12.386" v="2929" actId="20577"/>
        <pc:sldMkLst>
          <pc:docMk/>
          <pc:sldMk cId="262025910" sldId="336"/>
        </pc:sldMkLst>
      </pc:sldChg>
      <pc:sldChg chg="modSp mod">
        <pc:chgData name="Baechler Jonathan" userId="864bdf7e-a37c-47b0-9041-94832e3e9f2f" providerId="ADAL" clId="{1DE48A05-134A-4F9E-AF1C-6895CB7C38AA}" dt="2020-10-08T07:31:50.704" v="4759" actId="14100"/>
        <pc:sldMkLst>
          <pc:docMk/>
          <pc:sldMk cId="3933069693" sldId="337"/>
        </pc:sldMkLst>
      </pc:sldChg>
      <pc:sldChg chg="addSp modSp new mod">
        <pc:chgData name="Baechler Jonathan" userId="864bdf7e-a37c-47b0-9041-94832e3e9f2f" providerId="ADAL" clId="{1DE48A05-134A-4F9E-AF1C-6895CB7C38AA}" dt="2020-10-08T06:16:43.536" v="3223" actId="1076"/>
        <pc:sldMkLst>
          <pc:docMk/>
          <pc:sldMk cId="3760146459" sldId="338"/>
        </pc:sldMkLst>
      </pc:sldChg>
      <pc:sldChg chg="addSp delSp modSp new mod">
        <pc:chgData name="Baechler Jonathan" userId="864bdf7e-a37c-47b0-9041-94832e3e9f2f" providerId="ADAL" clId="{1DE48A05-134A-4F9E-AF1C-6895CB7C38AA}" dt="2020-10-08T06:22:43.520" v="3252" actId="1076"/>
        <pc:sldMkLst>
          <pc:docMk/>
          <pc:sldMk cId="1954678838" sldId="339"/>
        </pc:sldMkLst>
      </pc:sldChg>
      <pc:sldChg chg="addSp delSp modSp new mod">
        <pc:chgData name="Baechler Jonathan" userId="864bdf7e-a37c-47b0-9041-94832e3e9f2f" providerId="ADAL" clId="{1DE48A05-134A-4F9E-AF1C-6895CB7C38AA}" dt="2020-10-08T06:24:09.109" v="3276" actId="1076"/>
        <pc:sldMkLst>
          <pc:docMk/>
          <pc:sldMk cId="3937355831" sldId="340"/>
        </pc:sldMkLst>
      </pc:sldChg>
      <pc:sldChg chg="addSp delSp modSp new mod">
        <pc:chgData name="Baechler Jonathan" userId="864bdf7e-a37c-47b0-9041-94832e3e9f2f" providerId="ADAL" clId="{1DE48A05-134A-4F9E-AF1C-6895CB7C38AA}" dt="2020-10-08T06:25:36.967" v="3349" actId="14100"/>
        <pc:sldMkLst>
          <pc:docMk/>
          <pc:sldMk cId="649191721" sldId="341"/>
        </pc:sldMkLst>
      </pc:sldChg>
      <pc:sldChg chg="addSp delSp modSp new mod">
        <pc:chgData name="Baechler Jonathan" userId="864bdf7e-a37c-47b0-9041-94832e3e9f2f" providerId="ADAL" clId="{1DE48A05-134A-4F9E-AF1C-6895CB7C38AA}" dt="2020-10-08T06:33:17.727" v="3487" actId="20577"/>
        <pc:sldMkLst>
          <pc:docMk/>
          <pc:sldMk cId="327612616" sldId="342"/>
        </pc:sldMkLst>
      </pc:sldChg>
      <pc:sldChg chg="addSp delSp modSp new mod">
        <pc:chgData name="Baechler Jonathan" userId="864bdf7e-a37c-47b0-9041-94832e3e9f2f" providerId="ADAL" clId="{1DE48A05-134A-4F9E-AF1C-6895CB7C38AA}" dt="2020-10-08T06:40:44.658" v="3712" actId="20577"/>
        <pc:sldMkLst>
          <pc:docMk/>
          <pc:sldMk cId="3209166226" sldId="343"/>
        </pc:sldMkLst>
      </pc:sldChg>
      <pc:sldChg chg="new del">
        <pc:chgData name="Baechler Jonathan" userId="864bdf7e-a37c-47b0-9041-94832e3e9f2f" providerId="ADAL" clId="{1DE48A05-134A-4F9E-AF1C-6895CB7C38AA}" dt="2020-10-08T06:40:51.995" v="3714" actId="47"/>
        <pc:sldMkLst>
          <pc:docMk/>
          <pc:sldMk cId="609943737" sldId="344"/>
        </pc:sldMkLst>
      </pc:sldChg>
      <pc:sldChg chg="addSp delSp modSp add mod">
        <pc:chgData name="Baechler Jonathan" userId="864bdf7e-a37c-47b0-9041-94832e3e9f2f" providerId="ADAL" clId="{1DE48A05-134A-4F9E-AF1C-6895CB7C38AA}" dt="2020-10-08T06:41:45.207" v="3727" actId="14100"/>
        <pc:sldMkLst>
          <pc:docMk/>
          <pc:sldMk cId="3518573190" sldId="345"/>
        </pc:sldMkLst>
      </pc:sldChg>
      <pc:sldChg chg="addSp modSp new mod modAnim">
        <pc:chgData name="Baechler Jonathan" userId="864bdf7e-a37c-47b0-9041-94832e3e9f2f" providerId="ADAL" clId="{1DE48A05-134A-4F9E-AF1C-6895CB7C38AA}" dt="2020-10-08T07:29:23.175" v="4705" actId="1076"/>
        <pc:sldMkLst>
          <pc:docMk/>
          <pc:sldMk cId="742882260" sldId="346"/>
        </pc:sldMkLst>
      </pc:sldChg>
      <pc:sldChg chg="modSp new mod ord">
        <pc:chgData name="Baechler Jonathan" userId="864bdf7e-a37c-47b0-9041-94832e3e9f2f" providerId="ADAL" clId="{1DE48A05-134A-4F9E-AF1C-6895CB7C38AA}" dt="2020-10-08T07:32:24.865" v="4761"/>
        <pc:sldMkLst>
          <pc:docMk/>
          <pc:sldMk cId="2763153553" sldId="347"/>
        </pc:sldMkLst>
      </pc:sldChg>
      <pc:sldChg chg="addSp delSp modSp new mod">
        <pc:chgData name="Baechler Jonathan" userId="864bdf7e-a37c-47b0-9041-94832e3e9f2f" providerId="ADAL" clId="{1DE48A05-134A-4F9E-AF1C-6895CB7C38AA}" dt="2020-10-08T07:31:25.664" v="4758" actId="1076"/>
        <pc:sldMkLst>
          <pc:docMk/>
          <pc:sldMk cId="2288994402" sldId="348"/>
        </pc:sldMkLst>
      </pc:sldChg>
      <pc:sldChg chg="addSp delSp modSp new mod">
        <pc:chgData name="Baechler Jonathan" userId="864bdf7e-a37c-47b0-9041-94832e3e9f2f" providerId="ADAL" clId="{1DE48A05-134A-4F9E-AF1C-6895CB7C38AA}" dt="2020-10-08T07:35:22.917" v="4857" actId="1076"/>
        <pc:sldMkLst>
          <pc:docMk/>
          <pc:sldMk cId="2688506063" sldId="349"/>
        </pc:sldMkLst>
      </pc:sldChg>
      <pc:sldChg chg="addSp delSp modSp new mod">
        <pc:chgData name="Baechler Jonathan" userId="864bdf7e-a37c-47b0-9041-94832e3e9f2f" providerId="ADAL" clId="{1DE48A05-134A-4F9E-AF1C-6895CB7C38AA}" dt="2020-10-08T07:36:35.667" v="4863" actId="1076"/>
        <pc:sldMkLst>
          <pc:docMk/>
          <pc:sldMk cId="2759195185" sldId="350"/>
        </pc:sldMkLst>
      </pc:sldChg>
      <pc:sldChg chg="addSp delSp modSp new mod">
        <pc:chgData name="Baechler Jonathan" userId="864bdf7e-a37c-47b0-9041-94832e3e9f2f" providerId="ADAL" clId="{1DE48A05-134A-4F9E-AF1C-6895CB7C38AA}" dt="2020-10-08T07:52:24.944" v="4999" actId="14100"/>
        <pc:sldMkLst>
          <pc:docMk/>
          <pc:sldMk cId="903633175" sldId="351"/>
        </pc:sldMkLst>
      </pc:sldChg>
      <pc:sldChg chg="modSp new mod">
        <pc:chgData name="Baechler Jonathan" userId="864bdf7e-a37c-47b0-9041-94832e3e9f2f" providerId="ADAL" clId="{1DE48A05-134A-4F9E-AF1C-6895CB7C38AA}" dt="2020-10-08T08:04:53.914" v="5333" actId="20577"/>
        <pc:sldMkLst>
          <pc:docMk/>
          <pc:sldMk cId="513563310" sldId="352"/>
        </pc:sldMkLst>
      </pc:sldChg>
      <pc:sldChg chg="modSp new del mod">
        <pc:chgData name="Baechler Jonathan" userId="864bdf7e-a37c-47b0-9041-94832e3e9f2f" providerId="ADAL" clId="{1DE48A05-134A-4F9E-AF1C-6895CB7C38AA}" dt="2020-10-15T16:04:45.382" v="5439" actId="47"/>
        <pc:sldMkLst>
          <pc:docMk/>
          <pc:sldMk cId="402266280" sldId="353"/>
        </pc:sldMkLst>
      </pc:sldChg>
      <pc:sldChg chg="delSp add del setBg delDesignElem">
        <pc:chgData name="Baechler Jonathan" userId="864bdf7e-a37c-47b0-9041-94832e3e9f2f" providerId="ADAL" clId="{1DE48A05-134A-4F9E-AF1C-6895CB7C38AA}" dt="2020-10-08T08:07:22.643" v="5338" actId="47"/>
        <pc:sldMkLst>
          <pc:docMk/>
          <pc:sldMk cId="3448655273" sldId="353"/>
        </pc:sldMkLst>
      </pc:sldChg>
      <pc:sldChg chg="addSp delSp modSp add mod setBg delDesignElem">
        <pc:chgData name="Baechler Jonathan" userId="864bdf7e-a37c-47b0-9041-94832e3e9f2f" providerId="ADAL" clId="{1DE48A05-134A-4F9E-AF1C-6895CB7C38AA}" dt="2020-10-08T08:11:54.784" v="5405" actId="20577"/>
        <pc:sldMkLst>
          <pc:docMk/>
          <pc:sldMk cId="3123574367" sldId="354"/>
        </pc:sldMkLst>
      </pc:sldChg>
      <pc:sldChg chg="delSp add del setBg delDesignElem">
        <pc:chgData name="Baechler Jonathan" userId="864bdf7e-a37c-47b0-9041-94832e3e9f2f" providerId="ADAL" clId="{1DE48A05-134A-4F9E-AF1C-6895CB7C38AA}" dt="2020-10-08T08:07:23.535" v="5339" actId="47"/>
        <pc:sldMkLst>
          <pc:docMk/>
          <pc:sldMk cId="4153352438" sldId="354"/>
        </pc:sldMkLst>
      </pc:sldChg>
      <pc:sldChg chg="addSp delSp modSp new mod">
        <pc:chgData name="Baechler Jonathan" userId="864bdf7e-a37c-47b0-9041-94832e3e9f2f" providerId="ADAL" clId="{1DE48A05-134A-4F9E-AF1C-6895CB7C38AA}" dt="2020-10-08T08:47:40.644" v="5438" actId="1076"/>
        <pc:sldMkLst>
          <pc:docMk/>
          <pc:sldMk cId="2718342434" sldId="355"/>
        </pc:sldMkLst>
      </pc:sldChg>
      <pc:sldChg chg="addSp modSp new mod setBg">
        <pc:chgData name="Baechler Jonathan" userId="864bdf7e-a37c-47b0-9041-94832e3e9f2f" providerId="ADAL" clId="{1DE48A05-134A-4F9E-AF1C-6895CB7C38AA}" dt="2020-10-15T19:55:26.742" v="5602" actId="20577"/>
        <pc:sldMkLst>
          <pc:docMk/>
          <pc:sldMk cId="2615601000" sldId="356"/>
        </pc:sldMkLst>
      </pc:sldChg>
      <pc:sldChg chg="addSp modSp new mod">
        <pc:chgData name="Baechler Jonathan" userId="864bdf7e-a37c-47b0-9041-94832e3e9f2f" providerId="ADAL" clId="{1DE48A05-134A-4F9E-AF1C-6895CB7C38AA}" dt="2020-10-15T20:10:29.884" v="6213" actId="1076"/>
        <pc:sldMkLst>
          <pc:docMk/>
          <pc:sldMk cId="1336952404" sldId="357"/>
        </pc:sldMkLst>
      </pc:sldChg>
      <pc:sldChg chg="addSp delSp modSp new mod">
        <pc:chgData name="Baechler Jonathan" userId="864bdf7e-a37c-47b0-9041-94832e3e9f2f" providerId="ADAL" clId="{1DE48A05-134A-4F9E-AF1C-6895CB7C38AA}" dt="2020-10-15T20:10:41.554" v="6227" actId="20577"/>
        <pc:sldMkLst>
          <pc:docMk/>
          <pc:sldMk cId="2682707627" sldId="358"/>
        </pc:sldMkLst>
      </pc:sldChg>
      <pc:sldChg chg="modSp new mod">
        <pc:chgData name="Baechler Jonathan" userId="864bdf7e-a37c-47b0-9041-94832e3e9f2f" providerId="ADAL" clId="{1DE48A05-134A-4F9E-AF1C-6895CB7C38AA}" dt="2020-10-15T20:12:36.021" v="6362" actId="20577"/>
        <pc:sldMkLst>
          <pc:docMk/>
          <pc:sldMk cId="248779805" sldId="359"/>
        </pc:sldMkLst>
      </pc:sldChg>
      <pc:sldChg chg="modSp new mod">
        <pc:chgData name="Baechler Jonathan" userId="864bdf7e-a37c-47b0-9041-94832e3e9f2f" providerId="ADAL" clId="{1DE48A05-134A-4F9E-AF1C-6895CB7C38AA}" dt="2020-10-15T20:18:51.731" v="6828" actId="27636"/>
        <pc:sldMkLst>
          <pc:docMk/>
          <pc:sldMk cId="1217808206" sldId="360"/>
        </pc:sldMkLst>
      </pc:sldChg>
      <pc:sldChg chg="addSp delSp modSp new mod">
        <pc:chgData name="Baechler Jonathan" userId="864bdf7e-a37c-47b0-9041-94832e3e9f2f" providerId="ADAL" clId="{1DE48A05-134A-4F9E-AF1C-6895CB7C38AA}" dt="2020-10-15T20:21:07.340" v="6882" actId="1076"/>
        <pc:sldMkLst>
          <pc:docMk/>
          <pc:sldMk cId="584747936" sldId="361"/>
        </pc:sldMkLst>
      </pc:sldChg>
      <pc:sldChg chg="addSp delSp modSp new mod setBg">
        <pc:chgData name="Baechler Jonathan" userId="864bdf7e-a37c-47b0-9041-94832e3e9f2f" providerId="ADAL" clId="{1DE48A05-134A-4F9E-AF1C-6895CB7C38AA}" dt="2020-10-15T20:26:05.886" v="6946" actId="1076"/>
        <pc:sldMkLst>
          <pc:docMk/>
          <pc:sldMk cId="936343938" sldId="362"/>
        </pc:sldMkLst>
      </pc:sldChg>
      <pc:sldChg chg="addSp delSp modSp new mod">
        <pc:chgData name="Baechler Jonathan" userId="864bdf7e-a37c-47b0-9041-94832e3e9f2f" providerId="ADAL" clId="{1DE48A05-134A-4F9E-AF1C-6895CB7C38AA}" dt="2020-10-15T20:31:49.295" v="6984" actId="1076"/>
        <pc:sldMkLst>
          <pc:docMk/>
          <pc:sldMk cId="180714049" sldId="363"/>
        </pc:sldMkLst>
      </pc:sldChg>
      <pc:sldChg chg="modSp new mod">
        <pc:chgData name="Baechler Jonathan" userId="864bdf7e-a37c-47b0-9041-94832e3e9f2f" providerId="ADAL" clId="{1DE48A05-134A-4F9E-AF1C-6895CB7C38AA}" dt="2020-10-15T20:38:04.942" v="7378" actId="313"/>
        <pc:sldMkLst>
          <pc:docMk/>
          <pc:sldMk cId="3915486655" sldId="364"/>
        </pc:sldMkLst>
      </pc:sldChg>
    </pc:docChg>
  </pc:docChgLst>
  <pc:docChgLst>
    <pc:chgData name="Baechler Jonathan" userId="47f0ae59-e29e-4ab1-be6f-043bae60ed99" providerId="ADAL" clId="{E1482CD2-05A8-47CB-BE46-E4ECD4B4B8BC}"/>
    <pc:docChg chg="undo custSel mod addSld modSld">
      <pc:chgData name="Baechler Jonathan" userId="47f0ae59-e29e-4ab1-be6f-043bae60ed99" providerId="ADAL" clId="{E1482CD2-05A8-47CB-BE46-E4ECD4B4B8BC}" dt="2020-12-07T07:40:04.609" v="459" actId="478"/>
      <pc:docMkLst>
        <pc:docMk/>
      </pc:docMkLst>
      <pc:sldChg chg="modSp mod">
        <pc:chgData name="Baechler Jonathan" userId="47f0ae59-e29e-4ab1-be6f-043bae60ed99" providerId="ADAL" clId="{E1482CD2-05A8-47CB-BE46-E4ECD4B4B8BC}" dt="2020-11-19T10:19:24.271" v="136" actId="20577"/>
        <pc:sldMkLst>
          <pc:docMk/>
          <pc:sldMk cId="1086942488" sldId="283"/>
        </pc:sldMkLst>
      </pc:sldChg>
      <pc:sldChg chg="addSp delSp modSp mod">
        <pc:chgData name="Baechler Jonathan" userId="47f0ae59-e29e-4ab1-be6f-043bae60ed99" providerId="ADAL" clId="{E1482CD2-05A8-47CB-BE46-E4ECD4B4B8BC}" dt="2020-11-19T10:14:56.202" v="133" actId="20577"/>
        <pc:sldMkLst>
          <pc:docMk/>
          <pc:sldMk cId="3396004455" sldId="285"/>
        </pc:sldMkLst>
      </pc:sldChg>
      <pc:sldChg chg="addSp delSp modSp new mod setBg">
        <pc:chgData name="Baechler Jonathan" userId="47f0ae59-e29e-4ab1-be6f-043bae60ed99" providerId="ADAL" clId="{E1482CD2-05A8-47CB-BE46-E4ECD4B4B8BC}" dt="2020-11-19T10:29:41.019" v="217" actId="1076"/>
        <pc:sldMkLst>
          <pc:docMk/>
          <pc:sldMk cId="3895406402" sldId="286"/>
        </pc:sldMkLst>
      </pc:sldChg>
      <pc:sldChg chg="addSp delSp modSp new mod">
        <pc:chgData name="Baechler Jonathan" userId="47f0ae59-e29e-4ab1-be6f-043bae60ed99" providerId="ADAL" clId="{E1482CD2-05A8-47CB-BE46-E4ECD4B4B8BC}" dt="2020-11-19T10:40:45.291" v="458" actId="478"/>
        <pc:sldMkLst>
          <pc:docMk/>
          <pc:sldMk cId="1018695384" sldId="287"/>
        </pc:sldMkLst>
      </pc:sldChg>
      <pc:sldChg chg="modSp new mod">
        <pc:chgData name="Baechler Jonathan" userId="47f0ae59-e29e-4ab1-be6f-043bae60ed99" providerId="ADAL" clId="{E1482CD2-05A8-47CB-BE46-E4ECD4B4B8BC}" dt="2020-11-19T10:40:15.310" v="456" actId="14100"/>
        <pc:sldMkLst>
          <pc:docMk/>
          <pc:sldMk cId="3936352686" sldId="288"/>
        </pc:sldMkLst>
      </pc:sldChg>
      <pc:sldChg chg="delSp modAnim">
        <pc:chgData name="Baechler Jonathan" userId="47f0ae59-e29e-4ab1-be6f-043bae60ed99" providerId="ADAL" clId="{E1482CD2-05A8-47CB-BE46-E4ECD4B4B8BC}" dt="2020-12-07T07:40:04.609" v="459" actId="478"/>
        <pc:sldMkLst>
          <pc:docMk/>
          <pc:sldMk cId="3701418720" sldId="317"/>
        </pc:sldMkLst>
      </pc:sldChg>
    </pc:docChg>
  </pc:docChgLst>
  <pc:docChgLst>
    <pc:chgData name="Baechler Jonathan" userId="47f0ae59-e29e-4ab1-be6f-043bae60ed99" providerId="ADAL" clId="{5A424A65-9E86-444C-AB47-69D41717E674}"/>
    <pc:docChg chg="custSel modSld">
      <pc:chgData name="Baechler Jonathan" userId="47f0ae59-e29e-4ab1-be6f-043bae60ed99" providerId="ADAL" clId="{5A424A65-9E86-444C-AB47-69D41717E674}" dt="2024-03-08T07:24:31.506" v="5" actId="9405"/>
      <pc:docMkLst>
        <pc:docMk/>
      </pc:docMkLst>
      <pc:sldChg chg="addSp modSp mod">
        <pc:chgData name="Baechler Jonathan" userId="47f0ae59-e29e-4ab1-be6f-043bae60ed99" providerId="ADAL" clId="{5A424A65-9E86-444C-AB47-69D41717E674}" dt="2024-03-08T07:24:31.506" v="5" actId="9405"/>
        <pc:sldMkLst>
          <pc:docMk/>
          <pc:sldMk cId="3866105388" sldId="286"/>
        </pc:sldMkLst>
      </pc:sldChg>
    </pc:docChg>
  </pc:docChgLst>
  <pc:docChgLst>
    <pc:chgData name="Baechler Jonathan" userId="864bdf7e-a37c-47b0-9041-94832e3e9f2f" providerId="ADAL" clId="{D8103970-4853-44D1-B1A6-27FC829C63F8}"/>
    <pc:docChg chg="undo redo custSel mod addSld delSld modSld sldOrd">
      <pc:chgData name="Baechler Jonathan" userId="864bdf7e-a37c-47b0-9041-94832e3e9f2f" providerId="ADAL" clId="{D8103970-4853-44D1-B1A6-27FC829C63F8}" dt="2020-09-17T20:08:44.450" v="3457" actId="20578"/>
      <pc:docMkLst>
        <pc:docMk/>
      </pc:docMkLst>
      <pc:sldChg chg="del">
        <pc:chgData name="Baechler Jonathan" userId="864bdf7e-a37c-47b0-9041-94832e3e9f2f" providerId="ADAL" clId="{D8103970-4853-44D1-B1A6-27FC829C63F8}" dt="2020-09-03T07:40:26.528" v="741" actId="47"/>
        <pc:sldMkLst>
          <pc:docMk/>
          <pc:sldMk cId="1917215164" sldId="256"/>
        </pc:sldMkLst>
      </pc:sldChg>
      <pc:sldChg chg="del">
        <pc:chgData name="Baechler Jonathan" userId="864bdf7e-a37c-47b0-9041-94832e3e9f2f" providerId="ADAL" clId="{D8103970-4853-44D1-B1A6-27FC829C63F8}" dt="2020-09-03T07:40:26.559" v="742" actId="47"/>
        <pc:sldMkLst>
          <pc:docMk/>
          <pc:sldMk cId="811886331" sldId="257"/>
        </pc:sldMkLst>
      </pc:sldChg>
      <pc:sldChg chg="del">
        <pc:chgData name="Baechler Jonathan" userId="864bdf7e-a37c-47b0-9041-94832e3e9f2f" providerId="ADAL" clId="{D8103970-4853-44D1-B1A6-27FC829C63F8}" dt="2020-09-03T07:40:26.600" v="743" actId="47"/>
        <pc:sldMkLst>
          <pc:docMk/>
          <pc:sldMk cId="1049985556" sldId="258"/>
        </pc:sldMkLst>
      </pc:sldChg>
      <pc:sldChg chg="del">
        <pc:chgData name="Baechler Jonathan" userId="864bdf7e-a37c-47b0-9041-94832e3e9f2f" providerId="ADAL" clId="{D8103970-4853-44D1-B1A6-27FC829C63F8}" dt="2020-09-03T07:40:26.706" v="744" actId="47"/>
        <pc:sldMkLst>
          <pc:docMk/>
          <pc:sldMk cId="2435987289" sldId="259"/>
        </pc:sldMkLst>
      </pc:sldChg>
      <pc:sldChg chg="del">
        <pc:chgData name="Baechler Jonathan" userId="864bdf7e-a37c-47b0-9041-94832e3e9f2f" providerId="ADAL" clId="{D8103970-4853-44D1-B1A6-27FC829C63F8}" dt="2020-09-03T07:40:26.725" v="745" actId="47"/>
        <pc:sldMkLst>
          <pc:docMk/>
          <pc:sldMk cId="3284826141" sldId="260"/>
        </pc:sldMkLst>
      </pc:sldChg>
      <pc:sldChg chg="del">
        <pc:chgData name="Baechler Jonathan" userId="864bdf7e-a37c-47b0-9041-94832e3e9f2f" providerId="ADAL" clId="{D8103970-4853-44D1-B1A6-27FC829C63F8}" dt="2020-09-03T07:40:26.752" v="746" actId="47"/>
        <pc:sldMkLst>
          <pc:docMk/>
          <pc:sldMk cId="2929535167" sldId="261"/>
        </pc:sldMkLst>
      </pc:sldChg>
      <pc:sldChg chg="del">
        <pc:chgData name="Baechler Jonathan" userId="864bdf7e-a37c-47b0-9041-94832e3e9f2f" providerId="ADAL" clId="{D8103970-4853-44D1-B1A6-27FC829C63F8}" dt="2020-09-03T07:40:26.839" v="747" actId="47"/>
        <pc:sldMkLst>
          <pc:docMk/>
          <pc:sldMk cId="3705680312" sldId="262"/>
        </pc:sldMkLst>
      </pc:sldChg>
      <pc:sldChg chg="del">
        <pc:chgData name="Baechler Jonathan" userId="864bdf7e-a37c-47b0-9041-94832e3e9f2f" providerId="ADAL" clId="{D8103970-4853-44D1-B1A6-27FC829C63F8}" dt="2020-09-03T07:40:26.866" v="748" actId="47"/>
        <pc:sldMkLst>
          <pc:docMk/>
          <pc:sldMk cId="3776075486" sldId="264"/>
        </pc:sldMkLst>
      </pc:sldChg>
      <pc:sldChg chg="del">
        <pc:chgData name="Baechler Jonathan" userId="864bdf7e-a37c-47b0-9041-94832e3e9f2f" providerId="ADAL" clId="{D8103970-4853-44D1-B1A6-27FC829C63F8}" dt="2020-09-03T07:40:26.899" v="749" actId="47"/>
        <pc:sldMkLst>
          <pc:docMk/>
          <pc:sldMk cId="1083761358" sldId="265"/>
        </pc:sldMkLst>
      </pc:sldChg>
      <pc:sldChg chg="del">
        <pc:chgData name="Baechler Jonathan" userId="864bdf7e-a37c-47b0-9041-94832e3e9f2f" providerId="ADAL" clId="{D8103970-4853-44D1-B1A6-27FC829C63F8}" dt="2020-09-03T07:40:26.920" v="750" actId="47"/>
        <pc:sldMkLst>
          <pc:docMk/>
          <pc:sldMk cId="1250007204" sldId="266"/>
        </pc:sldMkLst>
      </pc:sldChg>
      <pc:sldChg chg="del">
        <pc:chgData name="Baechler Jonathan" userId="864bdf7e-a37c-47b0-9041-94832e3e9f2f" providerId="ADAL" clId="{D8103970-4853-44D1-B1A6-27FC829C63F8}" dt="2020-09-03T07:40:26.966" v="751" actId="47"/>
        <pc:sldMkLst>
          <pc:docMk/>
          <pc:sldMk cId="2163860303" sldId="268"/>
        </pc:sldMkLst>
      </pc:sldChg>
      <pc:sldChg chg="del">
        <pc:chgData name="Baechler Jonathan" userId="864bdf7e-a37c-47b0-9041-94832e3e9f2f" providerId="ADAL" clId="{D8103970-4853-44D1-B1A6-27FC829C63F8}" dt="2020-09-03T07:40:26.989" v="752" actId="47"/>
        <pc:sldMkLst>
          <pc:docMk/>
          <pc:sldMk cId="3604642946" sldId="269"/>
        </pc:sldMkLst>
      </pc:sldChg>
      <pc:sldChg chg="del">
        <pc:chgData name="Baechler Jonathan" userId="864bdf7e-a37c-47b0-9041-94832e3e9f2f" providerId="ADAL" clId="{D8103970-4853-44D1-B1A6-27FC829C63F8}" dt="2020-09-03T07:40:27.024" v="753" actId="47"/>
        <pc:sldMkLst>
          <pc:docMk/>
          <pc:sldMk cId="3616587280" sldId="270"/>
        </pc:sldMkLst>
      </pc:sldChg>
      <pc:sldChg chg="del">
        <pc:chgData name="Baechler Jonathan" userId="864bdf7e-a37c-47b0-9041-94832e3e9f2f" providerId="ADAL" clId="{D8103970-4853-44D1-B1A6-27FC829C63F8}" dt="2020-09-03T07:40:27.043" v="754" actId="47"/>
        <pc:sldMkLst>
          <pc:docMk/>
          <pc:sldMk cId="3976074045" sldId="271"/>
        </pc:sldMkLst>
      </pc:sldChg>
      <pc:sldChg chg="del">
        <pc:chgData name="Baechler Jonathan" userId="864bdf7e-a37c-47b0-9041-94832e3e9f2f" providerId="ADAL" clId="{D8103970-4853-44D1-B1A6-27FC829C63F8}" dt="2020-09-03T07:40:27.115" v="755" actId="47"/>
        <pc:sldMkLst>
          <pc:docMk/>
          <pc:sldMk cId="1772395589" sldId="272"/>
        </pc:sldMkLst>
      </pc:sldChg>
      <pc:sldChg chg="del">
        <pc:chgData name="Baechler Jonathan" userId="864bdf7e-a37c-47b0-9041-94832e3e9f2f" providerId="ADAL" clId="{D8103970-4853-44D1-B1A6-27FC829C63F8}" dt="2020-09-03T07:40:27.159" v="756" actId="47"/>
        <pc:sldMkLst>
          <pc:docMk/>
          <pc:sldMk cId="825711266" sldId="273"/>
        </pc:sldMkLst>
      </pc:sldChg>
      <pc:sldChg chg="del">
        <pc:chgData name="Baechler Jonathan" userId="864bdf7e-a37c-47b0-9041-94832e3e9f2f" providerId="ADAL" clId="{D8103970-4853-44D1-B1A6-27FC829C63F8}" dt="2020-09-03T07:40:27.187" v="757" actId="47"/>
        <pc:sldMkLst>
          <pc:docMk/>
          <pc:sldMk cId="3339853707" sldId="274"/>
        </pc:sldMkLst>
      </pc:sldChg>
      <pc:sldChg chg="del">
        <pc:chgData name="Baechler Jonathan" userId="864bdf7e-a37c-47b0-9041-94832e3e9f2f" providerId="ADAL" clId="{D8103970-4853-44D1-B1A6-27FC829C63F8}" dt="2020-09-03T07:40:27.303" v="758" actId="47"/>
        <pc:sldMkLst>
          <pc:docMk/>
          <pc:sldMk cId="3251323279" sldId="275"/>
        </pc:sldMkLst>
      </pc:sldChg>
      <pc:sldChg chg="del">
        <pc:chgData name="Baechler Jonathan" userId="864bdf7e-a37c-47b0-9041-94832e3e9f2f" providerId="ADAL" clId="{D8103970-4853-44D1-B1A6-27FC829C63F8}" dt="2020-09-03T07:40:27.327" v="759" actId="47"/>
        <pc:sldMkLst>
          <pc:docMk/>
          <pc:sldMk cId="3490205909" sldId="276"/>
        </pc:sldMkLst>
      </pc:sldChg>
      <pc:sldChg chg="del">
        <pc:chgData name="Baechler Jonathan" userId="864bdf7e-a37c-47b0-9041-94832e3e9f2f" providerId="ADAL" clId="{D8103970-4853-44D1-B1A6-27FC829C63F8}" dt="2020-09-03T07:40:27.454" v="760" actId="47"/>
        <pc:sldMkLst>
          <pc:docMk/>
          <pc:sldMk cId="1327964463" sldId="277"/>
        </pc:sldMkLst>
      </pc:sldChg>
      <pc:sldChg chg="del">
        <pc:chgData name="Baechler Jonathan" userId="864bdf7e-a37c-47b0-9041-94832e3e9f2f" providerId="ADAL" clId="{D8103970-4853-44D1-B1A6-27FC829C63F8}" dt="2020-09-03T07:40:27.485" v="761" actId="47"/>
        <pc:sldMkLst>
          <pc:docMk/>
          <pc:sldMk cId="99869252" sldId="278"/>
        </pc:sldMkLst>
      </pc:sldChg>
      <pc:sldChg chg="del">
        <pc:chgData name="Baechler Jonathan" userId="864bdf7e-a37c-47b0-9041-94832e3e9f2f" providerId="ADAL" clId="{D8103970-4853-44D1-B1A6-27FC829C63F8}" dt="2020-09-03T07:40:27.506" v="762" actId="47"/>
        <pc:sldMkLst>
          <pc:docMk/>
          <pc:sldMk cId="1775534613" sldId="279"/>
        </pc:sldMkLst>
      </pc:sldChg>
      <pc:sldChg chg="add del">
        <pc:chgData name="Baechler Jonathan" userId="864bdf7e-a37c-47b0-9041-94832e3e9f2f" providerId="ADAL" clId="{D8103970-4853-44D1-B1A6-27FC829C63F8}" dt="2020-09-03T07:40:35.774" v="777" actId="47"/>
        <pc:sldMkLst>
          <pc:docMk/>
          <pc:sldMk cId="80127794" sldId="280"/>
        </pc:sldMkLst>
      </pc:sldChg>
      <pc:sldChg chg="add del">
        <pc:chgData name="Baechler Jonathan" userId="864bdf7e-a37c-47b0-9041-94832e3e9f2f" providerId="ADAL" clId="{D8103970-4853-44D1-B1A6-27FC829C63F8}" dt="2020-09-03T07:40:36.773" v="778" actId="47"/>
        <pc:sldMkLst>
          <pc:docMk/>
          <pc:sldMk cId="3402642503" sldId="281"/>
        </pc:sldMkLst>
      </pc:sldChg>
      <pc:sldChg chg="del">
        <pc:chgData name="Baechler Jonathan" userId="864bdf7e-a37c-47b0-9041-94832e3e9f2f" providerId="ADAL" clId="{D8103970-4853-44D1-B1A6-27FC829C63F8}" dt="2020-09-03T07:40:05.763" v="715" actId="47"/>
        <pc:sldMkLst>
          <pc:docMk/>
          <pc:sldMk cId="2242882885" sldId="282"/>
        </pc:sldMkLst>
      </pc:sldChg>
      <pc:sldChg chg="modSp add del mod">
        <pc:chgData name="Baechler Jonathan" userId="864bdf7e-a37c-47b0-9041-94832e3e9f2f" providerId="ADAL" clId="{D8103970-4853-44D1-B1A6-27FC829C63F8}" dt="2020-09-03T07:40:30.939" v="771" actId="47"/>
        <pc:sldMkLst>
          <pc:docMk/>
          <pc:sldMk cId="1086942488" sldId="283"/>
        </pc:sldMkLst>
      </pc:sldChg>
      <pc:sldChg chg="modSp add del mod ord">
        <pc:chgData name="Baechler Jonathan" userId="864bdf7e-a37c-47b0-9041-94832e3e9f2f" providerId="ADAL" clId="{D8103970-4853-44D1-B1A6-27FC829C63F8}" dt="2020-09-17T20:08:44.450" v="3457" actId="20578"/>
        <pc:sldMkLst>
          <pc:docMk/>
          <pc:sldMk cId="3209799926" sldId="284"/>
        </pc:sldMkLst>
      </pc:sldChg>
      <pc:sldChg chg="del">
        <pc:chgData name="Baechler Jonathan" userId="864bdf7e-a37c-47b0-9041-94832e3e9f2f" providerId="ADAL" clId="{D8103970-4853-44D1-B1A6-27FC829C63F8}" dt="2020-09-03T06:55:16.768" v="18" actId="47"/>
        <pc:sldMkLst>
          <pc:docMk/>
          <pc:sldMk cId="1655486303" sldId="285"/>
        </pc:sldMkLst>
      </pc:sldChg>
      <pc:sldChg chg="del">
        <pc:chgData name="Baechler Jonathan" userId="864bdf7e-a37c-47b0-9041-94832e3e9f2f" providerId="ADAL" clId="{D8103970-4853-44D1-B1A6-27FC829C63F8}" dt="2020-09-03T07:40:08.741" v="717" actId="47"/>
        <pc:sldMkLst>
          <pc:docMk/>
          <pc:sldMk cId="1979867114" sldId="286"/>
        </pc:sldMkLst>
      </pc:sldChg>
      <pc:sldChg chg="del">
        <pc:chgData name="Baechler Jonathan" userId="864bdf7e-a37c-47b0-9041-94832e3e9f2f" providerId="ADAL" clId="{D8103970-4853-44D1-B1A6-27FC829C63F8}" dt="2020-09-03T07:40:16.743" v="718" actId="47"/>
        <pc:sldMkLst>
          <pc:docMk/>
          <pc:sldMk cId="506832896" sldId="288"/>
        </pc:sldMkLst>
      </pc:sldChg>
      <pc:sldChg chg="del">
        <pc:chgData name="Baechler Jonathan" userId="864bdf7e-a37c-47b0-9041-94832e3e9f2f" providerId="ADAL" clId="{D8103970-4853-44D1-B1A6-27FC829C63F8}" dt="2020-09-03T07:40:07.425" v="716" actId="47"/>
        <pc:sldMkLst>
          <pc:docMk/>
          <pc:sldMk cId="3014505276" sldId="289"/>
        </pc:sldMkLst>
      </pc:sldChg>
      <pc:sldChg chg="del">
        <pc:chgData name="Baechler Jonathan" userId="864bdf7e-a37c-47b0-9041-94832e3e9f2f" providerId="ADAL" clId="{D8103970-4853-44D1-B1A6-27FC829C63F8}" dt="2020-09-03T07:40:16.743" v="718" actId="47"/>
        <pc:sldMkLst>
          <pc:docMk/>
          <pc:sldMk cId="217551331" sldId="290"/>
        </pc:sldMkLst>
      </pc:sldChg>
      <pc:sldChg chg="del">
        <pc:chgData name="Baechler Jonathan" userId="864bdf7e-a37c-47b0-9041-94832e3e9f2f" providerId="ADAL" clId="{D8103970-4853-44D1-B1A6-27FC829C63F8}" dt="2020-09-03T07:40:16.743" v="718" actId="47"/>
        <pc:sldMkLst>
          <pc:docMk/>
          <pc:sldMk cId="175767748" sldId="291"/>
        </pc:sldMkLst>
      </pc:sldChg>
      <pc:sldChg chg="del">
        <pc:chgData name="Baechler Jonathan" userId="864bdf7e-a37c-47b0-9041-94832e3e9f2f" providerId="ADAL" clId="{D8103970-4853-44D1-B1A6-27FC829C63F8}" dt="2020-09-03T07:40:16.743" v="718" actId="47"/>
        <pc:sldMkLst>
          <pc:docMk/>
          <pc:sldMk cId="1469312718" sldId="292"/>
        </pc:sldMkLst>
      </pc:sldChg>
      <pc:sldChg chg="del">
        <pc:chgData name="Baechler Jonathan" userId="864bdf7e-a37c-47b0-9041-94832e3e9f2f" providerId="ADAL" clId="{D8103970-4853-44D1-B1A6-27FC829C63F8}" dt="2020-09-03T07:40:19.936" v="719" actId="47"/>
        <pc:sldMkLst>
          <pc:docMk/>
          <pc:sldMk cId="2226601655" sldId="293"/>
        </pc:sldMkLst>
      </pc:sldChg>
      <pc:sldChg chg="del">
        <pc:chgData name="Baechler Jonathan" userId="864bdf7e-a37c-47b0-9041-94832e3e9f2f" providerId="ADAL" clId="{D8103970-4853-44D1-B1A6-27FC829C63F8}" dt="2020-09-03T07:40:21.176" v="720" actId="47"/>
        <pc:sldMkLst>
          <pc:docMk/>
          <pc:sldMk cId="889358634" sldId="294"/>
        </pc:sldMkLst>
      </pc:sldChg>
      <pc:sldChg chg="del">
        <pc:chgData name="Baechler Jonathan" userId="864bdf7e-a37c-47b0-9041-94832e3e9f2f" providerId="ADAL" clId="{D8103970-4853-44D1-B1A6-27FC829C63F8}" dt="2020-09-03T07:40:22.133" v="721" actId="47"/>
        <pc:sldMkLst>
          <pc:docMk/>
          <pc:sldMk cId="1617312210" sldId="295"/>
        </pc:sldMkLst>
      </pc:sldChg>
      <pc:sldChg chg="del">
        <pc:chgData name="Baechler Jonathan" userId="864bdf7e-a37c-47b0-9041-94832e3e9f2f" providerId="ADAL" clId="{D8103970-4853-44D1-B1A6-27FC829C63F8}" dt="2020-09-03T07:40:23.449" v="722" actId="47"/>
        <pc:sldMkLst>
          <pc:docMk/>
          <pc:sldMk cId="2885006883" sldId="298"/>
        </pc:sldMkLst>
      </pc:sldChg>
      <pc:sldChg chg="del">
        <pc:chgData name="Baechler Jonathan" userId="864bdf7e-a37c-47b0-9041-94832e3e9f2f" providerId="ADAL" clId="{D8103970-4853-44D1-B1A6-27FC829C63F8}" dt="2020-09-03T07:40:24.090" v="723" actId="47"/>
        <pc:sldMkLst>
          <pc:docMk/>
          <pc:sldMk cId="1667889046" sldId="299"/>
        </pc:sldMkLst>
      </pc:sldChg>
      <pc:sldChg chg="del">
        <pc:chgData name="Baechler Jonathan" userId="864bdf7e-a37c-47b0-9041-94832e3e9f2f" providerId="ADAL" clId="{D8103970-4853-44D1-B1A6-27FC829C63F8}" dt="2020-09-03T07:40:24.812" v="724" actId="47"/>
        <pc:sldMkLst>
          <pc:docMk/>
          <pc:sldMk cId="3898855607" sldId="300"/>
        </pc:sldMkLst>
      </pc:sldChg>
      <pc:sldChg chg="del">
        <pc:chgData name="Baechler Jonathan" userId="864bdf7e-a37c-47b0-9041-94832e3e9f2f" providerId="ADAL" clId="{D8103970-4853-44D1-B1A6-27FC829C63F8}" dt="2020-09-03T07:40:25.123" v="725" actId="47"/>
        <pc:sldMkLst>
          <pc:docMk/>
          <pc:sldMk cId="430506222" sldId="302"/>
        </pc:sldMkLst>
      </pc:sldChg>
      <pc:sldChg chg="del">
        <pc:chgData name="Baechler Jonathan" userId="864bdf7e-a37c-47b0-9041-94832e3e9f2f" providerId="ADAL" clId="{D8103970-4853-44D1-B1A6-27FC829C63F8}" dt="2020-09-03T07:40:25.296" v="726" actId="47"/>
        <pc:sldMkLst>
          <pc:docMk/>
          <pc:sldMk cId="2638024504" sldId="303"/>
        </pc:sldMkLst>
      </pc:sldChg>
      <pc:sldChg chg="del">
        <pc:chgData name="Baechler Jonathan" userId="864bdf7e-a37c-47b0-9041-94832e3e9f2f" providerId="ADAL" clId="{D8103970-4853-44D1-B1A6-27FC829C63F8}" dt="2020-09-03T07:40:25.471" v="727" actId="47"/>
        <pc:sldMkLst>
          <pc:docMk/>
          <pc:sldMk cId="3803027412" sldId="304"/>
        </pc:sldMkLst>
      </pc:sldChg>
      <pc:sldChg chg="del">
        <pc:chgData name="Baechler Jonathan" userId="864bdf7e-a37c-47b0-9041-94832e3e9f2f" providerId="ADAL" clId="{D8103970-4853-44D1-B1A6-27FC829C63F8}" dt="2020-09-03T07:40:16.743" v="718" actId="47"/>
        <pc:sldMkLst>
          <pc:docMk/>
          <pc:sldMk cId="4138817688" sldId="305"/>
        </pc:sldMkLst>
      </pc:sldChg>
      <pc:sldChg chg="del">
        <pc:chgData name="Baechler Jonathan" userId="864bdf7e-a37c-47b0-9041-94832e3e9f2f" providerId="ADAL" clId="{D8103970-4853-44D1-B1A6-27FC829C63F8}" dt="2020-09-03T07:40:25.626" v="728" actId="47"/>
        <pc:sldMkLst>
          <pc:docMk/>
          <pc:sldMk cId="255805602" sldId="306"/>
        </pc:sldMkLst>
      </pc:sldChg>
      <pc:sldChg chg="del">
        <pc:chgData name="Baechler Jonathan" userId="864bdf7e-a37c-47b0-9041-94832e3e9f2f" providerId="ADAL" clId="{D8103970-4853-44D1-B1A6-27FC829C63F8}" dt="2020-09-03T07:40:26.129" v="729" actId="47"/>
        <pc:sldMkLst>
          <pc:docMk/>
          <pc:sldMk cId="4237931271" sldId="307"/>
        </pc:sldMkLst>
      </pc:sldChg>
      <pc:sldChg chg="del">
        <pc:chgData name="Baechler Jonathan" userId="864bdf7e-a37c-47b0-9041-94832e3e9f2f" providerId="ADAL" clId="{D8103970-4853-44D1-B1A6-27FC829C63F8}" dt="2020-09-03T07:40:26.155" v="730" actId="47"/>
        <pc:sldMkLst>
          <pc:docMk/>
          <pc:sldMk cId="573565587" sldId="308"/>
        </pc:sldMkLst>
      </pc:sldChg>
      <pc:sldChg chg="del">
        <pc:chgData name="Baechler Jonathan" userId="864bdf7e-a37c-47b0-9041-94832e3e9f2f" providerId="ADAL" clId="{D8103970-4853-44D1-B1A6-27FC829C63F8}" dt="2020-09-03T07:40:26.193" v="731" actId="47"/>
        <pc:sldMkLst>
          <pc:docMk/>
          <pc:sldMk cId="23058949" sldId="309"/>
        </pc:sldMkLst>
      </pc:sldChg>
      <pc:sldChg chg="del">
        <pc:chgData name="Baechler Jonathan" userId="864bdf7e-a37c-47b0-9041-94832e3e9f2f" providerId="ADAL" clId="{D8103970-4853-44D1-B1A6-27FC829C63F8}" dt="2020-09-03T07:40:26.234" v="732" actId="47"/>
        <pc:sldMkLst>
          <pc:docMk/>
          <pc:sldMk cId="1215938433" sldId="310"/>
        </pc:sldMkLst>
      </pc:sldChg>
      <pc:sldChg chg="del">
        <pc:chgData name="Baechler Jonathan" userId="864bdf7e-a37c-47b0-9041-94832e3e9f2f" providerId="ADAL" clId="{D8103970-4853-44D1-B1A6-27FC829C63F8}" dt="2020-09-03T07:40:26.273" v="733" actId="47"/>
        <pc:sldMkLst>
          <pc:docMk/>
          <pc:sldMk cId="4260356522" sldId="311"/>
        </pc:sldMkLst>
      </pc:sldChg>
      <pc:sldChg chg="del">
        <pc:chgData name="Baechler Jonathan" userId="864bdf7e-a37c-47b0-9041-94832e3e9f2f" providerId="ADAL" clId="{D8103970-4853-44D1-B1A6-27FC829C63F8}" dt="2020-09-03T07:40:26.320" v="734" actId="47"/>
        <pc:sldMkLst>
          <pc:docMk/>
          <pc:sldMk cId="2003668294" sldId="312"/>
        </pc:sldMkLst>
      </pc:sldChg>
      <pc:sldChg chg="del">
        <pc:chgData name="Baechler Jonathan" userId="864bdf7e-a37c-47b0-9041-94832e3e9f2f" providerId="ADAL" clId="{D8103970-4853-44D1-B1A6-27FC829C63F8}" dt="2020-09-03T07:40:26.356" v="735" actId="47"/>
        <pc:sldMkLst>
          <pc:docMk/>
          <pc:sldMk cId="2477032290" sldId="313"/>
        </pc:sldMkLst>
      </pc:sldChg>
      <pc:sldChg chg="del">
        <pc:chgData name="Baechler Jonathan" userId="864bdf7e-a37c-47b0-9041-94832e3e9f2f" providerId="ADAL" clId="{D8103970-4853-44D1-B1A6-27FC829C63F8}" dt="2020-09-03T07:40:26.393" v="736" actId="47"/>
        <pc:sldMkLst>
          <pc:docMk/>
          <pc:sldMk cId="874441373" sldId="314"/>
        </pc:sldMkLst>
      </pc:sldChg>
      <pc:sldChg chg="del">
        <pc:chgData name="Baechler Jonathan" userId="864bdf7e-a37c-47b0-9041-94832e3e9f2f" providerId="ADAL" clId="{D8103970-4853-44D1-B1A6-27FC829C63F8}" dt="2020-09-03T07:40:26.420" v="737" actId="47"/>
        <pc:sldMkLst>
          <pc:docMk/>
          <pc:sldMk cId="3825325151" sldId="315"/>
        </pc:sldMkLst>
      </pc:sldChg>
      <pc:sldChg chg="del">
        <pc:chgData name="Baechler Jonathan" userId="864bdf7e-a37c-47b0-9041-94832e3e9f2f" providerId="ADAL" clId="{D8103970-4853-44D1-B1A6-27FC829C63F8}" dt="2020-09-03T07:40:26.454" v="738" actId="47"/>
        <pc:sldMkLst>
          <pc:docMk/>
          <pc:sldMk cId="640721729" sldId="316"/>
        </pc:sldMkLst>
      </pc:sldChg>
      <pc:sldChg chg="del">
        <pc:chgData name="Baechler Jonathan" userId="864bdf7e-a37c-47b0-9041-94832e3e9f2f" providerId="ADAL" clId="{D8103970-4853-44D1-B1A6-27FC829C63F8}" dt="2020-09-03T07:40:26.475" v="739" actId="47"/>
        <pc:sldMkLst>
          <pc:docMk/>
          <pc:sldMk cId="4210777711" sldId="317"/>
        </pc:sldMkLst>
      </pc:sldChg>
      <pc:sldChg chg="del">
        <pc:chgData name="Baechler Jonathan" userId="864bdf7e-a37c-47b0-9041-94832e3e9f2f" providerId="ADAL" clId="{D8103970-4853-44D1-B1A6-27FC829C63F8}" dt="2020-09-03T07:40:26.502" v="740" actId="47"/>
        <pc:sldMkLst>
          <pc:docMk/>
          <pc:sldMk cId="589398780" sldId="318"/>
        </pc:sldMkLst>
      </pc:sldChg>
      <pc:sldChg chg="addSp delSp modSp new add del mod setBg modAnim">
        <pc:chgData name="Baechler Jonathan" userId="864bdf7e-a37c-47b0-9041-94832e3e9f2f" providerId="ADAL" clId="{D8103970-4853-44D1-B1A6-27FC829C63F8}" dt="2020-09-03T19:46:07.762" v="2971" actId="26606"/>
        <pc:sldMkLst>
          <pc:docMk/>
          <pc:sldMk cId="1802740431" sldId="319"/>
        </pc:sldMkLst>
      </pc:sldChg>
      <pc:sldChg chg="modSp new add del mod modAnim">
        <pc:chgData name="Baechler Jonathan" userId="864bdf7e-a37c-47b0-9041-94832e3e9f2f" providerId="ADAL" clId="{D8103970-4853-44D1-B1A6-27FC829C63F8}" dt="2020-09-03T19:15:48.690" v="2345" actId="27636"/>
        <pc:sldMkLst>
          <pc:docMk/>
          <pc:sldMk cId="1529863644" sldId="320"/>
        </pc:sldMkLst>
      </pc:sldChg>
      <pc:sldChg chg="addSp delSp modSp new add del mod modAnim">
        <pc:chgData name="Baechler Jonathan" userId="864bdf7e-a37c-47b0-9041-94832e3e9f2f" providerId="ADAL" clId="{D8103970-4853-44D1-B1A6-27FC829C63F8}" dt="2020-09-03T07:40:32.473" v="774" actId="47"/>
        <pc:sldMkLst>
          <pc:docMk/>
          <pc:sldMk cId="793852745" sldId="321"/>
        </pc:sldMkLst>
      </pc:sldChg>
      <pc:sldChg chg="addSp delSp modSp new mod setBg modAnim">
        <pc:chgData name="Baechler Jonathan" userId="864bdf7e-a37c-47b0-9041-94832e3e9f2f" providerId="ADAL" clId="{D8103970-4853-44D1-B1A6-27FC829C63F8}" dt="2020-09-03T19:46:45.543" v="2972" actId="26606"/>
        <pc:sldMkLst>
          <pc:docMk/>
          <pc:sldMk cId="59873361" sldId="322"/>
        </pc:sldMkLst>
      </pc:sldChg>
      <pc:sldChg chg="addSp delSp modSp new mod addCm delCm">
        <pc:chgData name="Baechler Jonathan" userId="864bdf7e-a37c-47b0-9041-94832e3e9f2f" providerId="ADAL" clId="{D8103970-4853-44D1-B1A6-27FC829C63F8}" dt="2020-09-03T07:56:46.586" v="1511" actId="1076"/>
        <pc:sldMkLst>
          <pc:docMk/>
          <pc:sldMk cId="1848564968" sldId="323"/>
        </pc:sldMkLst>
      </pc:sldChg>
      <pc:sldChg chg="addSp delSp modSp new mod delAnim modAnim">
        <pc:chgData name="Baechler Jonathan" userId="864bdf7e-a37c-47b0-9041-94832e3e9f2f" providerId="ADAL" clId="{D8103970-4853-44D1-B1A6-27FC829C63F8}" dt="2020-09-10T18:47:17.098" v="3215" actId="478"/>
        <pc:sldMkLst>
          <pc:docMk/>
          <pc:sldMk cId="1586498989" sldId="324"/>
        </pc:sldMkLst>
      </pc:sldChg>
      <pc:sldChg chg="new del">
        <pc:chgData name="Baechler Jonathan" userId="864bdf7e-a37c-47b0-9041-94832e3e9f2f" providerId="ADAL" clId="{D8103970-4853-44D1-B1A6-27FC829C63F8}" dt="2020-09-03T08:23:59.819" v="1682" actId="47"/>
        <pc:sldMkLst>
          <pc:docMk/>
          <pc:sldMk cId="231872346" sldId="325"/>
        </pc:sldMkLst>
      </pc:sldChg>
      <pc:sldChg chg="addSp delSp modSp new mod">
        <pc:chgData name="Baechler Jonathan" userId="864bdf7e-a37c-47b0-9041-94832e3e9f2f" providerId="ADAL" clId="{D8103970-4853-44D1-B1A6-27FC829C63F8}" dt="2020-09-03T08:23:50.756" v="1681" actId="20577"/>
        <pc:sldMkLst>
          <pc:docMk/>
          <pc:sldMk cId="1003652414" sldId="326"/>
        </pc:sldMkLst>
      </pc:sldChg>
      <pc:sldChg chg="addSp delSp modSp new mod">
        <pc:chgData name="Baechler Jonathan" userId="864bdf7e-a37c-47b0-9041-94832e3e9f2f" providerId="ADAL" clId="{D8103970-4853-44D1-B1A6-27FC829C63F8}" dt="2020-09-10T18:59:47.914" v="3278" actId="6549"/>
        <pc:sldMkLst>
          <pc:docMk/>
          <pc:sldMk cId="2613452469" sldId="327"/>
        </pc:sldMkLst>
      </pc:sldChg>
      <pc:sldChg chg="modSp new mod modAnim">
        <pc:chgData name="Baechler Jonathan" userId="864bdf7e-a37c-47b0-9041-94832e3e9f2f" providerId="ADAL" clId="{D8103970-4853-44D1-B1A6-27FC829C63F8}" dt="2020-09-03T19:26:20.074" v="2502" actId="20577"/>
        <pc:sldMkLst>
          <pc:docMk/>
          <pc:sldMk cId="3960538040" sldId="328"/>
        </pc:sldMkLst>
      </pc:sldChg>
      <pc:sldChg chg="addSp delSp modSp new mod setBg">
        <pc:chgData name="Baechler Jonathan" userId="864bdf7e-a37c-47b0-9041-94832e3e9f2f" providerId="ADAL" clId="{D8103970-4853-44D1-B1A6-27FC829C63F8}" dt="2020-09-03T19:46:59.688" v="2974" actId="26606"/>
        <pc:sldMkLst>
          <pc:docMk/>
          <pc:sldMk cId="2901246353" sldId="329"/>
        </pc:sldMkLst>
      </pc:sldChg>
      <pc:sldChg chg="addSp delSp modSp new mod setBg">
        <pc:chgData name="Baechler Jonathan" userId="864bdf7e-a37c-47b0-9041-94832e3e9f2f" providerId="ADAL" clId="{D8103970-4853-44D1-B1A6-27FC829C63F8}" dt="2020-09-03T20:08:24.788" v="3210" actId="20577"/>
        <pc:sldMkLst>
          <pc:docMk/>
          <pc:sldMk cId="465743156" sldId="330"/>
        </pc:sldMkLst>
      </pc:sldChg>
      <pc:sldChg chg="addSp delSp modSp new add del mod addCm modCm">
        <pc:chgData name="Baechler Jonathan" userId="864bdf7e-a37c-47b0-9041-94832e3e9f2f" providerId="ADAL" clId="{D8103970-4853-44D1-B1A6-27FC829C63F8}" dt="2020-09-10T19:18:43.153" v="3289" actId="1076"/>
        <pc:sldMkLst>
          <pc:docMk/>
          <pc:sldMk cId="2827645725" sldId="331"/>
        </pc:sldMkLst>
      </pc:sldChg>
      <pc:sldChg chg="addSp delSp modSp new mod">
        <pc:chgData name="Baechler Jonathan" userId="864bdf7e-a37c-47b0-9041-94832e3e9f2f" providerId="ADAL" clId="{D8103970-4853-44D1-B1A6-27FC829C63F8}" dt="2020-09-10T19:39:47.059" v="3388" actId="20577"/>
        <pc:sldMkLst>
          <pc:docMk/>
          <pc:sldMk cId="1498154701" sldId="332"/>
        </pc:sldMkLst>
      </pc:sldChg>
      <pc:sldChg chg="addSp delSp modSp new mod">
        <pc:chgData name="Baechler Jonathan" userId="864bdf7e-a37c-47b0-9041-94832e3e9f2f" providerId="ADAL" clId="{D8103970-4853-44D1-B1A6-27FC829C63F8}" dt="2020-09-10T20:12:24.799" v="3456" actId="403"/>
        <pc:sldMkLst>
          <pc:docMk/>
          <pc:sldMk cId="588898537" sldId="333"/>
        </pc:sldMkLst>
      </pc:sldChg>
    </pc:docChg>
  </pc:docChgLst>
  <pc:docChgLst>
    <pc:chgData name="Baechler Jonathan" userId="864bdf7e-a37c-47b0-9041-94832e3e9f2f" providerId="ADAL" clId="{1C252766-B43A-4A3B-BA2D-01C6850FA42B}"/>
    <pc:docChg chg="custSel modSld">
      <pc:chgData name="Baechler Jonathan" userId="864bdf7e-a37c-47b0-9041-94832e3e9f2f" providerId="ADAL" clId="{1C252766-B43A-4A3B-BA2D-01C6850FA42B}" dt="2020-08-24T12:07:33.941" v="18" actId="478"/>
      <pc:docMkLst>
        <pc:docMk/>
      </pc:docMkLst>
      <pc:sldChg chg="addSp delSp modSp mod">
        <pc:chgData name="Baechler Jonathan" userId="864bdf7e-a37c-47b0-9041-94832e3e9f2f" providerId="ADAL" clId="{1C252766-B43A-4A3B-BA2D-01C6850FA42B}" dt="2020-08-24T12:07:33.941" v="18" actId="478"/>
        <pc:sldMkLst>
          <pc:docMk/>
          <pc:sldMk cId="3209799926" sldId="284"/>
        </pc:sldMkLst>
      </pc:sldChg>
    </pc:docChg>
  </pc:docChgLst>
  <pc:docChgLst>
    <pc:chgData name="Baechler Jonathan" userId="864bdf7e-a37c-47b0-9041-94832e3e9f2f" providerId="ADAL" clId="{4149CF93-AA1A-481A-A5E8-049A43228676}"/>
    <pc:docChg chg="undo redo custSel mod addSld modSld sldOrd">
      <pc:chgData name="Baechler Jonathan" userId="864bdf7e-a37c-47b0-9041-94832e3e9f2f" providerId="ADAL" clId="{4149CF93-AA1A-481A-A5E8-049A43228676}" dt="2020-10-05T12:05:25.995" v="1036" actId="1076"/>
      <pc:docMkLst>
        <pc:docMk/>
      </pc:docMkLst>
      <pc:sldChg chg="addSp modSp mod">
        <pc:chgData name="Baechler Jonathan" userId="864bdf7e-a37c-47b0-9041-94832e3e9f2f" providerId="ADAL" clId="{4149CF93-AA1A-481A-A5E8-049A43228676}" dt="2020-09-18T06:32:00.620" v="24" actId="207"/>
        <pc:sldMkLst>
          <pc:docMk/>
          <pc:sldMk cId="2842484276" sldId="322"/>
        </pc:sldMkLst>
      </pc:sldChg>
      <pc:sldChg chg="addSp delSp modSp mod setBg">
        <pc:chgData name="Baechler Jonathan" userId="864bdf7e-a37c-47b0-9041-94832e3e9f2f" providerId="ADAL" clId="{4149CF93-AA1A-481A-A5E8-049A43228676}" dt="2020-10-02T05:38:10.883" v="362" actId="14100"/>
        <pc:sldMkLst>
          <pc:docMk/>
          <pc:sldMk cId="656103734" sldId="326"/>
        </pc:sldMkLst>
      </pc:sldChg>
      <pc:sldChg chg="addSp delSp modSp mod">
        <pc:chgData name="Baechler Jonathan" userId="864bdf7e-a37c-47b0-9041-94832e3e9f2f" providerId="ADAL" clId="{4149CF93-AA1A-481A-A5E8-049A43228676}" dt="2020-10-02T05:24:11.697" v="145" actId="1076"/>
        <pc:sldMkLst>
          <pc:docMk/>
          <pc:sldMk cId="1490295753" sldId="327"/>
        </pc:sldMkLst>
      </pc:sldChg>
      <pc:sldChg chg="addSp modSp new mod">
        <pc:chgData name="Baechler Jonathan" userId="864bdf7e-a37c-47b0-9041-94832e3e9f2f" providerId="ADAL" clId="{4149CF93-AA1A-481A-A5E8-049A43228676}" dt="2020-10-02T06:26:20.272" v="822" actId="1076"/>
        <pc:sldMkLst>
          <pc:docMk/>
          <pc:sldMk cId="4238549916" sldId="328"/>
        </pc:sldMkLst>
      </pc:sldChg>
      <pc:sldChg chg="addSp delSp modSp new mod setBg">
        <pc:chgData name="Baechler Jonathan" userId="864bdf7e-a37c-47b0-9041-94832e3e9f2f" providerId="ADAL" clId="{4149CF93-AA1A-481A-A5E8-049A43228676}" dt="2020-10-02T05:55:41.664" v="463" actId="20577"/>
        <pc:sldMkLst>
          <pc:docMk/>
          <pc:sldMk cId="824139251" sldId="329"/>
        </pc:sldMkLst>
      </pc:sldChg>
      <pc:sldChg chg="addSp delSp modSp new mod ord">
        <pc:chgData name="Baechler Jonathan" userId="864bdf7e-a37c-47b0-9041-94832e3e9f2f" providerId="ADAL" clId="{4149CF93-AA1A-481A-A5E8-049A43228676}" dt="2020-10-02T05:45:29.931" v="399" actId="1076"/>
        <pc:sldMkLst>
          <pc:docMk/>
          <pc:sldMk cId="143249921" sldId="330"/>
        </pc:sldMkLst>
      </pc:sldChg>
      <pc:sldChg chg="addSp delSp modSp new mod">
        <pc:chgData name="Baechler Jonathan" userId="864bdf7e-a37c-47b0-9041-94832e3e9f2f" providerId="ADAL" clId="{4149CF93-AA1A-481A-A5E8-049A43228676}" dt="2020-10-02T06:10:45.922" v="469" actId="1076"/>
        <pc:sldMkLst>
          <pc:docMk/>
          <pc:sldMk cId="1045527059" sldId="331"/>
        </pc:sldMkLst>
      </pc:sldChg>
      <pc:sldChg chg="addSp delSp modSp new mod setBg">
        <pc:chgData name="Baechler Jonathan" userId="864bdf7e-a37c-47b0-9041-94832e3e9f2f" providerId="ADAL" clId="{4149CF93-AA1A-481A-A5E8-049A43228676}" dt="2020-10-02T06:17:54.982" v="689" actId="26606"/>
        <pc:sldMkLst>
          <pc:docMk/>
          <pc:sldMk cId="3885504590" sldId="332"/>
        </pc:sldMkLst>
      </pc:sldChg>
      <pc:sldChg chg="addSp delSp modSp new mod">
        <pc:chgData name="Baechler Jonathan" userId="864bdf7e-a37c-47b0-9041-94832e3e9f2f" providerId="ADAL" clId="{4149CF93-AA1A-481A-A5E8-049A43228676}" dt="2020-10-02T06:18:47.960" v="690" actId="1076"/>
        <pc:sldMkLst>
          <pc:docMk/>
          <pc:sldMk cId="2735734274" sldId="333"/>
        </pc:sldMkLst>
      </pc:sldChg>
      <pc:sldChg chg="addSp modSp new mod">
        <pc:chgData name="Baechler Jonathan" userId="864bdf7e-a37c-47b0-9041-94832e3e9f2f" providerId="ADAL" clId="{4149CF93-AA1A-481A-A5E8-049A43228676}" dt="2020-10-02T06:16:43.076" v="681" actId="1076"/>
        <pc:sldMkLst>
          <pc:docMk/>
          <pc:sldMk cId="3673193964" sldId="334"/>
        </pc:sldMkLst>
      </pc:sldChg>
      <pc:sldChg chg="addSp delSp modSp new mod addCm delCm">
        <pc:chgData name="Baechler Jonathan" userId="864bdf7e-a37c-47b0-9041-94832e3e9f2f" providerId="ADAL" clId="{4149CF93-AA1A-481A-A5E8-049A43228676}" dt="2020-10-02T06:21:24.662" v="799" actId="20577"/>
        <pc:sldMkLst>
          <pc:docMk/>
          <pc:sldMk cId="2513919157" sldId="335"/>
        </pc:sldMkLst>
      </pc:sldChg>
      <pc:sldChg chg="addSp delSp modSp new mod">
        <pc:chgData name="Baechler Jonathan" userId="864bdf7e-a37c-47b0-9041-94832e3e9f2f" providerId="ADAL" clId="{4149CF93-AA1A-481A-A5E8-049A43228676}" dt="2020-10-05T12:05:25.995" v="1036" actId="1076"/>
        <pc:sldMkLst>
          <pc:docMk/>
          <pc:sldMk cId="262025910" sldId="336"/>
        </pc:sldMkLst>
      </pc:sldChg>
      <pc:sldChg chg="addSp modSp new mod">
        <pc:chgData name="Baechler Jonathan" userId="864bdf7e-a37c-47b0-9041-94832e3e9f2f" providerId="ADAL" clId="{4149CF93-AA1A-481A-A5E8-049A43228676}" dt="2020-10-02T06:29:43.088" v="1035" actId="1076"/>
        <pc:sldMkLst>
          <pc:docMk/>
          <pc:sldMk cId="3933069693" sldId="337"/>
        </pc:sldMkLst>
      </pc:sldChg>
    </pc:docChg>
  </pc:docChgLst>
  <pc:docChgLst>
    <pc:chgData name="Baechler Jonathan" userId="47f0ae59-e29e-4ab1-be6f-043bae60ed99" providerId="ADAL" clId="{619EE993-0DA0-49CB-97E8-DA59F641F0B6}"/>
    <pc:docChg chg="modSld">
      <pc:chgData name="Baechler Jonathan" userId="47f0ae59-e29e-4ab1-be6f-043bae60ed99" providerId="ADAL" clId="{619EE993-0DA0-49CB-97E8-DA59F641F0B6}" dt="2025-02-14T08:48:26.987" v="12" actId="20577"/>
      <pc:docMkLst>
        <pc:docMk/>
      </pc:docMkLst>
      <pc:sldChg chg="modSp mod">
        <pc:chgData name="Baechler Jonathan" userId="47f0ae59-e29e-4ab1-be6f-043bae60ed99" providerId="ADAL" clId="{619EE993-0DA0-49CB-97E8-DA59F641F0B6}" dt="2025-02-14T08:48:26.987" v="12" actId="20577"/>
        <pc:sldMkLst>
          <pc:docMk/>
          <pc:sldMk cId="1858458348" sldId="291"/>
        </pc:sldMkLst>
        <pc:spChg chg="mod">
          <ac:chgData name="Baechler Jonathan" userId="47f0ae59-e29e-4ab1-be6f-043bae60ed99" providerId="ADAL" clId="{619EE993-0DA0-49CB-97E8-DA59F641F0B6}" dt="2025-02-14T08:48:26.987" v="12" actId="20577"/>
          <ac:spMkLst>
            <pc:docMk/>
            <pc:sldMk cId="1858458348" sldId="291"/>
            <ac:spMk id="3" creationId="{D9C1D699-406B-4B3C-9366-3ABD0FD075B5}"/>
          </ac:spMkLst>
        </pc:spChg>
      </pc:sldChg>
    </pc:docChg>
  </pc:docChgLst>
  <pc:docChgLst>
    <pc:chgData name="Baechler Jonathan" userId="47f0ae59-e29e-4ab1-be6f-043bae60ed99" providerId="ADAL" clId="{E49DC1EA-0327-4F2D-975D-ACA11D3C8D80}"/>
    <pc:docChg chg="undo custSel modSld">
      <pc:chgData name="Baechler Jonathan" userId="47f0ae59-e29e-4ab1-be6f-043bae60ed99" providerId="ADAL" clId="{E49DC1EA-0327-4F2D-975D-ACA11D3C8D80}" dt="2021-02-12T07:15:55.247" v="40" actId="20577"/>
      <pc:docMkLst>
        <pc:docMk/>
      </pc:docMkLst>
      <pc:sldChg chg="modSp mod">
        <pc:chgData name="Baechler Jonathan" userId="47f0ae59-e29e-4ab1-be6f-043bae60ed99" providerId="ADAL" clId="{E49DC1EA-0327-4F2D-975D-ACA11D3C8D80}" dt="2021-02-12T07:15:55.247" v="40" actId="20577"/>
        <pc:sldMkLst>
          <pc:docMk/>
          <pc:sldMk cId="3866105388" sldId="286"/>
        </pc:sldMkLst>
      </pc:sldChg>
    </pc:docChg>
  </pc:docChgLst>
  <pc:docChgLst>
    <pc:chgData name="Baechler Jonathan" userId="47f0ae59-e29e-4ab1-be6f-043bae60ed99" providerId="ADAL" clId="{82A4FACF-60A9-416A-9600-F3A6695DC28D}"/>
    <pc:docChg chg="custSel mod addSld modSld sldOrd">
      <pc:chgData name="Baechler Jonathan" userId="47f0ae59-e29e-4ab1-be6f-043bae60ed99" providerId="ADAL" clId="{82A4FACF-60A9-416A-9600-F3A6695DC28D}" dt="2020-11-13T07:19:07.168" v="655"/>
      <pc:docMkLst>
        <pc:docMk/>
      </pc:docMkLst>
      <pc:sldChg chg="modSp mod">
        <pc:chgData name="Baechler Jonathan" userId="47f0ae59-e29e-4ab1-be6f-043bae60ed99" providerId="ADAL" clId="{82A4FACF-60A9-416A-9600-F3A6695DC28D}" dt="2020-11-13T07:01:44.616" v="103" actId="14100"/>
        <pc:sldMkLst>
          <pc:docMk/>
          <pc:sldMk cId="2243541159" sldId="324"/>
        </pc:sldMkLst>
      </pc:sldChg>
      <pc:sldChg chg="ord">
        <pc:chgData name="Baechler Jonathan" userId="47f0ae59-e29e-4ab1-be6f-043bae60ed99" providerId="ADAL" clId="{82A4FACF-60A9-416A-9600-F3A6695DC28D}" dt="2020-11-13T07:19:07.168" v="655"/>
        <pc:sldMkLst>
          <pc:docMk/>
          <pc:sldMk cId="4274717030" sldId="329"/>
        </pc:sldMkLst>
      </pc:sldChg>
      <pc:sldChg chg="addSp delSp modSp new mod setBg">
        <pc:chgData name="Baechler Jonathan" userId="47f0ae59-e29e-4ab1-be6f-043bae60ed99" providerId="ADAL" clId="{82A4FACF-60A9-416A-9600-F3A6695DC28D}" dt="2020-11-13T07:18:51.016" v="653" actId="1076"/>
        <pc:sldMkLst>
          <pc:docMk/>
          <pc:sldMk cId="2689657780" sldId="330"/>
        </pc:sldMkLst>
      </pc:sldChg>
    </pc:docChg>
  </pc:docChgLst>
  <pc:docChgLst>
    <pc:chgData name="Baechler Jonathan" userId="47f0ae59-e29e-4ab1-be6f-043bae60ed99" providerId="ADAL" clId="{A36ABB5B-CB78-4DCA-B729-1E0C447F54C0}"/>
    <pc:docChg chg="custSel modSld">
      <pc:chgData name="Baechler Jonathan" userId="47f0ae59-e29e-4ab1-be6f-043bae60ed99" providerId="ADAL" clId="{A36ABB5B-CB78-4DCA-B729-1E0C447F54C0}" dt="2022-01-21T08:15:34.438" v="28" actId="20577"/>
      <pc:docMkLst>
        <pc:docMk/>
      </pc:docMkLst>
      <pc:sldChg chg="addSp delSp modSp mod">
        <pc:chgData name="Baechler Jonathan" userId="47f0ae59-e29e-4ab1-be6f-043bae60ed99" providerId="ADAL" clId="{A36ABB5B-CB78-4DCA-B729-1E0C447F54C0}" dt="2021-12-10T08:00:43.745" v="22" actId="14100"/>
        <pc:sldMkLst>
          <pc:docMk/>
          <pc:sldMk cId="1109890694" sldId="285"/>
        </pc:sldMkLst>
      </pc:sldChg>
      <pc:sldChg chg="modSp mod">
        <pc:chgData name="Baechler Jonathan" userId="47f0ae59-e29e-4ab1-be6f-043bae60ed99" providerId="ADAL" clId="{A36ABB5B-CB78-4DCA-B729-1E0C447F54C0}" dt="2022-01-21T08:02:37.366" v="24" actId="20577"/>
        <pc:sldMkLst>
          <pc:docMk/>
          <pc:sldMk cId="1057108878" sldId="293"/>
        </pc:sldMkLst>
      </pc:sldChg>
      <pc:sldChg chg="modSp mod">
        <pc:chgData name="Baechler Jonathan" userId="47f0ae59-e29e-4ab1-be6f-043bae60ed99" providerId="ADAL" clId="{A36ABB5B-CB78-4DCA-B729-1E0C447F54C0}" dt="2022-01-21T08:15:34.438" v="28" actId="20577"/>
        <pc:sldMkLst>
          <pc:docMk/>
          <pc:sldMk cId="3332368083" sldId="303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3-08T07:24:31.50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2,'116'-2,"129"5,-197 3,50 13,-61-10,1-2,75 4,-85-10,-14 0,0-1,0-1,-1 0,26-5,-23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3T13:54:38.132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1,'495'0,"-474"0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3T13:54:43.642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244 26,'806'0,"-1531"0,681-2,-50-9,49 5,-52-1,73 8,3-1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3T13:54:59.871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1 100,'0'-1,"1"-1,0 1,-1-1,1 1,0-1,0 1,0-1,1 1,-1 0,0 0,0-1,1 1,-1 0,0 0,1 0,-1 1,4-2,28-14,-7 10,1 2,-1 0,1 2,0 1,0 1,32 4,17-1,69-1,204-5,-189-21,-114 15,0 2,71-2,-2 10,-91-1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3T13:55:03.772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1,'4'0,"6"0,5 0,4 0,4 0,1 0,1 0,1 0,0 0,-1 0,1 0,-1 0,0 0,-5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3T13:55:06.166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1,'591'19,"-89"-12,-294-9,-142 2,118 15,-124-8,113-3,-154-4,2-1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3T13:55:26.961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170 0,'841'0,"-1830"0,968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3T13:55:28.831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1,'4'0,"6"0,5 0,4 0,3 0,3 0,0 0,1 0,-1 0,1 0,-1 0,0 0,0 0,0 0,0 0,-5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3T13:58:12.199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2,'94'-2,"103"5,-179-1,0 1,0 2,29 9,-31-8,1-1,0 0,36 4,310-7,-180-5,-121 5,-40 0,0-1,0-1,1-1,40-7,-47 3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3T13:58:13.578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0,'8'0,"8"0,4 0,8 0,7 0,6 0,1 0,-4 0,-2 0,-5 0,-3 0,-1 0,-7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3T13:58:14.969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1,'716'0,"-694"0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3T13:53:44.732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127 4305,'-2'0,"-1"-1,0 1,1-1,-1 1,1-1,-1 0,1 0,-1 0,1-1,0 1,-1 0,1-1,0 0,0 1,0-1,0 0,0 0,1 0,-1 0,1-1,-1 1,1 0,0 0,-1-1,1 1,1-1,-2-2,-3-12,0 0,2 0,-3-21,1 6,-34-153,33 138,3-2,5-77,0 34,-1 74,1 0,8-34,-6 32,0 0,1-24,7-91,0-27,-12 91,15-114,-5 41,-8 96,10-71,-4 55,-2 0,-7-127,-2 69,3 59,2-5,-4 0,-13-82,10 106,2 0,3-65,-2-38,-4 102,-12-48,10 59,1 0,2-1,-1-44,5-21,4-96,0 172,2 1,11-37,-9 40,-2-1,0-1,3-30,-8 40,2 0,-1 0,1 0,1 0,0 1,1 0,0-1,1 1,0 0,0 1,1 0,1-1,0 2,10-12,-4 6,2 1,0 0,22-16,-23 20,-1 0,-1-1,1 0,-2-1,0 0,11-17,29-39,-38 53,-1 0,-1-1,0 0,14-31,-19 32,-1 0,-1-1,0 1,2-32,-17 256,-4-50,-8 57,11-159,7-35,1 0,1 0,-1 26,4-29,1 27,-3 0,-10 66,7-87,2 1,1 0,0 0,2 0,2 0,0 1,11 47,37 97,-29-105,36 177,-47-191,8 24,-10-48,-1 1,-2 0,4 57,-11 407,0-458,-9 54,5-53,-1 51,-5 66,0 14,10-136,-1 0,-1-1,-14 50,-6 45,0 21,14-91,5-35,1 0,-1 34,2-25,0 1,-2-1,-9 29,7-29,0 0,2 1,-1 31,-6 47,7-75,-2 49,6-58,-2 1,-10 45,11-62,2-7,0 0,0 1,0-1,0 0,0 0,0 1,0-1,0 0,1 0,-1 1,0-1,1 0,-1 0,1 0,0 1,-1-1,1 0,0 0,-1 0,1 0,0 0,0 0,0 0,0-1,0 1,0 0,0 0,0-1,0 1,1-1,-1 1,0-1,0 1,0-1,3 0,-2 1,1 0,-1 0,0 1,1-1,-1 0,0 1,0-1,0 1,0 0,0 0,0 0,1 2,0 3,0 0,0 1,-1-1,0 1,0-1,-1 1,0 0,0-1,-1 1,0 0,-2 15,1-23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3T13:58:20.759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1,'6'1,"-1"0,0 1,1 0,-1 0,0 0,5 4,6 1,1 0,1-2,-1 0,1-1,0-1,29 2,97-5,-73-2,1753 1,-1668 14,-5 0,247-14,-389 1,0-1,-1 0,1 0,0-1,10-3,-3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3T13:58:35.724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1,'51'1,"-1"3,53 10,1-6,-85-8,0 1,0 0,-1 1,1 1,-1 1,0 1,0 0,21 10,8 6,-26-14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3T13:58:37.609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52,'0'-4,"0"-6,4-1,5 1,6 3,5 2,2 2,2 2,2 0,-1 2,1-1,0 0,-1 1,0-1,-4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3T13:58:39.179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72,'52'-11,"-5"0,46-2,-60 7,63-4,-81 9,-1 0,0-1,14-5,4 0,-14 4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3T13:58:40.730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1,'481'0,"-455"0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3T13:58:42.329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0,'8'0,"12"0,14 0,15 0,15 0,9 0,6 5,1 0,0 0,-10-1,-12-1,-16 4,-20-1,-13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3T13:59:49.409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624 223,'0'-3,"-1"1,0-1,1 1,-1-1,0 1,0-1,-1 1,1-1,0 1,-1 0,0 0,1 0,-1 0,0 0,-4-3,-34-25,13 14,-2 1,1 2,-2 0,0 2,0 2,-1 0,0 2,0 1,-1 2,1 1,-1 2,0 0,-34 6,60-5,-1 1,1 1,-1-1,1 1,0 0,0 1,0 0,0 0,1 0,-1 0,1 1,-1 0,1 0,1 0,-8 9,12-13,0 0,0 1,0-1,0 0,0 1,0-1,0 0,0 1,0-1,0 0,1 1,-1-1,0 0,0 1,0-1,0 0,1 0,-1 1,0-1,0 0,1 1,-1-1,0 0,0 0,1 0,-1 1,0-1,1 0,-1 0,0 0,1 0,-1 0,0 0,1 0,-1 0,0 1,1-1,-1 0,0 0,1 0,-1-1,1 1,-1 0,0 0,1 0,-1 0,23-1,-21 1,137-16,-85 7,72 0,-111 8,0-1,0 0,1-2,-2 1,1-2,0 0,-1 0,0-1,0-1,-1-1,24-16,-36 23,-1 1,1 0,0-1,0 1,0 0,-1 0,1-1,0 1,0 0,0 0,-1 0,1 0,0 0,0 0,0 0,0 0,-1 1,1-1,0 0,0 0,-1 1,1-1,0 0,0 1,-1-1,1 1,0-1,-1 1,1-1,0 1,-1-1,1 1,-1 0,1-1,-1 1,0 0,1 0,-1-1,1 1,-1 0,0 1,1-1,0 1,0-1,0 1,0-1,0 0,1 1,-1-1,0 0,1 0,-1 0,1 0,-1 0,1 0,-1 0,1 0,0 0,2 0,61-3,-53 1,14-1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3T13:59:50.979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46,'4'0,"6"0,9 0,10 0,13 0,7 0,9 0,2 0,3-4,0-2,2 1,-2 0,-4-2,-7 0,-8 0,-12 3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4T17:47:31.209"/>
    </inkml:context>
    <inkml:brush xml:id="br0">
      <inkml:brushProperty name="width" value="0.4" units="cm"/>
      <inkml:brushProperty name="height" value="0.8" units="cm"/>
      <inkml:brushProperty name="color" value="#FF983B"/>
      <inkml:brushProperty name="tip" value="rectangle"/>
      <inkml:brushProperty name="rasterOp" value="maskPen"/>
      <inkml:brushProperty name="ignorePressure" value="1"/>
    </inkml:brush>
  </inkml:definitions>
  <inkml:trace contextRef="#ctx0" brushRef="#br0">1053 100,'0'-1,"-1"-1,0 0,0 1,0-1,0 1,0 0,0-1,0 1,0 0,0-1,-1 1,1 0,0 0,-1 0,1 0,-1 0,-2 0,-29-15,8 11,0 0,-1 1,1 2,-1 1,1 1,-37 4,-15-1,25-3,13 2,-1-2,0-2,-69-13,56 4,0 1,-1 3,-97 0,141 7,4-1,-1 1,0 0,1 0,-1 1,0 0,1 0,-1 1,1-1,-1 1,1 1,0-1,-10 6,5 2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3T13:53:50.542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55 1,'405'18,"-393"-18,98 6,131 14,-154-13,154-6,-102-4,-103 2,60 3,-87-1,0 0,0 1,-1-1,1 2,-1 0,1 0,-1 0,10 6,-16-7,0-1,1 1,-1 0,0 0,0 0,-1 1,1-1,0 0,-1 1,1-1,-1 1,0 0,0-1,0 1,0 0,-1 0,1 0,-1-1,1 1,-1 0,0 0,0 0,0 0,-1 0,1 0,-2 4,-2 10,-1 0,0 0,-11 22,4-8,6-12,-1 0,-1 0,-1-1,0 0,-1-1,-1 0,-1 0,-16 17,21-29,0 0,0-1,-1 0,1 0,-1 0,0-1,0 0,0-1,0 0,-17 2,-10 0,-45-2,52-2,-38 4,-88 17,93-11,-118 4,99-15,-132 16,75-4,-17 3,148-13,0 0,0 0,0 0,1-1,-1 0,0 0,0 0,0-1,0 0,-8-2,12 2,0 0,-1-1,1 0,0 1,0-1,1 0,-1 0,0 0,0 0,1 0,-1 0,1 0,0-1,0 1,0-1,0 1,0-1,0 1,1-1,-1 1,1-1,0 1,-1-1,1 0,1-3,-2 0,1 0,0 0,0 0,1 0,0 0,0 0,0 0,0 1,1-1,0 0,0 1,1 0,0-1,0 1,0 0,0 0,1 0,0 1,0-1,0 1,0 0,7-4,0-3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3T13:53:51.732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1,'5'0,"9"0,7 0,3 0,7 0,2 0,0 0,-2 0,-2 0,-2 0,-1 0,0 0,-2 0,1 0,-1 0,-4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3T13:53:52.892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1,'4'0,"5"0,6 0,9 0,4 0,6 0,1 0,-1 0,-2 0,-3 0,-1 0,-2 0,-1 0,0 0,-1 0,-4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3T13:53:59.682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51,'35'-2,"55"-9,-54 5,51-1,-38 7,-17 1,0-2,0-1,54-10,-61 8,1 0,-1 2,36 1,-40 2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3T13:54:02.142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1,'5'0,"5"0,5 0,4 0,4 0,1 0,1 0,1 0,0 0,-1 0,1 0,-1 0,-1 0,1 0,-4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3T13:54:09.202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91,'1'-1,"-1"0,0-1,1 1,0 0,-1 0,1 0,-1 0,1 0,0 0,0 1,0-1,-1 0,1 0,0 0,0 1,0-1,0 1,0-1,0 0,0 1,1 0,-1-1,0 1,0 0,0-1,0 1,2 0,38-5,-36 5,75-2,-51 2,0-1,1-1,38-8,-66 9,40-8,66-25,-93 27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3T13:54:36.262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1,'4'0,"6"0,5 0,5 0,2 0,7 4,2 1,0 1,-1-2,-6 3,-2 1,-1-2,0-1,0-2,2-1,0-1,1-1,-4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355C6F-E0BD-40EE-9E2C-304E8AC4797A}" type="datetimeFigureOut">
              <a:rPr lang="fr-CH" smtClean="0"/>
              <a:t>14.02.2025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72272-E8DB-4650-8D3C-460A8AB8745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68314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5D49-C13D-47DC-9FD2-486687218D6D}" type="datetimeFigureOut">
              <a:rPr lang="fr-CH" smtClean="0"/>
              <a:t>14.02.2025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9A87-FAB6-4AC5-8C39-E602FAFB497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7688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5D49-C13D-47DC-9FD2-486687218D6D}" type="datetimeFigureOut">
              <a:rPr lang="fr-CH" smtClean="0"/>
              <a:t>14.02.2025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9A87-FAB6-4AC5-8C39-E602FAFB497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881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5D49-C13D-47DC-9FD2-486687218D6D}" type="datetimeFigureOut">
              <a:rPr lang="fr-CH" smtClean="0"/>
              <a:t>14.02.2025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9A87-FAB6-4AC5-8C39-E602FAFB497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07606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5D49-C13D-47DC-9FD2-486687218D6D}" type="datetimeFigureOut">
              <a:rPr lang="fr-CH" smtClean="0"/>
              <a:t>14.02.2025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9A87-FAB6-4AC5-8C39-E602FAFB497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19677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5D49-C13D-47DC-9FD2-486687218D6D}" type="datetimeFigureOut">
              <a:rPr lang="fr-CH" smtClean="0"/>
              <a:t>14.02.2025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9A87-FAB6-4AC5-8C39-E602FAFB497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45180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5D49-C13D-47DC-9FD2-486687218D6D}" type="datetimeFigureOut">
              <a:rPr lang="fr-CH" smtClean="0"/>
              <a:t>14.02.2025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9A87-FAB6-4AC5-8C39-E602FAFB497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58510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5D49-C13D-47DC-9FD2-486687218D6D}" type="datetimeFigureOut">
              <a:rPr lang="fr-CH" smtClean="0"/>
              <a:t>14.02.2025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9A87-FAB6-4AC5-8C39-E602FAFB497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10286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5D49-C13D-47DC-9FD2-486687218D6D}" type="datetimeFigureOut">
              <a:rPr lang="fr-CH" smtClean="0"/>
              <a:t>14.02.2025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9A87-FAB6-4AC5-8C39-E602FAFB497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98585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5D49-C13D-47DC-9FD2-486687218D6D}" type="datetimeFigureOut">
              <a:rPr lang="fr-CH" smtClean="0"/>
              <a:t>14.02.2025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9A87-FAB6-4AC5-8C39-E602FAFB497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53710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5D49-C13D-47DC-9FD2-486687218D6D}" type="datetimeFigureOut">
              <a:rPr lang="fr-CH" smtClean="0"/>
              <a:t>14.02.2025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9A87-FAB6-4AC5-8C39-E602FAFB497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441654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5D49-C13D-47DC-9FD2-486687218D6D}" type="datetimeFigureOut">
              <a:rPr lang="fr-CH" smtClean="0"/>
              <a:t>14.02.2025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9A87-FAB6-4AC5-8C39-E602FAFB497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62665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35D49-C13D-47DC-9FD2-486687218D6D}" type="datetimeFigureOut">
              <a:rPr lang="fr-CH" smtClean="0"/>
              <a:t>14.02.2025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99A87-FAB6-4AC5-8C39-E602FAFB497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65831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ustomXml" Target="../ink/ink28.xml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thenextweb.com/shareables/2012/04/20/water-subwoofer-one-incredible-optical-illusion-video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.png"/><Relationship Id="rId18" Type="http://schemas.openxmlformats.org/officeDocument/2006/relationships/customXml" Target="../ink/ink10.xml"/><Relationship Id="rId26" Type="http://schemas.openxmlformats.org/officeDocument/2006/relationships/customXml" Target="../ink/ink14.xml"/><Relationship Id="rId39" Type="http://schemas.openxmlformats.org/officeDocument/2006/relationships/image" Target="../media/image21.png"/><Relationship Id="rId21" Type="http://schemas.openxmlformats.org/officeDocument/2006/relationships/image" Target="../media/image12.png"/><Relationship Id="rId34" Type="http://schemas.openxmlformats.org/officeDocument/2006/relationships/customXml" Target="../ink/ink18.xml"/><Relationship Id="rId42" Type="http://schemas.openxmlformats.org/officeDocument/2006/relationships/customXml" Target="../ink/ink22.xml"/><Relationship Id="rId47" Type="http://schemas.openxmlformats.org/officeDocument/2006/relationships/image" Target="../media/image25.png"/><Relationship Id="rId50" Type="http://schemas.openxmlformats.org/officeDocument/2006/relationships/customXml" Target="../ink/ink26.xml"/><Relationship Id="rId7" Type="http://schemas.openxmlformats.org/officeDocument/2006/relationships/customXml" Target="../ink/ink4.xml"/><Relationship Id="rId2" Type="http://schemas.openxmlformats.org/officeDocument/2006/relationships/image" Target="../media/image5.png"/><Relationship Id="rId16" Type="http://schemas.openxmlformats.org/officeDocument/2006/relationships/customXml" Target="../ink/ink9.xml"/><Relationship Id="rId29" Type="http://schemas.openxmlformats.org/officeDocument/2006/relationships/image" Target="../media/image16.png"/><Relationship Id="rId11" Type="http://schemas.openxmlformats.org/officeDocument/2006/relationships/image" Target="../media/image7.png"/><Relationship Id="rId24" Type="http://schemas.openxmlformats.org/officeDocument/2006/relationships/customXml" Target="../ink/ink13.xml"/><Relationship Id="rId32" Type="http://schemas.openxmlformats.org/officeDocument/2006/relationships/customXml" Target="../ink/ink17.xml"/><Relationship Id="rId37" Type="http://schemas.openxmlformats.org/officeDocument/2006/relationships/image" Target="../media/image20.png"/><Relationship Id="rId40" Type="http://schemas.openxmlformats.org/officeDocument/2006/relationships/customXml" Target="../ink/ink21.xml"/><Relationship Id="rId45" Type="http://schemas.openxmlformats.org/officeDocument/2006/relationships/image" Target="../media/image24.png"/><Relationship Id="rId53" Type="http://schemas.openxmlformats.org/officeDocument/2006/relationships/image" Target="../media/image28.png"/><Relationship Id="rId5" Type="http://schemas.openxmlformats.org/officeDocument/2006/relationships/customXml" Target="../ink/ink3.xml"/><Relationship Id="rId10" Type="http://schemas.openxmlformats.org/officeDocument/2006/relationships/customXml" Target="../ink/ink6.xml"/><Relationship Id="rId19" Type="http://schemas.openxmlformats.org/officeDocument/2006/relationships/image" Target="../media/image11.png"/><Relationship Id="rId31" Type="http://schemas.openxmlformats.org/officeDocument/2006/relationships/image" Target="../media/image17.png"/><Relationship Id="rId44" Type="http://schemas.openxmlformats.org/officeDocument/2006/relationships/customXml" Target="../ink/ink23.xml"/><Relationship Id="rId52" Type="http://schemas.openxmlformats.org/officeDocument/2006/relationships/customXml" Target="../ink/ink27.xml"/><Relationship Id="rId4" Type="http://schemas.openxmlformats.org/officeDocument/2006/relationships/image" Target="../media/image40.png"/><Relationship Id="rId9" Type="http://schemas.openxmlformats.org/officeDocument/2006/relationships/customXml" Target="../ink/ink5.xml"/><Relationship Id="rId14" Type="http://schemas.openxmlformats.org/officeDocument/2006/relationships/customXml" Target="../ink/ink8.xml"/><Relationship Id="rId22" Type="http://schemas.openxmlformats.org/officeDocument/2006/relationships/customXml" Target="../ink/ink12.xml"/><Relationship Id="rId27" Type="http://schemas.openxmlformats.org/officeDocument/2006/relationships/image" Target="../media/image15.png"/><Relationship Id="rId30" Type="http://schemas.openxmlformats.org/officeDocument/2006/relationships/customXml" Target="../ink/ink16.xml"/><Relationship Id="rId35" Type="http://schemas.openxmlformats.org/officeDocument/2006/relationships/image" Target="../media/image19.png"/><Relationship Id="rId43" Type="http://schemas.openxmlformats.org/officeDocument/2006/relationships/image" Target="../media/image23.png"/><Relationship Id="rId48" Type="http://schemas.openxmlformats.org/officeDocument/2006/relationships/customXml" Target="../ink/ink25.xml"/><Relationship Id="rId8" Type="http://schemas.openxmlformats.org/officeDocument/2006/relationships/image" Target="../media/image6.png"/><Relationship Id="rId51" Type="http://schemas.openxmlformats.org/officeDocument/2006/relationships/image" Target="../media/image27.png"/><Relationship Id="rId3" Type="http://schemas.openxmlformats.org/officeDocument/2006/relationships/customXml" Target="../ink/ink2.xml"/><Relationship Id="rId12" Type="http://schemas.openxmlformats.org/officeDocument/2006/relationships/customXml" Target="../ink/ink7.xml"/><Relationship Id="rId17" Type="http://schemas.openxmlformats.org/officeDocument/2006/relationships/image" Target="../media/image10.png"/><Relationship Id="rId25" Type="http://schemas.openxmlformats.org/officeDocument/2006/relationships/image" Target="../media/image14.png"/><Relationship Id="rId33" Type="http://schemas.openxmlformats.org/officeDocument/2006/relationships/image" Target="../media/image18.png"/><Relationship Id="rId38" Type="http://schemas.openxmlformats.org/officeDocument/2006/relationships/customXml" Target="../ink/ink20.xml"/><Relationship Id="rId46" Type="http://schemas.openxmlformats.org/officeDocument/2006/relationships/customXml" Target="../ink/ink24.xml"/><Relationship Id="rId20" Type="http://schemas.openxmlformats.org/officeDocument/2006/relationships/customXml" Target="../ink/ink11.xml"/><Relationship Id="rId41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15" Type="http://schemas.openxmlformats.org/officeDocument/2006/relationships/image" Target="../media/image9.png"/><Relationship Id="rId23" Type="http://schemas.openxmlformats.org/officeDocument/2006/relationships/image" Target="../media/image13.png"/><Relationship Id="rId28" Type="http://schemas.openxmlformats.org/officeDocument/2006/relationships/customXml" Target="../ink/ink15.xml"/><Relationship Id="rId36" Type="http://schemas.openxmlformats.org/officeDocument/2006/relationships/customXml" Target="../ink/ink19.xml"/><Relationship Id="rId49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Freeform 5">
            <a:extLst>
              <a:ext uri="{FF2B5EF4-FFF2-40B4-BE49-F238E27FC236}">
                <a16:creationId xmlns:a16="http://schemas.microsoft.com/office/drawing/2014/main" id="{07322A9E-F1EC-405E-8971-BA906EFFCC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329674" y="1290909"/>
            <a:ext cx="9702800" cy="5573512"/>
          </a:xfrm>
          <a:custGeom>
            <a:avLst/>
            <a:gdLst>
              <a:gd name="T0" fmla="*/ 1752 w 2038"/>
              <a:gd name="T1" fmla="*/ 1169 h 1169"/>
              <a:gd name="T2" fmla="*/ 1487 w 2038"/>
              <a:gd name="T3" fmla="*/ 334 h 1169"/>
              <a:gd name="T4" fmla="*/ 860 w 2038"/>
              <a:gd name="T5" fmla="*/ 22 h 1169"/>
              <a:gd name="T6" fmla="*/ 199 w 2038"/>
              <a:gd name="T7" fmla="*/ 318 h 1169"/>
              <a:gd name="T8" fmla="*/ 399 w 2038"/>
              <a:gd name="T9" fmla="*/ 1165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38" h="1169">
                <a:moveTo>
                  <a:pt x="1752" y="1169"/>
                </a:moveTo>
                <a:cubicBezTo>
                  <a:pt x="2038" y="928"/>
                  <a:pt x="1673" y="513"/>
                  <a:pt x="1487" y="334"/>
                </a:cubicBezTo>
                <a:cubicBezTo>
                  <a:pt x="1316" y="170"/>
                  <a:pt x="1099" y="43"/>
                  <a:pt x="860" y="22"/>
                </a:cubicBezTo>
                <a:cubicBezTo>
                  <a:pt x="621" y="0"/>
                  <a:pt x="341" y="128"/>
                  <a:pt x="199" y="318"/>
                </a:cubicBezTo>
                <a:cubicBezTo>
                  <a:pt x="0" y="586"/>
                  <a:pt x="184" y="965"/>
                  <a:pt x="399" y="116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9" name="Freeform 6">
            <a:extLst>
              <a:ext uri="{FF2B5EF4-FFF2-40B4-BE49-F238E27FC236}">
                <a16:creationId xmlns:a16="http://schemas.microsoft.com/office/drawing/2014/main" id="{A5704422-1118-4FD1-95AD-29A064EB80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70451" y="2010741"/>
            <a:ext cx="7373938" cy="4848892"/>
          </a:xfrm>
          <a:custGeom>
            <a:avLst/>
            <a:gdLst>
              <a:gd name="T0" fmla="*/ 1025 w 1549"/>
              <a:gd name="T1" fmla="*/ 1016 h 1017"/>
              <a:gd name="T2" fmla="*/ 1443 w 1549"/>
              <a:gd name="T3" fmla="*/ 592 h 1017"/>
              <a:gd name="T4" fmla="*/ 782 w 1549"/>
              <a:gd name="T5" fmla="*/ 53 h 1017"/>
              <a:gd name="T6" fmla="*/ 150 w 1549"/>
              <a:gd name="T7" fmla="*/ 329 h 1017"/>
              <a:gd name="T8" fmla="*/ 477 w 1549"/>
              <a:gd name="T9" fmla="*/ 1017 h 10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49" h="1017">
                <a:moveTo>
                  <a:pt x="1025" y="1016"/>
                </a:moveTo>
                <a:cubicBezTo>
                  <a:pt x="1223" y="971"/>
                  <a:pt x="1549" y="857"/>
                  <a:pt x="1443" y="592"/>
                </a:cubicBezTo>
                <a:cubicBezTo>
                  <a:pt x="1344" y="344"/>
                  <a:pt x="1041" y="111"/>
                  <a:pt x="782" y="53"/>
                </a:cubicBezTo>
                <a:cubicBezTo>
                  <a:pt x="545" y="0"/>
                  <a:pt x="275" y="117"/>
                  <a:pt x="150" y="329"/>
                </a:cubicBezTo>
                <a:cubicBezTo>
                  <a:pt x="0" y="584"/>
                  <a:pt x="243" y="911"/>
                  <a:pt x="477" y="1017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" name="Freeform 7">
            <a:extLst>
              <a:ext uri="{FF2B5EF4-FFF2-40B4-BE49-F238E27FC236}">
                <a16:creationId xmlns:a16="http://schemas.microsoft.com/office/drawing/2014/main" id="{A88B2AAA-B805-498E-A9E6-98B8858554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251351" y="1780905"/>
            <a:ext cx="8035925" cy="5083516"/>
          </a:xfrm>
          <a:custGeom>
            <a:avLst/>
            <a:gdLst>
              <a:gd name="T0" fmla="*/ 1302 w 1688"/>
              <a:gd name="T1" fmla="*/ 1066 h 1066"/>
              <a:gd name="T2" fmla="*/ 1613 w 1688"/>
              <a:gd name="T3" fmla="*/ 850 h 1066"/>
              <a:gd name="T4" fmla="*/ 1517 w 1688"/>
              <a:gd name="T5" fmla="*/ 471 h 1066"/>
              <a:gd name="T6" fmla="*/ 798 w 1688"/>
              <a:gd name="T7" fmla="*/ 28 h 1066"/>
              <a:gd name="T8" fmla="*/ 181 w 1688"/>
              <a:gd name="T9" fmla="*/ 333 h 1066"/>
              <a:gd name="T10" fmla="*/ 420 w 1688"/>
              <a:gd name="T11" fmla="*/ 1066 h 10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88" h="1066">
                <a:moveTo>
                  <a:pt x="1302" y="1066"/>
                </a:moveTo>
                <a:cubicBezTo>
                  <a:pt x="1416" y="1024"/>
                  <a:pt x="1551" y="962"/>
                  <a:pt x="1613" y="850"/>
                </a:cubicBezTo>
                <a:cubicBezTo>
                  <a:pt x="1688" y="715"/>
                  <a:pt x="1606" y="575"/>
                  <a:pt x="1517" y="471"/>
                </a:cubicBezTo>
                <a:cubicBezTo>
                  <a:pt x="1336" y="258"/>
                  <a:pt x="1084" y="62"/>
                  <a:pt x="798" y="28"/>
                </a:cubicBezTo>
                <a:cubicBezTo>
                  <a:pt x="559" y="0"/>
                  <a:pt x="317" y="138"/>
                  <a:pt x="181" y="333"/>
                </a:cubicBezTo>
                <a:cubicBezTo>
                  <a:pt x="0" y="592"/>
                  <a:pt x="191" y="907"/>
                  <a:pt x="420" y="10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" name="Freeform 8">
            <a:extLst>
              <a:ext uri="{FF2B5EF4-FFF2-40B4-BE49-F238E27FC236}">
                <a16:creationId xmlns:a16="http://schemas.microsoft.com/office/drawing/2014/main" id="{9B8051E0-19D7-43E1-BFD9-E6DBFEB3A3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542347"/>
            <a:ext cx="10334625" cy="6322075"/>
          </a:xfrm>
          <a:custGeom>
            <a:avLst/>
            <a:gdLst>
              <a:gd name="T0" fmla="*/ 1873 w 2171"/>
              <a:gd name="T1" fmla="*/ 1326 h 1326"/>
              <a:gd name="T2" fmla="*/ 1609 w 2171"/>
              <a:gd name="T3" fmla="*/ 473 h 1326"/>
              <a:gd name="T4" fmla="*/ 880 w 2171"/>
              <a:gd name="T5" fmla="*/ 63 h 1326"/>
              <a:gd name="T6" fmla="*/ 0 w 2171"/>
              <a:gd name="T7" fmla="*/ 423 h 13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71" h="1326">
                <a:moveTo>
                  <a:pt x="1873" y="1326"/>
                </a:moveTo>
                <a:cubicBezTo>
                  <a:pt x="2171" y="1045"/>
                  <a:pt x="1825" y="678"/>
                  <a:pt x="1609" y="473"/>
                </a:cubicBezTo>
                <a:cubicBezTo>
                  <a:pt x="1406" y="281"/>
                  <a:pt x="1159" y="116"/>
                  <a:pt x="880" y="63"/>
                </a:cubicBezTo>
                <a:cubicBezTo>
                  <a:pt x="545" y="0"/>
                  <a:pt x="214" y="161"/>
                  <a:pt x="0" y="423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6" name="Freeform 9">
            <a:extLst>
              <a:ext uri="{FF2B5EF4-FFF2-40B4-BE49-F238E27FC236}">
                <a16:creationId xmlns:a16="http://schemas.microsoft.com/office/drawing/2014/main" id="{4EDB2B02-86A2-46F5-A4BE-B7D9B10411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701" y="6178751"/>
            <a:ext cx="504825" cy="681527"/>
          </a:xfrm>
          <a:custGeom>
            <a:avLst/>
            <a:gdLst>
              <a:gd name="T0" fmla="*/ 0 w 106"/>
              <a:gd name="T1" fmla="*/ 0 h 143"/>
              <a:gd name="T2" fmla="*/ 106 w 106"/>
              <a:gd name="T3" fmla="*/ 143 h 14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6" h="143">
                <a:moveTo>
                  <a:pt x="0" y="0"/>
                </a:moveTo>
                <a:cubicBezTo>
                  <a:pt x="35" y="54"/>
                  <a:pt x="70" y="101"/>
                  <a:pt x="106" y="143"/>
                </a:cubicBezTo>
              </a:path>
            </a:pathLst>
          </a:custGeom>
          <a:noFill/>
          <a:ln w="4763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7" name="Freeform 10">
            <a:extLst>
              <a:ext uri="{FF2B5EF4-FFF2-40B4-BE49-F238E27FC236}">
                <a16:creationId xmlns:a16="http://schemas.microsoft.com/office/drawing/2014/main" id="{43954639-FB5D-41F4-9560-6F6DFE7784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59376"/>
            <a:ext cx="11091863" cy="6923796"/>
          </a:xfrm>
          <a:custGeom>
            <a:avLst/>
            <a:gdLst>
              <a:gd name="T0" fmla="*/ 2046 w 2330"/>
              <a:gd name="T1" fmla="*/ 1452 h 1452"/>
              <a:gd name="T2" fmla="*/ 1813 w 2330"/>
              <a:gd name="T3" fmla="*/ 601 h 1452"/>
              <a:gd name="T4" fmla="*/ 956 w 2330"/>
              <a:gd name="T5" fmla="*/ 97 h 1452"/>
              <a:gd name="T6" fmla="*/ 0 w 2330"/>
              <a:gd name="T7" fmla="*/ 366 h 1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30" h="1452">
                <a:moveTo>
                  <a:pt x="2046" y="1452"/>
                </a:moveTo>
                <a:cubicBezTo>
                  <a:pt x="2330" y="1153"/>
                  <a:pt x="2049" y="821"/>
                  <a:pt x="1813" y="601"/>
                </a:cubicBezTo>
                <a:cubicBezTo>
                  <a:pt x="1569" y="375"/>
                  <a:pt x="1282" y="179"/>
                  <a:pt x="956" y="97"/>
                </a:cubicBezTo>
                <a:cubicBezTo>
                  <a:pt x="572" y="0"/>
                  <a:pt x="292" y="101"/>
                  <a:pt x="0" y="3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" name="Freeform 12">
            <a:extLst>
              <a:ext uri="{FF2B5EF4-FFF2-40B4-BE49-F238E27FC236}">
                <a16:creationId xmlns:a16="http://schemas.microsoft.com/office/drawing/2014/main" id="{E898931C-0323-41FA-A036-20F818B1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1916"/>
            <a:ext cx="1057275" cy="614491"/>
          </a:xfrm>
          <a:custGeom>
            <a:avLst/>
            <a:gdLst>
              <a:gd name="T0" fmla="*/ 222 w 222"/>
              <a:gd name="T1" fmla="*/ 0 h 129"/>
              <a:gd name="T2" fmla="*/ 0 w 222"/>
              <a:gd name="T3" fmla="*/ 129 h 12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22" h="129">
                <a:moveTo>
                  <a:pt x="222" y="0"/>
                </a:moveTo>
                <a:cubicBezTo>
                  <a:pt x="152" y="35"/>
                  <a:pt x="76" y="78"/>
                  <a:pt x="0" y="129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9" name="Freeform 14">
            <a:extLst>
              <a:ext uri="{FF2B5EF4-FFF2-40B4-BE49-F238E27FC236}">
                <a16:creationId xmlns:a16="http://schemas.microsoft.com/office/drawing/2014/main" id="{89AFE9DD-0792-4B98-B4EB-97ACA17E6A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701" y="-6705"/>
            <a:ext cx="595313" cy="352734"/>
          </a:xfrm>
          <a:custGeom>
            <a:avLst/>
            <a:gdLst>
              <a:gd name="T0" fmla="*/ 125 w 125"/>
              <a:gd name="T1" fmla="*/ 0 h 74"/>
              <a:gd name="T2" fmla="*/ 0 w 125"/>
              <a:gd name="T3" fmla="*/ 74 h 7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25" h="74">
                <a:moveTo>
                  <a:pt x="125" y="0"/>
                </a:moveTo>
                <a:cubicBezTo>
                  <a:pt x="85" y="22"/>
                  <a:pt x="43" y="47"/>
                  <a:pt x="0" y="74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0" name="Freeform 16">
            <a:extLst>
              <a:ext uri="{FF2B5EF4-FFF2-40B4-BE49-F238E27FC236}">
                <a16:creationId xmlns:a16="http://schemas.microsoft.com/office/drawing/2014/main" id="{3981F5C4-9AE1-404E-AF44-A4E6DB374F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1916"/>
            <a:ext cx="357188" cy="213875"/>
          </a:xfrm>
          <a:custGeom>
            <a:avLst/>
            <a:gdLst>
              <a:gd name="T0" fmla="*/ 75 w 75"/>
              <a:gd name="T1" fmla="*/ 0 h 45"/>
              <a:gd name="T2" fmla="*/ 0 w 75"/>
              <a:gd name="T3" fmla="*/ 45 h 4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5" h="45">
                <a:moveTo>
                  <a:pt x="75" y="0"/>
                </a:moveTo>
                <a:cubicBezTo>
                  <a:pt x="50" y="14"/>
                  <a:pt x="25" y="29"/>
                  <a:pt x="0" y="45"/>
                </a:cubicBezTo>
              </a:path>
            </a:pathLst>
          </a:custGeom>
          <a:noFill/>
          <a:ln w="12700" cap="flat">
            <a:solidFill>
              <a:schemeClr val="tx1">
                <a:alpha val="20000"/>
              </a:schemeClr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1" name="Freeform 11">
            <a:extLst>
              <a:ext uri="{FF2B5EF4-FFF2-40B4-BE49-F238E27FC236}">
                <a16:creationId xmlns:a16="http://schemas.microsoft.com/office/drawing/2014/main" id="{763C1781-8726-4FAC-8C45-FF40376BE4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426601" y="-1916"/>
            <a:ext cx="5788025" cy="6847184"/>
          </a:xfrm>
          <a:custGeom>
            <a:avLst/>
            <a:gdLst>
              <a:gd name="T0" fmla="*/ 1094 w 1216"/>
              <a:gd name="T1" fmla="*/ 1436 h 1436"/>
              <a:gd name="T2" fmla="*/ 709 w 1216"/>
              <a:gd name="T3" fmla="*/ 551 h 1436"/>
              <a:gd name="T4" fmla="*/ 0 w 1216"/>
              <a:gd name="T5" fmla="*/ 0 h 1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16" h="1436">
                <a:moveTo>
                  <a:pt x="1094" y="1436"/>
                </a:moveTo>
                <a:cubicBezTo>
                  <a:pt x="1216" y="1114"/>
                  <a:pt x="904" y="770"/>
                  <a:pt x="709" y="551"/>
                </a:cubicBezTo>
                <a:cubicBezTo>
                  <a:pt x="509" y="327"/>
                  <a:pt x="274" y="127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2" name="Freeform 21">
            <a:extLst>
              <a:ext uri="{FF2B5EF4-FFF2-40B4-BE49-F238E27FC236}">
                <a16:creationId xmlns:a16="http://schemas.microsoft.com/office/drawing/2014/main" id="{301491B5-56C7-43DC-A3D9-861EECCA05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235014" y="2872"/>
            <a:ext cx="2951163" cy="2555325"/>
          </a:xfrm>
          <a:custGeom>
            <a:avLst/>
            <a:gdLst>
              <a:gd name="T0" fmla="*/ 620 w 620"/>
              <a:gd name="T1" fmla="*/ 536 h 536"/>
              <a:gd name="T2" fmla="*/ 0 w 620"/>
              <a:gd name="T3" fmla="*/ 0 h 5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20" h="536">
                <a:moveTo>
                  <a:pt x="620" y="536"/>
                </a:moveTo>
                <a:cubicBezTo>
                  <a:pt x="404" y="314"/>
                  <a:pt x="196" y="138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842248" y="1481328"/>
            <a:ext cx="2926080" cy="2468880"/>
          </a:xfrm>
        </p:spPr>
        <p:txBody>
          <a:bodyPr>
            <a:normAutofit/>
          </a:bodyPr>
          <a:lstStyle/>
          <a:p>
            <a:pPr algn="l"/>
            <a:r>
              <a:rPr lang="fr-CH" sz="4000"/>
              <a:t>NIBT 4ème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842248" y="4078224"/>
            <a:ext cx="2926080" cy="1307592"/>
          </a:xfrm>
        </p:spPr>
        <p:txBody>
          <a:bodyPr>
            <a:normAutofit/>
          </a:bodyPr>
          <a:lstStyle/>
          <a:p>
            <a:pPr algn="l"/>
            <a:r>
              <a:rPr lang="fr-CH" sz="2000"/>
              <a:t>EPAI, Jonathan Baechler</a:t>
            </a:r>
          </a:p>
        </p:txBody>
      </p:sp>
      <p:sp>
        <p:nvSpPr>
          <p:cNvPr id="203" name="Freeform 22">
            <a:extLst>
              <a:ext uri="{FF2B5EF4-FFF2-40B4-BE49-F238E27FC236}">
                <a16:creationId xmlns:a16="http://schemas.microsoft.com/office/drawing/2014/main" id="{237E2353-22DF-46E0-A200-FB30F8F394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0020826" y="-1916"/>
            <a:ext cx="2165350" cy="1358265"/>
          </a:xfrm>
          <a:custGeom>
            <a:avLst/>
            <a:gdLst>
              <a:gd name="T0" fmla="*/ 0 w 455"/>
              <a:gd name="T1" fmla="*/ 0 h 285"/>
              <a:gd name="T2" fmla="*/ 455 w 455"/>
              <a:gd name="T3" fmla="*/ 285 h 28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55" h="285">
                <a:moveTo>
                  <a:pt x="0" y="0"/>
                </a:moveTo>
                <a:cubicBezTo>
                  <a:pt x="153" y="85"/>
                  <a:pt x="308" y="180"/>
                  <a:pt x="455" y="28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" name="Freeform 23">
            <a:extLst>
              <a:ext uri="{FF2B5EF4-FFF2-40B4-BE49-F238E27FC236}">
                <a16:creationId xmlns:a16="http://schemas.microsoft.com/office/drawing/2014/main" id="{DD6138DB-057B-45F7-A5F4-E7BFDA20D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90826" y="-1916"/>
            <a:ext cx="895350" cy="534687"/>
          </a:xfrm>
          <a:custGeom>
            <a:avLst/>
            <a:gdLst>
              <a:gd name="T0" fmla="*/ 0 w 188"/>
              <a:gd name="T1" fmla="*/ 0 h 112"/>
              <a:gd name="T2" fmla="*/ 188 w 188"/>
              <a:gd name="T3" fmla="*/ 112 h 11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8" h="112">
                <a:moveTo>
                  <a:pt x="0" y="0"/>
                </a:moveTo>
                <a:cubicBezTo>
                  <a:pt x="63" y="36"/>
                  <a:pt x="126" y="73"/>
                  <a:pt x="188" y="112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" name="Freeform: Shape 204">
            <a:extLst>
              <a:ext uri="{FF2B5EF4-FFF2-40B4-BE49-F238E27FC236}">
                <a16:creationId xmlns:a16="http://schemas.microsoft.com/office/drawing/2014/main" id="{79A54AB1-B64F-4843-BFAB-81CB74E66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752078" y="2218040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pic>
        <p:nvPicPr>
          <p:cNvPr id="3076" name="Picture 4" descr="Normes et Projets de Norme">
            <a:extLst>
              <a:ext uri="{FF2B5EF4-FFF2-40B4-BE49-F238E27FC236}">
                <a16:creationId xmlns:a16="http://schemas.microsoft.com/office/drawing/2014/main" id="{2029B4EE-5E74-48CA-A7B3-1DC2F3E8384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14" r="22893" b="-1"/>
          <a:stretch/>
        </p:blipFill>
        <p:spPr bwMode="auto">
          <a:xfrm>
            <a:off x="921910" y="465243"/>
            <a:ext cx="7761924" cy="5343065"/>
          </a:xfrm>
          <a:custGeom>
            <a:avLst/>
            <a:gdLst/>
            <a:ahLst/>
            <a:cxnLst/>
            <a:rect l="l" t="t" r="r" b="b"/>
            <a:pathLst>
              <a:path w="7761924" h="5343065">
                <a:moveTo>
                  <a:pt x="3025687" y="76"/>
                </a:moveTo>
                <a:cubicBezTo>
                  <a:pt x="3140786" y="756"/>
                  <a:pt x="3256631" y="6055"/>
                  <a:pt x="3372722" y="16088"/>
                </a:cubicBezTo>
                <a:cubicBezTo>
                  <a:pt x="5230178" y="176616"/>
                  <a:pt x="7761924" y="1424594"/>
                  <a:pt x="7761924" y="3316816"/>
                </a:cubicBezTo>
                <a:cubicBezTo>
                  <a:pt x="7646022" y="5237647"/>
                  <a:pt x="4988715" y="5423921"/>
                  <a:pt x="3701109" y="5320611"/>
                </a:cubicBezTo>
                <a:cubicBezTo>
                  <a:pt x="2413504" y="5217301"/>
                  <a:pt x="351800" y="4486992"/>
                  <a:pt x="36290" y="2696959"/>
                </a:cubicBezTo>
                <a:cubicBezTo>
                  <a:pt x="-259500" y="1018804"/>
                  <a:pt x="1299198" y="-10133"/>
                  <a:pt x="3025687" y="76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D7A542-FFE4-4746-953F-1ACA92DFAC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49050" y="6337067"/>
            <a:ext cx="2743200" cy="365125"/>
          </a:xfrm>
        </p:spPr>
        <p:txBody>
          <a:bodyPr/>
          <a:lstStyle/>
          <a:p>
            <a:fld id="{58F3BB59-45D5-4E75-8A5A-6A53741A7051}" type="datetime1">
              <a:rPr lang="fr-CH" smtClean="0"/>
              <a:t>14.02.2025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097999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B07AA8-BE51-4201-9C09-C4B871DB6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Electrode de terre dans un bâtiment existant (piqué)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78E9D25-B470-4EE1-B70B-F93610FE1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dirty="0"/>
              <a:t>2 fer à béton de min 8mm de diamètre avec mesure du courant de court-circuit.</a:t>
            </a:r>
          </a:p>
          <a:p>
            <a:r>
              <a:rPr lang="fr-CH" dirty="0"/>
              <a:t>Pièces de serrage adaptés</a:t>
            </a:r>
          </a:p>
          <a:p>
            <a:r>
              <a:rPr lang="fr-CH" dirty="0"/>
              <a:t>Sur des fers verticaux </a:t>
            </a:r>
          </a:p>
          <a:p>
            <a:r>
              <a:rPr lang="fr-CH" dirty="0"/>
              <a:t>Le plus bas possible </a:t>
            </a:r>
          </a:p>
        </p:txBody>
      </p:sp>
    </p:spTree>
    <p:extLst>
      <p:ext uri="{BB962C8B-B14F-4D97-AF65-F5344CB8AC3E}">
        <p14:creationId xmlns:p14="http://schemas.microsoft.com/office/powerpoint/2010/main" val="3486801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6B8E18-C714-4A52-85E0-A7B23F5B4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Section des différents conducteurs de terre</a:t>
            </a:r>
            <a:endParaRPr lang="fr-CH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2FB1AF85-50DB-4967-8677-8BD9ED0163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5174" y="1259489"/>
            <a:ext cx="6423407" cy="5233386"/>
          </a:xfrm>
          <a:prstGeom prst="rect">
            <a:avLst/>
          </a:prstGeom>
        </p:spPr>
      </p:pic>
      <p:sp>
        <p:nvSpPr>
          <p:cNvPr id="7" name="Bulle narrative : ronde 6">
            <a:extLst>
              <a:ext uri="{FF2B5EF4-FFF2-40B4-BE49-F238E27FC236}">
                <a16:creationId xmlns:a16="http://schemas.microsoft.com/office/drawing/2014/main" id="{F6437822-529D-4A6A-8F45-13EFC7D2D107}"/>
              </a:ext>
            </a:extLst>
          </p:cNvPr>
          <p:cNvSpPr/>
          <p:nvPr/>
        </p:nvSpPr>
        <p:spPr>
          <a:xfrm flipH="1">
            <a:off x="9008580" y="1259488"/>
            <a:ext cx="2029847" cy="829615"/>
          </a:xfrm>
          <a:prstGeom prst="wedgeEllipseCallout">
            <a:avLst>
              <a:gd name="adj1" fmla="val 139833"/>
              <a:gd name="adj2" fmla="val 20523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b="1" dirty="0"/>
              <a:t> ou Ligne</a:t>
            </a:r>
            <a:r>
              <a:rPr lang="fr-CH" dirty="0"/>
              <a:t> de terre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C13490E-5646-4776-AE9C-A02888A51CE1}"/>
              </a:ext>
            </a:extLst>
          </p:cNvPr>
          <p:cNvSpPr/>
          <p:nvPr/>
        </p:nvSpPr>
        <p:spPr>
          <a:xfrm>
            <a:off x="6653897" y="2438694"/>
            <a:ext cx="918472" cy="146358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400" dirty="0"/>
              <a:t>au CSG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2B7046B-1DFE-4FE9-B002-7F2E0C635412}"/>
              </a:ext>
            </a:extLst>
          </p:cNvPr>
          <p:cNvSpPr txBox="1"/>
          <p:nvPr/>
        </p:nvSpPr>
        <p:spPr>
          <a:xfrm>
            <a:off x="319596" y="4722920"/>
            <a:ext cx="2265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/>
              <a:t>B2: câble </a:t>
            </a:r>
          </a:p>
          <a:p>
            <a:r>
              <a:rPr lang="fr-CH" dirty="0"/>
              <a:t>B: conducteurs isolé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7AFBA9B-4752-4A5F-9990-357717833E32}"/>
              </a:ext>
            </a:extLst>
          </p:cNvPr>
          <p:cNvSpPr/>
          <p:nvPr/>
        </p:nvSpPr>
        <p:spPr>
          <a:xfrm>
            <a:off x="4243527" y="4678533"/>
            <a:ext cx="2265578" cy="1704513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5278B946-84BB-4850-B8EE-147CEC576212}"/>
              </a:ext>
            </a:extLst>
          </p:cNvPr>
          <p:cNvSpPr txBox="1"/>
          <p:nvPr/>
        </p:nvSpPr>
        <p:spPr>
          <a:xfrm>
            <a:off x="3373516" y="6383046"/>
            <a:ext cx="43500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/>
              <a:t>Desectionnement du conducteur de terre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5" name="Encre 14">
                <a:extLst>
                  <a:ext uri="{FF2B5EF4-FFF2-40B4-BE49-F238E27FC236}">
                    <a16:creationId xmlns:a16="http://schemas.microsoft.com/office/drawing/2014/main" id="{0F7D8B72-835C-4D87-A8C2-B113AFA12445}"/>
                  </a:ext>
                </a:extLst>
              </p14:cNvPr>
              <p14:cNvContentPartPr/>
              <p14:nvPr/>
            </p14:nvContentPartPr>
            <p14:xfrm>
              <a:off x="3313720" y="4784320"/>
              <a:ext cx="379440" cy="36360"/>
            </p14:xfrm>
          </p:contentPart>
        </mc:Choice>
        <mc:Fallback xmlns="">
          <p:pic>
            <p:nvPicPr>
              <p:cNvPr id="15" name="Encre 14">
                <a:extLst>
                  <a:ext uri="{FF2B5EF4-FFF2-40B4-BE49-F238E27FC236}">
                    <a16:creationId xmlns:a16="http://schemas.microsoft.com/office/drawing/2014/main" id="{0F7D8B72-835C-4D87-A8C2-B113AFA1244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241720" y="4640320"/>
                <a:ext cx="523080" cy="324000"/>
              </a:xfrm>
              <a:prstGeom prst="rect">
                <a:avLst/>
              </a:prstGeom>
            </p:spPr>
          </p:pic>
        </mc:Fallback>
      </mc:AlternateContent>
      <p:sp>
        <p:nvSpPr>
          <p:cNvPr id="4" name="Phylactère : pensées 3">
            <a:extLst>
              <a:ext uri="{FF2B5EF4-FFF2-40B4-BE49-F238E27FC236}">
                <a16:creationId xmlns:a16="http://schemas.microsoft.com/office/drawing/2014/main" id="{7092B977-C659-4269-B6D4-B60BCA4E9605}"/>
              </a:ext>
            </a:extLst>
          </p:cNvPr>
          <p:cNvSpPr/>
          <p:nvPr/>
        </p:nvSpPr>
        <p:spPr>
          <a:xfrm>
            <a:off x="9364747" y="3607267"/>
            <a:ext cx="2827253" cy="1664604"/>
          </a:xfrm>
          <a:prstGeom prst="cloudCallout">
            <a:avLst>
              <a:gd name="adj1" fmla="val -148810"/>
              <a:gd name="adj2" fmla="val 14443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dirty="0" err="1"/>
              <a:t>Désectionnement</a:t>
            </a:r>
            <a:r>
              <a:rPr lang="fr-CH" dirty="0"/>
              <a:t> du PE à partir de 80 A</a:t>
            </a:r>
          </a:p>
        </p:txBody>
      </p:sp>
      <p:sp>
        <p:nvSpPr>
          <p:cNvPr id="13" name="Explosion : 14 points 12">
            <a:extLst>
              <a:ext uri="{FF2B5EF4-FFF2-40B4-BE49-F238E27FC236}">
                <a16:creationId xmlns:a16="http://schemas.microsoft.com/office/drawing/2014/main" id="{1F3B65A2-7689-42BF-A6E2-B4341B82546B}"/>
              </a:ext>
            </a:extLst>
          </p:cNvPr>
          <p:cNvSpPr/>
          <p:nvPr/>
        </p:nvSpPr>
        <p:spPr>
          <a:xfrm>
            <a:off x="132142" y="1767715"/>
            <a:ext cx="2265578" cy="1587881"/>
          </a:xfrm>
          <a:prstGeom prst="irregularSeal2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H" dirty="0"/>
              <a:t>Tableau 5.4.2.3 p.422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6F485D1-AB3D-4AD2-8A1B-52CFC5930C8C}"/>
              </a:ext>
            </a:extLst>
          </p:cNvPr>
          <p:cNvSpPr/>
          <p:nvPr/>
        </p:nvSpPr>
        <p:spPr>
          <a:xfrm>
            <a:off x="4299213" y="2429440"/>
            <a:ext cx="918472" cy="146358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400" dirty="0"/>
              <a:t>Alim</a:t>
            </a:r>
          </a:p>
        </p:txBody>
      </p:sp>
      <p:sp>
        <p:nvSpPr>
          <p:cNvPr id="14" name="Bulle narrative : ronde 13">
            <a:extLst>
              <a:ext uri="{FF2B5EF4-FFF2-40B4-BE49-F238E27FC236}">
                <a16:creationId xmlns:a16="http://schemas.microsoft.com/office/drawing/2014/main" id="{284ED8F6-0673-49CF-A4C8-C4E6EF71533D}"/>
              </a:ext>
            </a:extLst>
          </p:cNvPr>
          <p:cNvSpPr/>
          <p:nvPr/>
        </p:nvSpPr>
        <p:spPr>
          <a:xfrm>
            <a:off x="9606826" y="2335688"/>
            <a:ext cx="1989053" cy="901816"/>
          </a:xfrm>
          <a:prstGeom prst="wedgeEllipseCallout">
            <a:avLst>
              <a:gd name="adj1" fmla="val -101110"/>
              <a:gd name="adj2" fmla="val 6121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dirty="0"/>
              <a:t>Protection contre la foudre ?</a:t>
            </a:r>
          </a:p>
        </p:txBody>
      </p:sp>
    </p:spTree>
    <p:extLst>
      <p:ext uri="{BB962C8B-B14F-4D97-AF65-F5344CB8AC3E}">
        <p14:creationId xmlns:p14="http://schemas.microsoft.com/office/powerpoint/2010/main" val="1057108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3F0CA9-D4D0-46F2-BBB6-9CD88A2B3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Conducteur PEN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C263F42-3378-4028-A8F5-8833D8C863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9684"/>
            <a:ext cx="10515600" cy="4717279"/>
          </a:xfrm>
        </p:spPr>
        <p:txBody>
          <a:bodyPr/>
          <a:lstStyle/>
          <a:p>
            <a:r>
              <a:rPr lang="fr-CH" dirty="0"/>
              <a:t>Pas recommandé (TNC)</a:t>
            </a:r>
          </a:p>
          <a:p>
            <a:endParaRPr lang="fr-CH" dirty="0"/>
          </a:p>
          <a:p>
            <a:r>
              <a:rPr lang="fr-CH" dirty="0"/>
              <a:t>Interdit dans les zones EX, les zone à risque d’explosion ou d’incendie, ainsi que les locaux médicaux.</a:t>
            </a:r>
          </a:p>
          <a:p>
            <a:pPr marL="0" indent="0">
              <a:buNone/>
            </a:pPr>
            <a:endParaRPr lang="fr-CH" dirty="0"/>
          </a:p>
          <a:p>
            <a:r>
              <a:rPr lang="fr-CH" dirty="0"/>
              <a:t>Les conducteurs PEN ne peuvent être utilisés que dans des installations électriques fixes et doivent présenter une section 10 mm2 Cu pour des raisons mécaniques (Souvent conducteurs séparés)</a:t>
            </a:r>
          </a:p>
          <a:p>
            <a:pPr marL="0" indent="0">
              <a:buNone/>
            </a:pPr>
            <a:r>
              <a:rPr lang="fr-CH" dirty="0"/>
              <a:t>	-&gt;Économie de cuivre</a:t>
            </a:r>
          </a:p>
        </p:txBody>
      </p:sp>
      <p:sp>
        <p:nvSpPr>
          <p:cNvPr id="4" name="Explosion : 14 points 3">
            <a:extLst>
              <a:ext uri="{FF2B5EF4-FFF2-40B4-BE49-F238E27FC236}">
                <a16:creationId xmlns:a16="http://schemas.microsoft.com/office/drawing/2014/main" id="{D46302A2-BD1C-4105-B780-434A9CA2BF4A}"/>
              </a:ext>
            </a:extLst>
          </p:cNvPr>
          <p:cNvSpPr/>
          <p:nvPr/>
        </p:nvSpPr>
        <p:spPr>
          <a:xfrm>
            <a:off x="9466555" y="0"/>
            <a:ext cx="2725445" cy="1325563"/>
          </a:xfrm>
          <a:prstGeom prst="irregularSeal2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dirty="0"/>
              <a:t>N5.4.3.4 p.425</a:t>
            </a:r>
          </a:p>
        </p:txBody>
      </p:sp>
    </p:spTree>
    <p:extLst>
      <p:ext uri="{BB962C8B-B14F-4D97-AF65-F5344CB8AC3E}">
        <p14:creationId xmlns:p14="http://schemas.microsoft.com/office/powerpoint/2010/main" val="12376728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73AD68-1BBC-42CC-B5BB-C8F41EE92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Conducteur principale d’équipotentialité</a:t>
            </a:r>
            <a:br>
              <a:rPr lang="fr-CH" dirty="0"/>
            </a:br>
            <a:r>
              <a:rPr lang="fr-CH" dirty="0"/>
              <a:t>(Conducteur PE au tableau)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42E206B-24B3-486C-8F4B-597C06FEB2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CH" dirty="0"/>
          </a:p>
          <a:p>
            <a:r>
              <a:rPr lang="fr-CH" dirty="0"/>
              <a:t>6mm2 Cu</a:t>
            </a:r>
          </a:p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r>
              <a:rPr lang="fr-CH" dirty="0"/>
              <a:t>Autre que le cuivre</a:t>
            </a:r>
          </a:p>
          <a:p>
            <a:pPr marL="0" indent="0">
              <a:buNone/>
            </a:pPr>
            <a:endParaRPr lang="fr-CH" dirty="0"/>
          </a:p>
          <a:p>
            <a:r>
              <a:rPr lang="fr-CH" dirty="0"/>
              <a:t>16 mm2 Alu</a:t>
            </a:r>
          </a:p>
          <a:p>
            <a:r>
              <a:rPr lang="fr-CH" dirty="0"/>
              <a:t>50 mm2 Fer</a:t>
            </a:r>
          </a:p>
        </p:txBody>
      </p:sp>
      <p:sp>
        <p:nvSpPr>
          <p:cNvPr id="4" name="Explosion : 14 points 3">
            <a:extLst>
              <a:ext uri="{FF2B5EF4-FFF2-40B4-BE49-F238E27FC236}">
                <a16:creationId xmlns:a16="http://schemas.microsoft.com/office/drawing/2014/main" id="{1C8191F6-8859-47A1-8BC4-0758D70148B5}"/>
              </a:ext>
            </a:extLst>
          </p:cNvPr>
          <p:cNvSpPr/>
          <p:nvPr/>
        </p:nvSpPr>
        <p:spPr>
          <a:xfrm>
            <a:off x="9374276" y="1027906"/>
            <a:ext cx="2725445" cy="1325563"/>
          </a:xfrm>
          <a:prstGeom prst="irregularSeal2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dirty="0"/>
              <a:t>N5.4.4 p.426</a:t>
            </a:r>
          </a:p>
        </p:txBody>
      </p:sp>
    </p:spTree>
    <p:extLst>
      <p:ext uri="{BB962C8B-B14F-4D97-AF65-F5344CB8AC3E}">
        <p14:creationId xmlns:p14="http://schemas.microsoft.com/office/powerpoint/2010/main" val="9623525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495F8E3-5243-4F02-AC53-F05721B353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5280F9F-2129-4B35-86B4-8A4267DFA3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079E950F-26FD-49A5-8CFB-664703BE51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A957C5C2-2E01-464B-97B4-1981AF0523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53B7BE02-9D75-4EBB-879B-D7B75937FC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0D9536D6-02B7-4110-BF2B-17B08DDFE7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ADA6B83F-32F5-4D8C-AA2F-53A4FA1252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AE2FF24D-C357-4073-8093-410279D42F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7A7D5D9E-853D-4831-B45D-ED773133B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5D185781-4FC4-4AF1-B231-942FDE9634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CC270413-B0D3-4A07-BD1B-E9254A9892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2C47358D-4669-406F-AC20-6D169951BE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328C9057-3C8A-45CB-A084-4AD4535CDC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D204A0F9-30D5-4D9E-9019-95DEDCFFE8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F9CC2C27-C82D-467C-836F-F166E7059B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F680CD9A-5DEE-446A-A951-936A1B2D12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90F745C0-6118-47A3-85AB-A412FE581C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3CEC5B1E-7348-4ACE-B1DD-E53926EB76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F96B7951-47C0-4555-9A22-86491610F4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ACD5C04A-A4EA-432A-A9B5-F84F41D745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B33C957B-D207-438D-9823-4FF59328F3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H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F79D782-A9ED-4AEE-B67D-DDD6F1CB5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E6C9F140-6D17-42C4-96E2-F124090D4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H"/>
            </a:p>
          </p:txBody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EE0A3AEC-72D0-4759-A596-564927A0CF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H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A027B02-EC1B-499B-B4F5-7221EC8D84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H"/>
            </a:p>
          </p:txBody>
        </p:sp>
      </p:grp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55648" y="2075688"/>
            <a:ext cx="8677656" cy="1746504"/>
          </a:xfrm>
        </p:spPr>
        <p:txBody>
          <a:bodyPr>
            <a:normAutofit/>
          </a:bodyPr>
          <a:lstStyle/>
          <a:p>
            <a:r>
              <a:rPr lang="fr-CH" sz="7200" dirty="0">
                <a:solidFill>
                  <a:srgbClr val="FFFFFF"/>
                </a:solidFill>
              </a:rPr>
              <a:t>NIBT CHAPITRE 5.5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55648" y="3881568"/>
            <a:ext cx="8677656" cy="1231533"/>
          </a:xfrm>
        </p:spPr>
        <p:txBody>
          <a:bodyPr>
            <a:normAutofit/>
          </a:bodyPr>
          <a:lstStyle/>
          <a:p>
            <a:r>
              <a:rPr lang="fr-CH" dirty="0">
                <a:solidFill>
                  <a:srgbClr val="FFFFFF"/>
                </a:solidFill>
              </a:rPr>
              <a:t>Autres matériels</a:t>
            </a:r>
          </a:p>
        </p:txBody>
      </p:sp>
    </p:spTree>
    <p:extLst>
      <p:ext uri="{BB962C8B-B14F-4D97-AF65-F5344CB8AC3E}">
        <p14:creationId xmlns:p14="http://schemas.microsoft.com/office/powerpoint/2010/main" val="18309321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B4CEC2-FDE6-47C9-957E-0739AE38C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>
                <a:solidFill>
                  <a:srgbClr val="FF0000"/>
                </a:solidFill>
              </a:rPr>
              <a:t>ANCIEN TABLEAU !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9416418C-BD78-41DB-992D-7E721EB737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14270" y="142235"/>
            <a:ext cx="6507044" cy="5953766"/>
          </a:xfr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17455AC8-A6B7-4BCB-AD5F-97BBB459D5A0}"/>
              </a:ext>
            </a:extLst>
          </p:cNvPr>
          <p:cNvSpPr txBox="1"/>
          <p:nvPr/>
        </p:nvSpPr>
        <p:spPr>
          <a:xfrm>
            <a:off x="1218830" y="6308209"/>
            <a:ext cx="60945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buNone/>
            </a:pPr>
            <a:r>
              <a:rPr lang="fr-CH" sz="1800" b="0" i="0" u="none" strike="noStrike" baseline="0" dirty="0">
                <a:latin typeface="ArialMT"/>
              </a:rPr>
              <a:t>Sur les surfaces inflammables anciens symboles </a:t>
            </a:r>
            <a:r>
              <a:rPr lang="fr-CH" dirty="0">
                <a:latin typeface="ArialMT"/>
              </a:rPr>
              <a:t>:</a:t>
            </a:r>
            <a:endParaRPr lang="fr-CH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DA8FC333-908C-43BC-B634-9C7143C385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71811" y="6158984"/>
            <a:ext cx="533400" cy="704850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94D5270E-2EAD-43B6-97E1-AA9BE8AD1E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36697" y="6225659"/>
            <a:ext cx="600075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69154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xplosion : 14 points 3">
            <a:extLst>
              <a:ext uri="{FF2B5EF4-FFF2-40B4-BE49-F238E27FC236}">
                <a16:creationId xmlns:a16="http://schemas.microsoft.com/office/drawing/2014/main" id="{A59D743D-9B29-4308-BB7E-31A742748D06}"/>
              </a:ext>
            </a:extLst>
          </p:cNvPr>
          <p:cNvSpPr/>
          <p:nvPr/>
        </p:nvSpPr>
        <p:spPr>
          <a:xfrm>
            <a:off x="8497258" y="0"/>
            <a:ext cx="3694742" cy="1961133"/>
          </a:xfrm>
          <a:prstGeom prst="irregularSeal2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dirty="0"/>
              <a:t>Tableau</a:t>
            </a:r>
          </a:p>
          <a:p>
            <a:pPr algn="ctr"/>
            <a:r>
              <a:rPr lang="fr-CH" dirty="0"/>
              <a:t>N5.5.9.3 p</a:t>
            </a:r>
            <a:r>
              <a:rPr lang="fr-CH"/>
              <a:t>.430</a:t>
            </a:r>
            <a:endParaRPr lang="fr-CH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0AB2BD86-C5A9-4671-99CB-4E72F7AB83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7364" y="72592"/>
            <a:ext cx="5263247" cy="6785408"/>
          </a:xfrm>
          <a:prstGeom prst="rect">
            <a:avLst/>
          </a:prstGeom>
        </p:spPr>
      </p:pic>
      <p:sp>
        <p:nvSpPr>
          <p:cNvPr id="11" name="Bulle narrative : ronde 10">
            <a:extLst>
              <a:ext uri="{FF2B5EF4-FFF2-40B4-BE49-F238E27FC236}">
                <a16:creationId xmlns:a16="http://schemas.microsoft.com/office/drawing/2014/main" id="{FFA8CC5D-B3E4-497D-9BAC-94D2C47CBD2C}"/>
              </a:ext>
            </a:extLst>
          </p:cNvPr>
          <p:cNvSpPr/>
          <p:nvPr/>
        </p:nvSpPr>
        <p:spPr>
          <a:xfrm>
            <a:off x="9018165" y="2373744"/>
            <a:ext cx="2709644" cy="1669750"/>
          </a:xfrm>
          <a:prstGeom prst="wedgeEllipseCallout">
            <a:avLst>
              <a:gd name="adj1" fmla="val -108073"/>
              <a:gd name="adj2" fmla="val -7003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dirty="0"/>
              <a:t>Transformateurs sur les surfaces inflammables</a:t>
            </a:r>
          </a:p>
          <a:p>
            <a:pPr algn="ctr"/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3323680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D4EF9A-0CAC-46B1-8F04-0B15EE1EF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Nouveau symboles (interdiction)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E447C8E2-28D7-4319-BB60-2ACBDFE38B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34830" y="1690688"/>
            <a:ext cx="3174680" cy="3372370"/>
          </a:xfr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B99B72BA-D044-46B3-92D4-500EBE9A2560}"/>
              </a:ext>
            </a:extLst>
          </p:cNvPr>
          <p:cNvSpPr txBox="1"/>
          <p:nvPr/>
        </p:nvSpPr>
        <p:spPr>
          <a:xfrm>
            <a:off x="865054" y="5255082"/>
            <a:ext cx="8714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/>
              <a:t>Les lampes qui n’ont pas de symbole peuvent être installé sur des matériaux inflammable.</a:t>
            </a:r>
          </a:p>
        </p:txBody>
      </p:sp>
      <p:sp>
        <p:nvSpPr>
          <p:cNvPr id="7" name="Explosion : 14 points 6">
            <a:extLst>
              <a:ext uri="{FF2B5EF4-FFF2-40B4-BE49-F238E27FC236}">
                <a16:creationId xmlns:a16="http://schemas.microsoft.com/office/drawing/2014/main" id="{F111C973-8D5E-46C6-8A31-CCA45FE1F7EA}"/>
              </a:ext>
            </a:extLst>
          </p:cNvPr>
          <p:cNvSpPr/>
          <p:nvPr/>
        </p:nvSpPr>
        <p:spPr>
          <a:xfrm>
            <a:off x="8497258" y="0"/>
            <a:ext cx="3694742" cy="1961133"/>
          </a:xfrm>
          <a:prstGeom prst="irregularSeal2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dirty="0"/>
              <a:t>Tableau</a:t>
            </a:r>
          </a:p>
          <a:p>
            <a:pPr algn="ctr"/>
            <a:r>
              <a:rPr lang="fr-CH" dirty="0"/>
              <a:t>F2.5.2 p.164</a:t>
            </a:r>
          </a:p>
        </p:txBody>
      </p:sp>
    </p:spTree>
    <p:extLst>
      <p:ext uri="{BB962C8B-B14F-4D97-AF65-F5344CB8AC3E}">
        <p14:creationId xmlns:p14="http://schemas.microsoft.com/office/powerpoint/2010/main" val="16950014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E7B17978-4AA5-4ECB-A36B-9331E1DE04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7653" y="0"/>
            <a:ext cx="3726149" cy="6858000"/>
          </a:xfrm>
          <a:prstGeom prst="rect">
            <a:avLst/>
          </a:prstGeom>
        </p:spPr>
      </p:pic>
      <p:sp>
        <p:nvSpPr>
          <p:cNvPr id="6" name="Explosion : 14 points 5">
            <a:extLst>
              <a:ext uri="{FF2B5EF4-FFF2-40B4-BE49-F238E27FC236}">
                <a16:creationId xmlns:a16="http://schemas.microsoft.com/office/drawing/2014/main" id="{BC94F13F-498A-4D76-9908-8A2663B2E00B}"/>
              </a:ext>
            </a:extLst>
          </p:cNvPr>
          <p:cNvSpPr/>
          <p:nvPr/>
        </p:nvSpPr>
        <p:spPr>
          <a:xfrm>
            <a:off x="8497258" y="0"/>
            <a:ext cx="3694742" cy="1961133"/>
          </a:xfrm>
          <a:prstGeom prst="irregularSeal2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dirty="0"/>
              <a:t>Tableau</a:t>
            </a:r>
          </a:p>
          <a:p>
            <a:pPr algn="ctr"/>
            <a:r>
              <a:rPr lang="fr-CH" dirty="0"/>
              <a:t>F2.5.2 p.164</a:t>
            </a:r>
          </a:p>
        </p:txBody>
      </p:sp>
    </p:spTree>
    <p:extLst>
      <p:ext uri="{BB962C8B-B14F-4D97-AF65-F5344CB8AC3E}">
        <p14:creationId xmlns:p14="http://schemas.microsoft.com/office/powerpoint/2010/main" val="27191215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D24314-FF06-49D6-A3FE-D17D0A0F0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Pose des luminaires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992993-E68E-4FBF-BD39-CF58470E09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dirty="0"/>
              <a:t>Pensez au effet thermique !</a:t>
            </a:r>
          </a:p>
          <a:p>
            <a:r>
              <a:rPr lang="fr-CH" dirty="0"/>
              <a:t>Respecter les consignes des fabricants</a:t>
            </a:r>
          </a:p>
          <a:p>
            <a:endParaRPr lang="fr-CH" dirty="0"/>
          </a:p>
          <a:p>
            <a:r>
              <a:rPr lang="fr-CH" dirty="0"/>
              <a:t>Protection de personnes:</a:t>
            </a:r>
          </a:p>
          <a:p>
            <a:pPr marL="0" indent="0">
              <a:buNone/>
            </a:pPr>
            <a:r>
              <a:rPr lang="fr-CH" dirty="0"/>
              <a:t>FI ou TBTP</a:t>
            </a:r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028679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495F8E3-5243-4F02-AC53-F05721B353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5280F9F-2129-4B35-86B4-8A4267DFA3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079E950F-26FD-49A5-8CFB-664703BE51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A957C5C2-2E01-464B-97B4-1981AF0523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53B7BE02-9D75-4EBB-879B-D7B75937FC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0D9536D6-02B7-4110-BF2B-17B08DDFE7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ADA6B83F-32F5-4D8C-AA2F-53A4FA1252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AE2FF24D-C357-4073-8093-410279D42F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7A7D5D9E-853D-4831-B45D-ED773133B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5D185781-4FC4-4AF1-B231-942FDE9634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CC270413-B0D3-4A07-BD1B-E9254A9892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2C47358D-4669-406F-AC20-6D169951BE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328C9057-3C8A-45CB-A084-4AD4535CDC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D204A0F9-30D5-4D9E-9019-95DEDCFFE8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F9CC2C27-C82D-467C-836F-F166E7059B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F680CD9A-5DEE-446A-A951-936A1B2D12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90F745C0-6118-47A3-85AB-A412FE581C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3CEC5B1E-7348-4ACE-B1DD-E53926EB76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F96B7951-47C0-4555-9A22-86491610F4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ACD5C04A-A4EA-432A-A9B5-F84F41D745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B33C957B-D207-438D-9823-4FF59328F3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H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F79D782-A9ED-4AEE-B67D-DDD6F1CB5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E6C9F140-6D17-42C4-96E2-F124090D4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H"/>
            </a:p>
          </p:txBody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EE0A3AEC-72D0-4759-A596-564927A0CF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H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A027B02-EC1B-499B-B4F5-7221EC8D84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H"/>
            </a:p>
          </p:txBody>
        </p:sp>
      </p:grp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55648" y="2075688"/>
            <a:ext cx="8677656" cy="1746504"/>
          </a:xfrm>
        </p:spPr>
        <p:txBody>
          <a:bodyPr>
            <a:normAutofit/>
          </a:bodyPr>
          <a:lstStyle/>
          <a:p>
            <a:r>
              <a:rPr lang="fr-CH" sz="7200" dirty="0">
                <a:solidFill>
                  <a:srgbClr val="FFFFFF"/>
                </a:solidFill>
              </a:rPr>
              <a:t>NIBT CHAPITRE 5.4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55648" y="3881568"/>
            <a:ext cx="8677656" cy="1231533"/>
          </a:xfrm>
        </p:spPr>
        <p:txBody>
          <a:bodyPr>
            <a:normAutofit/>
          </a:bodyPr>
          <a:lstStyle/>
          <a:p>
            <a:r>
              <a:rPr lang="fr-CH" dirty="0">
                <a:solidFill>
                  <a:srgbClr val="FFFFFF"/>
                </a:solidFill>
              </a:rPr>
              <a:t>Mise à la terre, conducteurs de protection et liaisons équipotentiel </a:t>
            </a:r>
          </a:p>
        </p:txBody>
      </p:sp>
    </p:spTree>
    <p:extLst>
      <p:ext uri="{BB962C8B-B14F-4D97-AF65-F5344CB8AC3E}">
        <p14:creationId xmlns:p14="http://schemas.microsoft.com/office/powerpoint/2010/main" val="10869424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E5F3DB-3E42-4B7D-8DD6-0A6896EFC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Attention à l’effet stroboscopique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52E03DB-179A-46B0-96BB-3535CCACB6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H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https://thenextweb.com/shareables/2012/04/20/water-subwoofer-one-incredible-optical-illusion-video/</a:t>
            </a:r>
            <a:endParaRPr lang="fr-CH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r>
              <a:rPr lang="fr-CH" dirty="0"/>
              <a:t>-&gt; synchronisation entre la fréquence de la caméra et la fréquence de vibration de l’eau</a:t>
            </a:r>
          </a:p>
        </p:txBody>
      </p:sp>
    </p:spTree>
    <p:extLst>
      <p:ext uri="{BB962C8B-B14F-4D97-AF65-F5344CB8AC3E}">
        <p14:creationId xmlns:p14="http://schemas.microsoft.com/office/powerpoint/2010/main" val="1157300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529230-9CB6-42F1-A0E0-3AEB69B3E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Sources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86270F6-E2A4-44DF-A407-B4CC4C45D8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dirty="0"/>
              <a:t>NIBT 2020, </a:t>
            </a:r>
            <a:r>
              <a:rPr lang="fr-CH" i="1" dirty="0"/>
              <a:t>Electro suisse</a:t>
            </a:r>
          </a:p>
          <a:p>
            <a:r>
              <a:rPr lang="fr-CH" dirty="0"/>
              <a:t>PowerPoint 2020, </a:t>
            </a:r>
            <a:r>
              <a:rPr lang="fr-CH" i="1" dirty="0"/>
              <a:t>Groupe E, GESA, IB-</a:t>
            </a:r>
            <a:r>
              <a:rPr lang="fr-CH" i="1" dirty="0" err="1"/>
              <a:t>murten</a:t>
            </a:r>
            <a:r>
              <a:rPr lang="fr-CH" i="1" dirty="0"/>
              <a:t>, ECAB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5115341-7435-43B5-8F44-63ED6A1793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97395" y="1825625"/>
            <a:ext cx="1461635" cy="4721080"/>
          </a:xfrm>
          <a:prstGeom prst="rect">
            <a:avLst/>
          </a:prstGeom>
        </p:spPr>
      </p:pic>
      <p:pic>
        <p:nvPicPr>
          <p:cNvPr id="2052" name="Picture 4" descr="Résultat de recherche d'images pour &quot;electrosuisse&quot;">
            <a:extLst>
              <a:ext uri="{FF2B5EF4-FFF2-40B4-BE49-F238E27FC236}">
                <a16:creationId xmlns:a16="http://schemas.microsoft.com/office/drawing/2014/main" id="{637D070C-45A8-42F4-B8DD-DD424174D3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7164" y="24996"/>
            <a:ext cx="2146300" cy="1525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8500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94DE82-6249-467B-82E6-F5B9A8662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Buts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EE5B19-3326-4130-8ED6-C981C8B6ED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dirty="0"/>
              <a:t>Pour des raisons de protection et de fonctionnement.</a:t>
            </a:r>
          </a:p>
          <a:p>
            <a:endParaRPr lang="fr-CH" dirty="0"/>
          </a:p>
          <a:p>
            <a:r>
              <a:rPr lang="fr-CH" dirty="0"/>
              <a:t>Protection des installations à courant faible (CEM notamment)</a:t>
            </a:r>
          </a:p>
          <a:p>
            <a:pPr marL="0" indent="0">
              <a:buNone/>
            </a:pPr>
            <a:endParaRPr lang="fr-CH" dirty="0"/>
          </a:p>
          <a:p>
            <a:r>
              <a:rPr lang="fr-CH" dirty="0"/>
              <a:t>Protection contre la foudre </a:t>
            </a:r>
          </a:p>
        </p:txBody>
      </p:sp>
      <p:sp>
        <p:nvSpPr>
          <p:cNvPr id="5" name="Explosion : 14 points 4">
            <a:extLst>
              <a:ext uri="{FF2B5EF4-FFF2-40B4-BE49-F238E27FC236}">
                <a16:creationId xmlns:a16="http://schemas.microsoft.com/office/drawing/2014/main" id="{916672CB-1650-4780-BA4B-940200D5852F}"/>
              </a:ext>
            </a:extLst>
          </p:cNvPr>
          <p:cNvSpPr/>
          <p:nvPr/>
        </p:nvSpPr>
        <p:spPr>
          <a:xfrm>
            <a:off x="9863091" y="0"/>
            <a:ext cx="2328909" cy="1325563"/>
          </a:xfrm>
          <a:prstGeom prst="irregularSeal2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dirty="0"/>
              <a:t>N5.4.2.1 p.419</a:t>
            </a:r>
          </a:p>
        </p:txBody>
      </p:sp>
    </p:spTree>
    <p:extLst>
      <p:ext uri="{BB962C8B-B14F-4D97-AF65-F5344CB8AC3E}">
        <p14:creationId xmlns:p14="http://schemas.microsoft.com/office/powerpoint/2010/main" val="1109890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BC21CA-1883-4DAC-9212-2381C10C7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Prise de terre (3 applications)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0FF3BA7-23C4-4550-B35C-A071517175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CH" b="1" dirty="0"/>
              <a:t>Électrode de terre </a:t>
            </a:r>
            <a:r>
              <a:rPr lang="fr-CH" dirty="0"/>
              <a:t>de fondation -&gt; dans le béton </a:t>
            </a:r>
          </a:p>
          <a:p>
            <a:pPr marL="0" indent="0">
              <a:buNone/>
            </a:pPr>
            <a:r>
              <a:rPr lang="fr-CH" dirty="0"/>
              <a:t>	</a:t>
            </a:r>
            <a:r>
              <a:rPr lang="fr-CH" dirty="0">
                <a:solidFill>
                  <a:srgbClr val="FF0000"/>
                </a:solidFill>
              </a:rPr>
              <a:t>Obligatoire dans les bâtiments neufs ! / relier tous les 5 m</a:t>
            </a:r>
          </a:p>
          <a:p>
            <a:pPr marL="0" indent="0">
              <a:buNone/>
            </a:pPr>
            <a:endParaRPr lang="fr-CH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CH" dirty="0">
              <a:solidFill>
                <a:srgbClr val="FF0000"/>
              </a:solidFill>
            </a:endParaRPr>
          </a:p>
          <a:p>
            <a:pPr marL="514350" indent="-514350">
              <a:buAutoNum type="arabicPeriod" startAt="2"/>
            </a:pPr>
            <a:r>
              <a:rPr lang="fr-CH" b="1" dirty="0"/>
              <a:t>Ruban de terre </a:t>
            </a:r>
            <a:r>
              <a:rPr lang="fr-CH" dirty="0"/>
              <a:t>-&gt; horizontalement dans le sol (profondeur de 70 cm)</a:t>
            </a:r>
          </a:p>
          <a:p>
            <a:pPr marL="514350" indent="-514350">
              <a:buAutoNum type="arabicPeriod" startAt="2"/>
            </a:pPr>
            <a:endParaRPr lang="fr-CH" dirty="0"/>
          </a:p>
          <a:p>
            <a:pPr marL="514350" indent="-514350">
              <a:buAutoNum type="arabicPeriod" startAt="2"/>
            </a:pPr>
            <a:r>
              <a:rPr lang="fr-CH" b="1" dirty="0"/>
              <a:t>Piquet de terre </a:t>
            </a:r>
            <a:r>
              <a:rPr lang="fr-CH" dirty="0"/>
              <a:t>-&gt; verticalement dans le sol (Pas idéal, mais peut compenser, une distance manquante sur le ruban de terre.)</a:t>
            </a:r>
          </a:p>
          <a:p>
            <a:pPr marL="0" indent="0">
              <a:buNone/>
            </a:pPr>
            <a:r>
              <a:rPr lang="fr-CH" dirty="0"/>
              <a:t>	Par exemple: Une route ou un chemin d’accès. </a:t>
            </a:r>
          </a:p>
          <a:p>
            <a:pPr marL="0" indent="0">
              <a:buNone/>
            </a:pPr>
            <a:endParaRPr lang="fr-CH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CH" dirty="0">
                <a:solidFill>
                  <a:srgbClr val="FF0000"/>
                </a:solidFill>
              </a:rPr>
              <a:t>Conduite d’eau ou de gaz ne doivent pas être utilisés comme prise de terre !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BA4EA652-D735-0E54-6C78-76B7CB0596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1092" y="2536495"/>
            <a:ext cx="6899852" cy="819047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6" name="Encre 5">
                <a:extLst>
                  <a:ext uri="{FF2B5EF4-FFF2-40B4-BE49-F238E27FC236}">
                    <a16:creationId xmlns:a16="http://schemas.microsoft.com/office/drawing/2014/main" id="{598A1C7E-9BDF-3CBB-7C4D-D1F6F989E43B}"/>
                  </a:ext>
                </a:extLst>
              </p14:cNvPr>
              <p14:cNvContentPartPr/>
              <p14:nvPr/>
            </p14:nvContentPartPr>
            <p14:xfrm>
              <a:off x="5735247" y="3000796"/>
              <a:ext cx="300600" cy="20520"/>
            </p14:xfrm>
          </p:contentPart>
        </mc:Choice>
        <mc:Fallback xmlns="">
          <p:pic>
            <p:nvPicPr>
              <p:cNvPr id="6" name="Encre 5">
                <a:extLst>
                  <a:ext uri="{FF2B5EF4-FFF2-40B4-BE49-F238E27FC236}">
                    <a16:creationId xmlns:a16="http://schemas.microsoft.com/office/drawing/2014/main" id="{598A1C7E-9BDF-3CBB-7C4D-D1F6F989E43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681607" y="2892796"/>
                <a:ext cx="408240" cy="236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66105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BF524C-93BE-43E1-8C23-5004E7CD2C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8126027" cy="2387600"/>
          </a:xfrm>
        </p:spPr>
        <p:txBody>
          <a:bodyPr>
            <a:normAutofit/>
          </a:bodyPr>
          <a:lstStyle/>
          <a:p>
            <a:r>
              <a:rPr lang="fr-CH" dirty="0"/>
              <a:t>Électrode de terre et liaison équipotentielle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3958468-61AF-421D-854A-3DA0F6A822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7921841" cy="1655762"/>
          </a:xfrm>
        </p:spPr>
        <p:txBody>
          <a:bodyPr/>
          <a:lstStyle/>
          <a:p>
            <a:r>
              <a:rPr lang="fr-CH" dirty="0"/>
              <a:t>Voir PowerPoint (Clef USB NIBT 2020) </a:t>
            </a:r>
            <a:r>
              <a:rPr lang="fr-CH" dirty="0" err="1"/>
              <a:t>Chap</a:t>
            </a:r>
            <a:r>
              <a:rPr lang="fr-CH" dirty="0"/>
              <a:t> B. Villas et chalet </a:t>
            </a:r>
          </a:p>
          <a:p>
            <a:r>
              <a:rPr lang="fr-CH" dirty="0"/>
              <a:t>page B3 à B53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1575D8F0-3827-45AF-9050-3E07D4A4EC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3327" y="327024"/>
            <a:ext cx="1924050" cy="585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225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095D24-0725-4942-91BA-A72DB920D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b="1" dirty="0"/>
              <a:t>Rappel</a:t>
            </a:r>
            <a:endParaRPr lang="fr-CH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48DBBD-FFEB-4A0D-9EFA-0CD388CCE2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dirty="0"/>
              <a:t>Tableau pour les trois prise de terre</a:t>
            </a:r>
          </a:p>
          <a:p>
            <a:pPr marL="0" indent="0">
              <a:buNone/>
            </a:pPr>
            <a:endParaRPr lang="fr-CH" dirty="0"/>
          </a:p>
          <a:p>
            <a:r>
              <a:rPr lang="fr-CH" dirty="0"/>
              <a:t>Tableau pour les conducteurs de terre 5.4.2.3</a:t>
            </a:r>
          </a:p>
          <a:p>
            <a:endParaRPr lang="fr-CH" dirty="0"/>
          </a:p>
          <a:p>
            <a:pPr marL="0" indent="0">
              <a:buNone/>
            </a:pPr>
            <a:r>
              <a:rPr lang="fr-CH" dirty="0"/>
              <a:t>Remarque: Attention à ne pas confondre section et diamètre !!!</a:t>
            </a:r>
          </a:p>
        </p:txBody>
      </p:sp>
      <p:sp>
        <p:nvSpPr>
          <p:cNvPr id="6" name="Explosion : 14 points 5">
            <a:extLst>
              <a:ext uri="{FF2B5EF4-FFF2-40B4-BE49-F238E27FC236}">
                <a16:creationId xmlns:a16="http://schemas.microsoft.com/office/drawing/2014/main" id="{F63D8D5B-2477-4806-B705-8E7BD8F89D95}"/>
              </a:ext>
            </a:extLst>
          </p:cNvPr>
          <p:cNvSpPr/>
          <p:nvPr/>
        </p:nvSpPr>
        <p:spPr>
          <a:xfrm>
            <a:off x="6622741" y="1095375"/>
            <a:ext cx="2725445" cy="1325563"/>
          </a:xfrm>
          <a:prstGeom prst="irregularSeal2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dirty="0"/>
              <a:t>N5.4.2.2.1 p.420</a:t>
            </a:r>
          </a:p>
        </p:txBody>
      </p:sp>
      <p:sp>
        <p:nvSpPr>
          <p:cNvPr id="7" name="Explosion : 14 points 6">
            <a:extLst>
              <a:ext uri="{FF2B5EF4-FFF2-40B4-BE49-F238E27FC236}">
                <a16:creationId xmlns:a16="http://schemas.microsoft.com/office/drawing/2014/main" id="{AA06A248-7C79-4244-B823-8141BC1ABA3A}"/>
              </a:ext>
            </a:extLst>
          </p:cNvPr>
          <p:cNvSpPr/>
          <p:nvPr/>
        </p:nvSpPr>
        <p:spPr>
          <a:xfrm>
            <a:off x="7911482" y="2243137"/>
            <a:ext cx="2725445" cy="1325563"/>
          </a:xfrm>
          <a:prstGeom prst="irregularSeal2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dirty="0"/>
              <a:t>N5.4.2.3 p.422</a:t>
            </a:r>
          </a:p>
        </p:txBody>
      </p:sp>
    </p:spTree>
    <p:extLst>
      <p:ext uri="{BB962C8B-B14F-4D97-AF65-F5344CB8AC3E}">
        <p14:creationId xmlns:p14="http://schemas.microsoft.com/office/powerpoint/2010/main" val="4124094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4D07C286-CD46-40BD-A7E0-D3D8D9D443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56780" y="304028"/>
            <a:ext cx="6135002" cy="6249944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D9DBC37-1D52-4298-9F61-8F916437CD3B}"/>
              </a:ext>
            </a:extLst>
          </p:cNvPr>
          <p:cNvSpPr/>
          <p:nvPr/>
        </p:nvSpPr>
        <p:spPr>
          <a:xfrm>
            <a:off x="7149662" y="1236239"/>
            <a:ext cx="2029848" cy="526472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9" name="Encre 8">
                <a:extLst>
                  <a:ext uri="{FF2B5EF4-FFF2-40B4-BE49-F238E27FC236}">
                    <a16:creationId xmlns:a16="http://schemas.microsoft.com/office/drawing/2014/main" id="{71BDAD65-1A5D-486E-A700-CFB9C4A8B07F}"/>
                  </a:ext>
                </a:extLst>
              </p14:cNvPr>
              <p14:cNvContentPartPr/>
              <p14:nvPr/>
            </p14:nvContentPartPr>
            <p14:xfrm>
              <a:off x="5706640" y="527320"/>
              <a:ext cx="206640" cy="1610640"/>
            </p14:xfrm>
          </p:contentPart>
        </mc:Choice>
        <mc:Fallback xmlns="">
          <p:pic>
            <p:nvPicPr>
              <p:cNvPr id="9" name="Encre 8">
                <a:extLst>
                  <a:ext uri="{FF2B5EF4-FFF2-40B4-BE49-F238E27FC236}">
                    <a16:creationId xmlns:a16="http://schemas.microsoft.com/office/drawing/2014/main" id="{71BDAD65-1A5D-486E-A700-CFB9C4A8B07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634765" y="383320"/>
                <a:ext cx="350030" cy="1898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0" name="Encre 9">
                <a:extLst>
                  <a:ext uri="{FF2B5EF4-FFF2-40B4-BE49-F238E27FC236}">
                    <a16:creationId xmlns:a16="http://schemas.microsoft.com/office/drawing/2014/main" id="{53EFAC73-39AA-4D33-9244-65D4CD08B60D}"/>
                  </a:ext>
                </a:extLst>
              </p14:cNvPr>
              <p14:cNvContentPartPr/>
              <p14:nvPr/>
            </p14:nvContentPartPr>
            <p14:xfrm>
              <a:off x="7259680" y="1269280"/>
              <a:ext cx="553680" cy="211680"/>
            </p14:xfrm>
          </p:contentPart>
        </mc:Choice>
        <mc:Fallback xmlns="">
          <p:pic>
            <p:nvPicPr>
              <p:cNvPr id="10" name="Encre 9">
                <a:extLst>
                  <a:ext uri="{FF2B5EF4-FFF2-40B4-BE49-F238E27FC236}">
                    <a16:creationId xmlns:a16="http://schemas.microsoft.com/office/drawing/2014/main" id="{53EFAC73-39AA-4D33-9244-65D4CD08B60D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187680" y="1125640"/>
                <a:ext cx="697320" cy="499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1" name="Encre 10">
                <a:extLst>
                  <a:ext uri="{FF2B5EF4-FFF2-40B4-BE49-F238E27FC236}">
                    <a16:creationId xmlns:a16="http://schemas.microsoft.com/office/drawing/2014/main" id="{089E41A7-667F-497E-87A7-0B94C2D1E935}"/>
                  </a:ext>
                </a:extLst>
              </p14:cNvPr>
              <p14:cNvContentPartPr/>
              <p14:nvPr/>
            </p14:nvContentPartPr>
            <p14:xfrm>
              <a:off x="7261480" y="2068120"/>
              <a:ext cx="141840" cy="360"/>
            </p14:xfrm>
          </p:contentPart>
        </mc:Choice>
        <mc:Fallback xmlns="">
          <p:pic>
            <p:nvPicPr>
              <p:cNvPr id="11" name="Encre 10">
                <a:extLst>
                  <a:ext uri="{FF2B5EF4-FFF2-40B4-BE49-F238E27FC236}">
                    <a16:creationId xmlns:a16="http://schemas.microsoft.com/office/drawing/2014/main" id="{089E41A7-667F-497E-87A7-0B94C2D1E935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189480" y="1924480"/>
                <a:ext cx="285480" cy="28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2" name="Encre 11">
                <a:extLst>
                  <a:ext uri="{FF2B5EF4-FFF2-40B4-BE49-F238E27FC236}">
                    <a16:creationId xmlns:a16="http://schemas.microsoft.com/office/drawing/2014/main" id="{2825C265-2598-4291-8523-5F3DF6E387D8}"/>
                  </a:ext>
                </a:extLst>
              </p14:cNvPr>
              <p14:cNvContentPartPr/>
              <p14:nvPr/>
            </p14:nvContentPartPr>
            <p14:xfrm>
              <a:off x="7616800" y="2059120"/>
              <a:ext cx="141840" cy="360"/>
            </p14:xfrm>
          </p:contentPart>
        </mc:Choice>
        <mc:Fallback xmlns="">
          <p:pic>
            <p:nvPicPr>
              <p:cNvPr id="12" name="Encre 11">
                <a:extLst>
                  <a:ext uri="{FF2B5EF4-FFF2-40B4-BE49-F238E27FC236}">
                    <a16:creationId xmlns:a16="http://schemas.microsoft.com/office/drawing/2014/main" id="{2825C265-2598-4291-8523-5F3DF6E387D8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545160" y="1915480"/>
                <a:ext cx="285480" cy="28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3" name="Encre 12">
                <a:extLst>
                  <a:ext uri="{FF2B5EF4-FFF2-40B4-BE49-F238E27FC236}">
                    <a16:creationId xmlns:a16="http://schemas.microsoft.com/office/drawing/2014/main" id="{C4624012-C5F9-4D55-893F-A37584860DDD}"/>
                  </a:ext>
                </a:extLst>
              </p14:cNvPr>
              <p14:cNvContentPartPr/>
              <p14:nvPr/>
            </p14:nvContentPartPr>
            <p14:xfrm>
              <a:off x="4189960" y="5574520"/>
              <a:ext cx="229680" cy="18360"/>
            </p14:xfrm>
          </p:contentPart>
        </mc:Choice>
        <mc:Fallback xmlns="">
          <p:pic>
            <p:nvPicPr>
              <p:cNvPr id="13" name="Encre 12">
                <a:extLst>
                  <a:ext uri="{FF2B5EF4-FFF2-40B4-BE49-F238E27FC236}">
                    <a16:creationId xmlns:a16="http://schemas.microsoft.com/office/drawing/2014/main" id="{C4624012-C5F9-4D55-893F-A37584860DDD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4118320" y="5430520"/>
                <a:ext cx="373320" cy="30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4" name="Encre 13">
                <a:extLst>
                  <a:ext uri="{FF2B5EF4-FFF2-40B4-BE49-F238E27FC236}">
                    <a16:creationId xmlns:a16="http://schemas.microsoft.com/office/drawing/2014/main" id="{FED4C0F8-841F-4D6C-977A-1CA8C87AE382}"/>
                  </a:ext>
                </a:extLst>
              </p14:cNvPr>
              <p14:cNvContentPartPr/>
              <p14:nvPr/>
            </p14:nvContentPartPr>
            <p14:xfrm>
              <a:off x="7261480" y="5592520"/>
              <a:ext cx="114840" cy="360"/>
            </p14:xfrm>
          </p:contentPart>
        </mc:Choice>
        <mc:Fallback xmlns="">
          <p:pic>
            <p:nvPicPr>
              <p:cNvPr id="14" name="Encre 13">
                <a:extLst>
                  <a:ext uri="{FF2B5EF4-FFF2-40B4-BE49-F238E27FC236}">
                    <a16:creationId xmlns:a16="http://schemas.microsoft.com/office/drawing/2014/main" id="{FED4C0F8-841F-4D6C-977A-1CA8C87AE382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7189480" y="5448880"/>
                <a:ext cx="258480" cy="28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5" name="Encre 14">
                <a:extLst>
                  <a:ext uri="{FF2B5EF4-FFF2-40B4-BE49-F238E27FC236}">
                    <a16:creationId xmlns:a16="http://schemas.microsoft.com/office/drawing/2014/main" id="{1C4720C6-CA1E-44CA-B275-1F870CECB3E4}"/>
                  </a:ext>
                </a:extLst>
              </p14:cNvPr>
              <p14:cNvContentPartPr/>
              <p14:nvPr/>
            </p14:nvContentPartPr>
            <p14:xfrm>
              <a:off x="4260880" y="6350320"/>
              <a:ext cx="171360" cy="32760"/>
            </p14:xfrm>
          </p:contentPart>
        </mc:Choice>
        <mc:Fallback xmlns="">
          <p:pic>
            <p:nvPicPr>
              <p:cNvPr id="15" name="Encre 14">
                <a:extLst>
                  <a:ext uri="{FF2B5EF4-FFF2-40B4-BE49-F238E27FC236}">
                    <a16:creationId xmlns:a16="http://schemas.microsoft.com/office/drawing/2014/main" id="{1C4720C6-CA1E-44CA-B275-1F870CECB3E4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4188880" y="6206320"/>
                <a:ext cx="315000" cy="320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16" name="Encre 15">
                <a:extLst>
                  <a:ext uri="{FF2B5EF4-FFF2-40B4-BE49-F238E27FC236}">
                    <a16:creationId xmlns:a16="http://schemas.microsoft.com/office/drawing/2014/main" id="{C6C4DB10-A6E3-4E07-9E36-F9C2ED346E8C}"/>
                  </a:ext>
                </a:extLst>
              </p14:cNvPr>
              <p14:cNvContentPartPr/>
              <p14:nvPr/>
            </p14:nvContentPartPr>
            <p14:xfrm>
              <a:off x="7243840" y="6382720"/>
              <a:ext cx="141120" cy="18720"/>
            </p14:xfrm>
          </p:contentPart>
        </mc:Choice>
        <mc:Fallback xmlns="">
          <p:pic>
            <p:nvPicPr>
              <p:cNvPr id="16" name="Encre 15">
                <a:extLst>
                  <a:ext uri="{FF2B5EF4-FFF2-40B4-BE49-F238E27FC236}">
                    <a16:creationId xmlns:a16="http://schemas.microsoft.com/office/drawing/2014/main" id="{C6C4DB10-A6E3-4E07-9E36-F9C2ED346E8C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7171840" y="6239080"/>
                <a:ext cx="284760" cy="306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17" name="Encre 16">
                <a:extLst>
                  <a:ext uri="{FF2B5EF4-FFF2-40B4-BE49-F238E27FC236}">
                    <a16:creationId xmlns:a16="http://schemas.microsoft.com/office/drawing/2014/main" id="{BEE5104F-BE15-4618-9422-D3D4FD54B53B}"/>
                  </a:ext>
                </a:extLst>
              </p14:cNvPr>
              <p14:cNvContentPartPr/>
              <p14:nvPr/>
            </p14:nvContentPartPr>
            <p14:xfrm>
              <a:off x="7918480" y="6373720"/>
              <a:ext cx="185760" cy="360"/>
            </p14:xfrm>
          </p:contentPart>
        </mc:Choice>
        <mc:Fallback xmlns="">
          <p:pic>
            <p:nvPicPr>
              <p:cNvPr id="17" name="Encre 16">
                <a:extLst>
                  <a:ext uri="{FF2B5EF4-FFF2-40B4-BE49-F238E27FC236}">
                    <a16:creationId xmlns:a16="http://schemas.microsoft.com/office/drawing/2014/main" id="{BEE5104F-BE15-4618-9422-D3D4FD54B53B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7846480" y="6230080"/>
                <a:ext cx="329400" cy="28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18" name="Encre 17">
                <a:extLst>
                  <a:ext uri="{FF2B5EF4-FFF2-40B4-BE49-F238E27FC236}">
                    <a16:creationId xmlns:a16="http://schemas.microsoft.com/office/drawing/2014/main" id="{787AE7C1-61B1-4125-A706-1409B9CEAA2E}"/>
                  </a:ext>
                </a:extLst>
              </p14:cNvPr>
              <p14:cNvContentPartPr/>
              <p14:nvPr/>
            </p14:nvContentPartPr>
            <p14:xfrm>
              <a:off x="7910560" y="5574520"/>
              <a:ext cx="378000" cy="9360"/>
            </p14:xfrm>
          </p:contentPart>
        </mc:Choice>
        <mc:Fallback xmlns="">
          <p:pic>
            <p:nvPicPr>
              <p:cNvPr id="18" name="Encre 17">
                <a:extLst>
                  <a:ext uri="{FF2B5EF4-FFF2-40B4-BE49-F238E27FC236}">
                    <a16:creationId xmlns:a16="http://schemas.microsoft.com/office/drawing/2014/main" id="{787AE7C1-61B1-4125-A706-1409B9CEAA2E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7838560" y="5430520"/>
                <a:ext cx="521640" cy="297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19" name="Encre 18">
                <a:extLst>
                  <a:ext uri="{FF2B5EF4-FFF2-40B4-BE49-F238E27FC236}">
                    <a16:creationId xmlns:a16="http://schemas.microsoft.com/office/drawing/2014/main" id="{7E874260-6C26-4D80-B501-888545A6C169}"/>
                  </a:ext>
                </a:extLst>
              </p14:cNvPr>
              <p14:cNvContentPartPr/>
              <p14:nvPr/>
            </p14:nvContentPartPr>
            <p14:xfrm>
              <a:off x="4234240" y="4003120"/>
              <a:ext cx="487440" cy="36360"/>
            </p14:xfrm>
          </p:contentPart>
        </mc:Choice>
        <mc:Fallback xmlns="">
          <p:pic>
            <p:nvPicPr>
              <p:cNvPr id="19" name="Encre 18">
                <a:extLst>
                  <a:ext uri="{FF2B5EF4-FFF2-40B4-BE49-F238E27FC236}">
                    <a16:creationId xmlns:a16="http://schemas.microsoft.com/office/drawing/2014/main" id="{7E874260-6C26-4D80-B501-888545A6C169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4162600" y="3859480"/>
                <a:ext cx="631080" cy="324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20" name="Encre 19">
                <a:extLst>
                  <a:ext uri="{FF2B5EF4-FFF2-40B4-BE49-F238E27FC236}">
                    <a16:creationId xmlns:a16="http://schemas.microsoft.com/office/drawing/2014/main" id="{A1E35352-E62A-443F-A25B-1141228FEFDB}"/>
                  </a:ext>
                </a:extLst>
              </p14:cNvPr>
              <p14:cNvContentPartPr/>
              <p14:nvPr/>
            </p14:nvContentPartPr>
            <p14:xfrm>
              <a:off x="7314760" y="4003480"/>
              <a:ext cx="106200" cy="360"/>
            </p14:xfrm>
          </p:contentPart>
        </mc:Choice>
        <mc:Fallback xmlns="">
          <p:pic>
            <p:nvPicPr>
              <p:cNvPr id="20" name="Encre 19">
                <a:extLst>
                  <a:ext uri="{FF2B5EF4-FFF2-40B4-BE49-F238E27FC236}">
                    <a16:creationId xmlns:a16="http://schemas.microsoft.com/office/drawing/2014/main" id="{A1E35352-E62A-443F-A25B-1141228FEFDB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7243120" y="3859840"/>
                <a:ext cx="249840" cy="28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21" name="Encre 20">
                <a:extLst>
                  <a:ext uri="{FF2B5EF4-FFF2-40B4-BE49-F238E27FC236}">
                    <a16:creationId xmlns:a16="http://schemas.microsoft.com/office/drawing/2014/main" id="{19AB2530-5581-43A3-B671-F0C4EAED9D20}"/>
                  </a:ext>
                </a:extLst>
              </p14:cNvPr>
              <p14:cNvContentPartPr/>
              <p14:nvPr/>
            </p14:nvContentPartPr>
            <p14:xfrm>
              <a:off x="7918480" y="4003480"/>
              <a:ext cx="656640" cy="18360"/>
            </p14:xfrm>
          </p:contentPart>
        </mc:Choice>
        <mc:Fallback xmlns="">
          <p:pic>
            <p:nvPicPr>
              <p:cNvPr id="21" name="Encre 20">
                <a:extLst>
                  <a:ext uri="{FF2B5EF4-FFF2-40B4-BE49-F238E27FC236}">
                    <a16:creationId xmlns:a16="http://schemas.microsoft.com/office/drawing/2014/main" id="{19AB2530-5581-43A3-B671-F0C4EAED9D20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7846480" y="3859840"/>
                <a:ext cx="800280" cy="30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22" name="Encre 21">
                <a:extLst>
                  <a:ext uri="{FF2B5EF4-FFF2-40B4-BE49-F238E27FC236}">
                    <a16:creationId xmlns:a16="http://schemas.microsoft.com/office/drawing/2014/main" id="{738D4422-5A60-43F8-B790-D429BD3CD6CB}"/>
                  </a:ext>
                </a:extLst>
              </p14:cNvPr>
              <p14:cNvContentPartPr/>
              <p14:nvPr/>
            </p14:nvContentPartPr>
            <p14:xfrm>
              <a:off x="4217680" y="3098080"/>
              <a:ext cx="363960" cy="360"/>
            </p14:xfrm>
          </p:contentPart>
        </mc:Choice>
        <mc:Fallback xmlns="">
          <p:pic>
            <p:nvPicPr>
              <p:cNvPr id="22" name="Encre 21">
                <a:extLst>
                  <a:ext uri="{FF2B5EF4-FFF2-40B4-BE49-F238E27FC236}">
                    <a16:creationId xmlns:a16="http://schemas.microsoft.com/office/drawing/2014/main" id="{738D4422-5A60-43F8-B790-D429BD3CD6CB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4146040" y="2954080"/>
                <a:ext cx="507600" cy="28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23" name="Encre 22">
                <a:extLst>
                  <a:ext uri="{FF2B5EF4-FFF2-40B4-BE49-F238E27FC236}">
                    <a16:creationId xmlns:a16="http://schemas.microsoft.com/office/drawing/2014/main" id="{565BE95E-6C2A-48A0-BA51-58451C49BB57}"/>
                  </a:ext>
                </a:extLst>
              </p14:cNvPr>
              <p14:cNvContentPartPr/>
              <p14:nvPr/>
            </p14:nvContentPartPr>
            <p14:xfrm>
              <a:off x="7634440" y="3115720"/>
              <a:ext cx="123480" cy="360"/>
            </p14:xfrm>
          </p:contentPart>
        </mc:Choice>
        <mc:Fallback xmlns="">
          <p:pic>
            <p:nvPicPr>
              <p:cNvPr id="23" name="Encre 22">
                <a:extLst>
                  <a:ext uri="{FF2B5EF4-FFF2-40B4-BE49-F238E27FC236}">
                    <a16:creationId xmlns:a16="http://schemas.microsoft.com/office/drawing/2014/main" id="{565BE95E-6C2A-48A0-BA51-58451C49BB57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7562800" y="2972080"/>
                <a:ext cx="267120" cy="288000"/>
              </a:xfrm>
              <a:prstGeom prst="rect">
                <a:avLst/>
              </a:prstGeom>
            </p:spPr>
          </p:pic>
        </mc:Fallback>
      </mc:AlternateContent>
      <p:sp>
        <p:nvSpPr>
          <p:cNvPr id="25" name="Bulle narrative : ronde 24">
            <a:extLst>
              <a:ext uri="{FF2B5EF4-FFF2-40B4-BE49-F238E27FC236}">
                <a16:creationId xmlns:a16="http://schemas.microsoft.com/office/drawing/2014/main" id="{27ACFC8E-4530-497F-AE93-7AF06E433A10}"/>
              </a:ext>
            </a:extLst>
          </p:cNvPr>
          <p:cNvSpPr/>
          <p:nvPr/>
        </p:nvSpPr>
        <p:spPr>
          <a:xfrm flipH="1">
            <a:off x="9513240" y="2059120"/>
            <a:ext cx="2029847" cy="567462"/>
          </a:xfrm>
          <a:prstGeom prst="wedgeEllipseCallout">
            <a:avLst>
              <a:gd name="adj1" fmla="val 90412"/>
              <a:gd name="adj2" fmla="val 134011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dirty="0"/>
              <a:t>Fer à béton</a:t>
            </a:r>
          </a:p>
        </p:txBody>
      </p:sp>
      <p:sp>
        <p:nvSpPr>
          <p:cNvPr id="26" name="Bulle narrative : ronde 25">
            <a:extLst>
              <a:ext uri="{FF2B5EF4-FFF2-40B4-BE49-F238E27FC236}">
                <a16:creationId xmlns:a16="http://schemas.microsoft.com/office/drawing/2014/main" id="{A554FF69-FBAB-4DCA-AF35-3A9EB46C6F2F}"/>
              </a:ext>
            </a:extLst>
          </p:cNvPr>
          <p:cNvSpPr/>
          <p:nvPr/>
        </p:nvSpPr>
        <p:spPr>
          <a:xfrm flipH="1">
            <a:off x="9560869" y="2895840"/>
            <a:ext cx="2029847" cy="567462"/>
          </a:xfrm>
          <a:prstGeom prst="wedgeEllipseCallout">
            <a:avLst>
              <a:gd name="adj1" fmla="val 89537"/>
              <a:gd name="adj2" fmla="val 33886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dirty="0"/>
              <a:t>Fer plat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28" name="Encre 27">
                <a:extLst>
                  <a:ext uri="{FF2B5EF4-FFF2-40B4-BE49-F238E27FC236}">
                    <a16:creationId xmlns:a16="http://schemas.microsoft.com/office/drawing/2014/main" id="{4BBD2108-0F14-4965-9671-9E21178C6BB9}"/>
                  </a:ext>
                </a:extLst>
              </p14:cNvPr>
              <p14:cNvContentPartPr/>
              <p14:nvPr/>
            </p14:nvContentPartPr>
            <p14:xfrm>
              <a:off x="4252240" y="3390400"/>
              <a:ext cx="457920" cy="20520"/>
            </p14:xfrm>
          </p:contentPart>
        </mc:Choice>
        <mc:Fallback xmlns="">
          <p:pic>
            <p:nvPicPr>
              <p:cNvPr id="28" name="Encre 27">
                <a:extLst>
                  <a:ext uri="{FF2B5EF4-FFF2-40B4-BE49-F238E27FC236}">
                    <a16:creationId xmlns:a16="http://schemas.microsoft.com/office/drawing/2014/main" id="{4BBD2108-0F14-4965-9671-9E21178C6BB9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4180240" y="3246400"/>
                <a:ext cx="601560" cy="308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4">
            <p14:nvContentPartPr>
              <p14:cNvPr id="29" name="Encre 28">
                <a:extLst>
                  <a:ext uri="{FF2B5EF4-FFF2-40B4-BE49-F238E27FC236}">
                    <a16:creationId xmlns:a16="http://schemas.microsoft.com/office/drawing/2014/main" id="{35BA6534-712D-45E7-9D9E-3B8607A28296}"/>
                  </a:ext>
                </a:extLst>
              </p14:cNvPr>
              <p14:cNvContentPartPr/>
              <p14:nvPr/>
            </p14:nvContentPartPr>
            <p14:xfrm>
              <a:off x="7288480" y="3373120"/>
              <a:ext cx="133560" cy="360"/>
            </p14:xfrm>
          </p:contentPart>
        </mc:Choice>
        <mc:Fallback xmlns="">
          <p:pic>
            <p:nvPicPr>
              <p:cNvPr id="29" name="Encre 28">
                <a:extLst>
                  <a:ext uri="{FF2B5EF4-FFF2-40B4-BE49-F238E27FC236}">
                    <a16:creationId xmlns:a16="http://schemas.microsoft.com/office/drawing/2014/main" id="{35BA6534-712D-45E7-9D9E-3B8607A28296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7216480" y="3229120"/>
                <a:ext cx="277200" cy="28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6">
            <p14:nvContentPartPr>
              <p14:cNvPr id="30" name="Encre 29">
                <a:extLst>
                  <a:ext uri="{FF2B5EF4-FFF2-40B4-BE49-F238E27FC236}">
                    <a16:creationId xmlns:a16="http://schemas.microsoft.com/office/drawing/2014/main" id="{588E3499-017D-45D3-85A3-2EA5D8CDBC65}"/>
                  </a:ext>
                </a:extLst>
              </p14:cNvPr>
              <p14:cNvContentPartPr/>
              <p14:nvPr/>
            </p14:nvContentPartPr>
            <p14:xfrm>
              <a:off x="7945120" y="3390760"/>
              <a:ext cx="266040" cy="360"/>
            </p14:xfrm>
          </p:contentPart>
        </mc:Choice>
        <mc:Fallback xmlns="">
          <p:pic>
            <p:nvPicPr>
              <p:cNvPr id="30" name="Encre 29">
                <a:extLst>
                  <a:ext uri="{FF2B5EF4-FFF2-40B4-BE49-F238E27FC236}">
                    <a16:creationId xmlns:a16="http://schemas.microsoft.com/office/drawing/2014/main" id="{588E3499-017D-45D3-85A3-2EA5D8CDBC65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7873480" y="3247120"/>
                <a:ext cx="409680" cy="28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8">
            <p14:nvContentPartPr>
              <p14:cNvPr id="31" name="Encre 30">
                <a:extLst>
                  <a:ext uri="{FF2B5EF4-FFF2-40B4-BE49-F238E27FC236}">
                    <a16:creationId xmlns:a16="http://schemas.microsoft.com/office/drawing/2014/main" id="{198EC847-C1EC-4284-9BC1-54A52E72F765}"/>
                  </a:ext>
                </a:extLst>
              </p14:cNvPr>
              <p14:cNvContentPartPr/>
              <p14:nvPr/>
            </p14:nvContentPartPr>
            <p14:xfrm>
              <a:off x="7918480" y="2059120"/>
              <a:ext cx="1086120" cy="27720"/>
            </p14:xfrm>
          </p:contentPart>
        </mc:Choice>
        <mc:Fallback xmlns="">
          <p:pic>
            <p:nvPicPr>
              <p:cNvPr id="31" name="Encre 30">
                <a:extLst>
                  <a:ext uri="{FF2B5EF4-FFF2-40B4-BE49-F238E27FC236}">
                    <a16:creationId xmlns:a16="http://schemas.microsoft.com/office/drawing/2014/main" id="{198EC847-C1EC-4284-9BC1-54A52E72F765}"/>
                  </a:ext>
                </a:extLst>
              </p:cNvPr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7846480" y="1915480"/>
                <a:ext cx="1229760" cy="315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0">
            <p14:nvContentPartPr>
              <p14:cNvPr id="32" name="Encre 31">
                <a:extLst>
                  <a:ext uri="{FF2B5EF4-FFF2-40B4-BE49-F238E27FC236}">
                    <a16:creationId xmlns:a16="http://schemas.microsoft.com/office/drawing/2014/main" id="{491FE0FB-60C7-4A9B-841F-2D1C0D395DE1}"/>
                  </a:ext>
                </a:extLst>
              </p14:cNvPr>
              <p14:cNvContentPartPr/>
              <p14:nvPr/>
            </p14:nvContentPartPr>
            <p14:xfrm>
              <a:off x="5663800" y="3089080"/>
              <a:ext cx="203040" cy="33480"/>
            </p14:xfrm>
          </p:contentPart>
        </mc:Choice>
        <mc:Fallback xmlns="">
          <p:pic>
            <p:nvPicPr>
              <p:cNvPr id="32" name="Encre 31">
                <a:extLst>
                  <a:ext uri="{FF2B5EF4-FFF2-40B4-BE49-F238E27FC236}">
                    <a16:creationId xmlns:a16="http://schemas.microsoft.com/office/drawing/2014/main" id="{491FE0FB-60C7-4A9B-841F-2D1C0D395DE1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5591800" y="2945440"/>
                <a:ext cx="346680" cy="321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2">
            <p14:nvContentPartPr>
              <p14:cNvPr id="33" name="Encre 32">
                <a:extLst>
                  <a:ext uri="{FF2B5EF4-FFF2-40B4-BE49-F238E27FC236}">
                    <a16:creationId xmlns:a16="http://schemas.microsoft.com/office/drawing/2014/main" id="{CB15E78B-5CEA-4454-93AF-98E3247C8D0B}"/>
                  </a:ext>
                </a:extLst>
              </p14:cNvPr>
              <p14:cNvContentPartPr/>
              <p14:nvPr/>
            </p14:nvContentPartPr>
            <p14:xfrm>
              <a:off x="5734720" y="3381400"/>
              <a:ext cx="96840" cy="19080"/>
            </p14:xfrm>
          </p:contentPart>
        </mc:Choice>
        <mc:Fallback xmlns="">
          <p:pic>
            <p:nvPicPr>
              <p:cNvPr id="33" name="Encre 32">
                <a:extLst>
                  <a:ext uri="{FF2B5EF4-FFF2-40B4-BE49-F238E27FC236}">
                    <a16:creationId xmlns:a16="http://schemas.microsoft.com/office/drawing/2014/main" id="{CB15E78B-5CEA-4454-93AF-98E3247C8D0B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5663080" y="3237400"/>
                <a:ext cx="240480" cy="306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4">
            <p14:nvContentPartPr>
              <p14:cNvPr id="34" name="Encre 33">
                <a:extLst>
                  <a:ext uri="{FF2B5EF4-FFF2-40B4-BE49-F238E27FC236}">
                    <a16:creationId xmlns:a16="http://schemas.microsoft.com/office/drawing/2014/main" id="{3F14B4A7-1C71-4DB2-91B5-ABC58BF991E6}"/>
                  </a:ext>
                </a:extLst>
              </p14:cNvPr>
              <p14:cNvContentPartPr/>
              <p14:nvPr/>
            </p14:nvContentPartPr>
            <p14:xfrm>
              <a:off x="5734720" y="3986560"/>
              <a:ext cx="159840" cy="26280"/>
            </p14:xfrm>
          </p:contentPart>
        </mc:Choice>
        <mc:Fallback xmlns="">
          <p:pic>
            <p:nvPicPr>
              <p:cNvPr id="34" name="Encre 33">
                <a:extLst>
                  <a:ext uri="{FF2B5EF4-FFF2-40B4-BE49-F238E27FC236}">
                    <a16:creationId xmlns:a16="http://schemas.microsoft.com/office/drawing/2014/main" id="{3F14B4A7-1C71-4DB2-91B5-ABC58BF991E6}"/>
                  </a:ext>
                </a:extLst>
              </p:cNvPr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5663080" y="3842560"/>
                <a:ext cx="303480" cy="313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6">
            <p14:nvContentPartPr>
              <p14:cNvPr id="35" name="Encre 34">
                <a:extLst>
                  <a:ext uri="{FF2B5EF4-FFF2-40B4-BE49-F238E27FC236}">
                    <a16:creationId xmlns:a16="http://schemas.microsoft.com/office/drawing/2014/main" id="{813289DB-A9A4-4BB4-B454-622803BCD829}"/>
                  </a:ext>
                </a:extLst>
              </p14:cNvPr>
              <p14:cNvContentPartPr/>
              <p14:nvPr/>
            </p14:nvContentPartPr>
            <p14:xfrm>
              <a:off x="5717080" y="5548240"/>
              <a:ext cx="182880" cy="360"/>
            </p14:xfrm>
          </p:contentPart>
        </mc:Choice>
        <mc:Fallback xmlns="">
          <p:pic>
            <p:nvPicPr>
              <p:cNvPr id="35" name="Encre 34">
                <a:extLst>
                  <a:ext uri="{FF2B5EF4-FFF2-40B4-BE49-F238E27FC236}">
                    <a16:creationId xmlns:a16="http://schemas.microsoft.com/office/drawing/2014/main" id="{813289DB-A9A4-4BB4-B454-622803BCD829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5645080" y="5404600"/>
                <a:ext cx="326520" cy="28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8">
            <p14:nvContentPartPr>
              <p14:cNvPr id="36" name="Encre 35">
                <a:extLst>
                  <a:ext uri="{FF2B5EF4-FFF2-40B4-BE49-F238E27FC236}">
                    <a16:creationId xmlns:a16="http://schemas.microsoft.com/office/drawing/2014/main" id="{0290FBBE-6C86-47C6-84ED-966E4F00673E}"/>
                  </a:ext>
                </a:extLst>
              </p14:cNvPr>
              <p14:cNvContentPartPr/>
              <p14:nvPr/>
            </p14:nvContentPartPr>
            <p14:xfrm>
              <a:off x="5743360" y="6409360"/>
              <a:ext cx="248040" cy="15120"/>
            </p14:xfrm>
          </p:contentPart>
        </mc:Choice>
        <mc:Fallback xmlns="">
          <p:pic>
            <p:nvPicPr>
              <p:cNvPr id="36" name="Encre 35">
                <a:extLst>
                  <a:ext uri="{FF2B5EF4-FFF2-40B4-BE49-F238E27FC236}">
                    <a16:creationId xmlns:a16="http://schemas.microsoft.com/office/drawing/2014/main" id="{0290FBBE-6C86-47C6-84ED-966E4F00673E}"/>
                  </a:ext>
                </a:extLst>
              </p:cNvPr>
              <p:cNvPicPr/>
              <p:nvPr/>
            </p:nvPicPr>
            <p:blipFill>
              <a:blip r:embed="rId49"/>
              <a:stretch>
                <a:fillRect/>
              </a:stretch>
            </p:blipFill>
            <p:spPr>
              <a:xfrm>
                <a:off x="5671720" y="6265360"/>
                <a:ext cx="391680" cy="302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0">
            <p14:nvContentPartPr>
              <p14:cNvPr id="40" name="Encre 39">
                <a:extLst>
                  <a:ext uri="{FF2B5EF4-FFF2-40B4-BE49-F238E27FC236}">
                    <a16:creationId xmlns:a16="http://schemas.microsoft.com/office/drawing/2014/main" id="{37CC1C32-0F4E-45FB-B26B-648238ECA0DA}"/>
                  </a:ext>
                </a:extLst>
              </p14:cNvPr>
              <p14:cNvContentPartPr/>
              <p14:nvPr/>
            </p14:nvContentPartPr>
            <p14:xfrm>
              <a:off x="3326320" y="5698720"/>
              <a:ext cx="255960" cy="80640"/>
            </p14:xfrm>
          </p:contentPart>
        </mc:Choice>
        <mc:Fallback xmlns="">
          <p:pic>
            <p:nvPicPr>
              <p:cNvPr id="40" name="Encre 39">
                <a:extLst>
                  <a:ext uri="{FF2B5EF4-FFF2-40B4-BE49-F238E27FC236}">
                    <a16:creationId xmlns:a16="http://schemas.microsoft.com/office/drawing/2014/main" id="{37CC1C32-0F4E-45FB-B26B-648238ECA0DA}"/>
                  </a:ext>
                </a:extLst>
              </p:cNvPr>
              <p:cNvPicPr/>
              <p:nvPr/>
            </p:nvPicPr>
            <p:blipFill>
              <a:blip r:embed="rId51"/>
              <a:stretch>
                <a:fillRect/>
              </a:stretch>
            </p:blipFill>
            <p:spPr>
              <a:xfrm>
                <a:off x="3254680" y="5554720"/>
                <a:ext cx="399600" cy="368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2">
            <p14:nvContentPartPr>
              <p14:cNvPr id="41" name="Encre 40">
                <a:extLst>
                  <a:ext uri="{FF2B5EF4-FFF2-40B4-BE49-F238E27FC236}">
                    <a16:creationId xmlns:a16="http://schemas.microsoft.com/office/drawing/2014/main" id="{78AEC005-1DED-4DD3-B2A8-06B9A6BDB5DF}"/>
                  </a:ext>
                </a:extLst>
              </p14:cNvPr>
              <p14:cNvContentPartPr/>
              <p14:nvPr/>
            </p14:nvContentPartPr>
            <p14:xfrm>
              <a:off x="3310840" y="3117160"/>
              <a:ext cx="256680" cy="16560"/>
            </p14:xfrm>
          </p:contentPart>
        </mc:Choice>
        <mc:Fallback xmlns="">
          <p:pic>
            <p:nvPicPr>
              <p:cNvPr id="41" name="Encre 40">
                <a:extLst>
                  <a:ext uri="{FF2B5EF4-FFF2-40B4-BE49-F238E27FC236}">
                    <a16:creationId xmlns:a16="http://schemas.microsoft.com/office/drawing/2014/main" id="{78AEC005-1DED-4DD3-B2A8-06B9A6BDB5DF}"/>
                  </a:ext>
                </a:extLst>
              </p:cNvPr>
              <p:cNvPicPr/>
              <p:nvPr/>
            </p:nvPicPr>
            <p:blipFill>
              <a:blip r:embed="rId53"/>
              <a:stretch>
                <a:fillRect/>
              </a:stretch>
            </p:blipFill>
            <p:spPr>
              <a:xfrm>
                <a:off x="3239200" y="2973520"/>
                <a:ext cx="400320" cy="304200"/>
              </a:xfrm>
              <a:prstGeom prst="rect">
                <a:avLst/>
              </a:prstGeom>
            </p:spPr>
          </p:pic>
        </mc:Fallback>
      </mc:AlternateContent>
      <p:sp>
        <p:nvSpPr>
          <p:cNvPr id="37" name="Explosion : 14 points 36">
            <a:extLst>
              <a:ext uri="{FF2B5EF4-FFF2-40B4-BE49-F238E27FC236}">
                <a16:creationId xmlns:a16="http://schemas.microsoft.com/office/drawing/2014/main" id="{114CADAE-78AE-447C-BDE6-12DF963EFAA3}"/>
              </a:ext>
            </a:extLst>
          </p:cNvPr>
          <p:cNvSpPr/>
          <p:nvPr/>
        </p:nvSpPr>
        <p:spPr>
          <a:xfrm>
            <a:off x="9638950" y="49557"/>
            <a:ext cx="2488295" cy="1670186"/>
          </a:xfrm>
          <a:prstGeom prst="irregularSeal2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H" dirty="0"/>
              <a:t>Tableau 5.4.2.2.1 p.420 </a:t>
            </a:r>
          </a:p>
        </p:txBody>
      </p:sp>
    </p:spTree>
    <p:extLst>
      <p:ext uri="{BB962C8B-B14F-4D97-AF65-F5344CB8AC3E}">
        <p14:creationId xmlns:p14="http://schemas.microsoft.com/office/powerpoint/2010/main" val="2417024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1CB1D8-2D14-4AF8-8163-BDD4BA113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L’électrode de terre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9D238AB-C39A-498C-8E01-0D18DB2AE3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dirty="0"/>
              <a:t>Doit ceinturer le bâtiment</a:t>
            </a:r>
          </a:p>
          <a:p>
            <a:pPr marL="457200" lvl="1" indent="0">
              <a:buNone/>
            </a:pPr>
            <a:r>
              <a:rPr lang="fr-CH" dirty="0"/>
              <a:t>Sortie pour : </a:t>
            </a:r>
          </a:p>
          <a:p>
            <a:pPr lvl="1"/>
            <a:r>
              <a:rPr lang="fr-CH" dirty="0"/>
              <a:t>PEN du réseau (conducteur ou ligne de terre) -&gt; </a:t>
            </a:r>
            <a:r>
              <a:rPr lang="fr-CH" dirty="0">
                <a:highlight>
                  <a:srgbClr val="FFFF00"/>
                </a:highlight>
              </a:rPr>
              <a:t>tableau 5.4.2.3 p.422</a:t>
            </a:r>
          </a:p>
          <a:p>
            <a:pPr lvl="1"/>
            <a:r>
              <a:rPr lang="fr-CH" dirty="0"/>
              <a:t>Différentes liaisons équipotentiels (introduction d’eau, de gaz, chauffage, ascenseur, onduleur, cheminée).</a:t>
            </a:r>
          </a:p>
          <a:p>
            <a:pPr lvl="1"/>
            <a:r>
              <a:rPr lang="fr-CH" dirty="0"/>
              <a:t>Éventuellement pour un paratonnerre (PCF: Protection contre la foudre)</a:t>
            </a:r>
          </a:p>
          <a:p>
            <a:pPr marL="457200" lvl="1" indent="0">
              <a:buNone/>
            </a:pPr>
            <a:endParaRPr lang="fr-CH" u="sng" dirty="0"/>
          </a:p>
          <a:p>
            <a:pPr marL="457200" lvl="1" indent="0">
              <a:buNone/>
            </a:pPr>
            <a:r>
              <a:rPr lang="fr-CH" dirty="0"/>
              <a:t>Recommandation: Utilisation des points rouges et du matériel de serrage adéquat. (Oublier le scotch et les attaches plastiques)</a:t>
            </a:r>
          </a:p>
          <a:p>
            <a:endParaRPr lang="fr-CH" dirty="0"/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0370998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4E3968-AF54-4FD9-8CAF-F5A4CEEF7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Installation avec fondation isolée (</a:t>
            </a:r>
            <a:r>
              <a:rPr lang="fr-CH" dirty="0" err="1"/>
              <a:t>Minergie</a:t>
            </a:r>
            <a:r>
              <a:rPr lang="fr-CH" dirty="0"/>
              <a:t>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9C1D699-406B-4B3C-9366-3ABD0FD07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6747"/>
            <a:ext cx="10515600" cy="4351338"/>
          </a:xfrm>
        </p:spPr>
        <p:txBody>
          <a:bodyPr/>
          <a:lstStyle/>
          <a:p>
            <a:r>
              <a:rPr lang="fr-CH" dirty="0"/>
              <a:t>Installation d’un ruban de terre ou d’un pieux de terre</a:t>
            </a:r>
          </a:p>
          <a:p>
            <a:r>
              <a:rPr lang="fr-CH" dirty="0"/>
              <a:t>Liaison obligatoire entre le ruban et le ferraillage (min 1x sur fer vertical de 8 mm de diamètre, le plus bas possible)</a:t>
            </a:r>
          </a:p>
          <a:p>
            <a:r>
              <a:rPr lang="fr-CH" dirty="0"/>
              <a:t>Point de contrôle doit être accessible</a:t>
            </a:r>
          </a:p>
          <a:p>
            <a:pPr marL="0" indent="0">
              <a:buNone/>
            </a:pP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85845834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FB8BF1253B4847A22376EFCE9D7A31" ma:contentTypeVersion="13" ma:contentTypeDescription="Crée un document." ma:contentTypeScope="" ma:versionID="294d40afb1b59c9df11d418aeb789970">
  <xsd:schema xmlns:xsd="http://www.w3.org/2001/XMLSchema" xmlns:xs="http://www.w3.org/2001/XMLSchema" xmlns:p="http://schemas.microsoft.com/office/2006/metadata/properties" xmlns:ns3="3f5aaf00-5e08-467b-8ed6-05c6302b08c6" xmlns:ns4="38cb5498-d582-4c13-9914-4fcd48091daf" targetNamespace="http://schemas.microsoft.com/office/2006/metadata/properties" ma:root="true" ma:fieldsID="40c63083112ef74db40abffefe32c406" ns3:_="" ns4:_="">
    <xsd:import namespace="3f5aaf00-5e08-467b-8ed6-05c6302b08c6"/>
    <xsd:import namespace="38cb5498-d582-4c13-9914-4fcd48091da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aaf00-5e08-467b-8ed6-05c6302b08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cb5498-d582-4c13-9914-4fcd48091daf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Partage du hachage d’indicateu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1605C6B-C711-4710-AD70-C1EBD67B79F7}">
  <ds:schemaRefs>
    <ds:schemaRef ds:uri="38cb5498-d582-4c13-9914-4fcd48091daf"/>
    <ds:schemaRef ds:uri="3f5aaf00-5e08-467b-8ed6-05c6302b08c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34D0A8EF-A13D-469C-944C-E4C70CE4484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4E921D3-653F-4143-8EEC-E0F280742782}">
  <ds:schemaRefs>
    <ds:schemaRef ds:uri="38cb5498-d582-4c13-9914-4fcd48091daf"/>
    <ds:schemaRef ds:uri="3f5aaf00-5e08-467b-8ed6-05c6302b08c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634</Words>
  <Application>Microsoft Office PowerPoint</Application>
  <PresentationFormat>Grand écran</PresentationFormat>
  <Paragraphs>107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7" baseType="lpstr">
      <vt:lpstr>Arial</vt:lpstr>
      <vt:lpstr>ArialMT</vt:lpstr>
      <vt:lpstr>Calibri</vt:lpstr>
      <vt:lpstr>Calibri Light</vt:lpstr>
      <vt:lpstr>Rockwell</vt:lpstr>
      <vt:lpstr>Thème Office</vt:lpstr>
      <vt:lpstr>NIBT 4ème</vt:lpstr>
      <vt:lpstr>NIBT CHAPITRE 5.4</vt:lpstr>
      <vt:lpstr>Buts</vt:lpstr>
      <vt:lpstr>Prise de terre (3 applications)</vt:lpstr>
      <vt:lpstr>Électrode de terre et liaison équipotentielle</vt:lpstr>
      <vt:lpstr>Rappel</vt:lpstr>
      <vt:lpstr>Présentation PowerPoint</vt:lpstr>
      <vt:lpstr>L’électrode de terre</vt:lpstr>
      <vt:lpstr>Installation avec fondation isolée (Minergie)</vt:lpstr>
      <vt:lpstr>Electrode de terre dans un bâtiment existant (piqué)</vt:lpstr>
      <vt:lpstr>Section des différents conducteurs de terre</vt:lpstr>
      <vt:lpstr>Conducteur PEN</vt:lpstr>
      <vt:lpstr>Conducteur principale d’équipotentialité (Conducteur PE au tableau)</vt:lpstr>
      <vt:lpstr>NIBT CHAPITRE 5.5</vt:lpstr>
      <vt:lpstr>ANCIEN TABLEAU !</vt:lpstr>
      <vt:lpstr>Présentation PowerPoint</vt:lpstr>
      <vt:lpstr>Nouveau symboles (interdiction)</vt:lpstr>
      <vt:lpstr>Présentation PowerPoint</vt:lpstr>
      <vt:lpstr>Pose des luminaires </vt:lpstr>
      <vt:lpstr>Attention à l’effet stroboscopique</vt:lpstr>
      <vt:lpstr>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NIBT 4ème</dc:title>
  <dc:creator>Baechler Jonathan</dc:creator>
  <cp:lastModifiedBy>Baechler Jonathan</cp:lastModifiedBy>
  <cp:revision>1</cp:revision>
  <dcterms:created xsi:type="dcterms:W3CDTF">2020-12-03T19:03:24Z</dcterms:created>
  <dcterms:modified xsi:type="dcterms:W3CDTF">2025-02-14T08:48:31Z</dcterms:modified>
</cp:coreProperties>
</file>