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330" r:id="rId5"/>
    <p:sldId id="345" r:id="rId6"/>
    <p:sldId id="320" r:id="rId7"/>
    <p:sldId id="321" r:id="rId8"/>
    <p:sldId id="339" r:id="rId9"/>
    <p:sldId id="340" r:id="rId10"/>
    <p:sldId id="341" r:id="rId11"/>
    <p:sldId id="342" r:id="rId12"/>
    <p:sldId id="343" r:id="rId13"/>
    <p:sldId id="344" r:id="rId14"/>
    <p:sldId id="334" r:id="rId15"/>
    <p:sldId id="346" r:id="rId16"/>
    <p:sldId id="350" r:id="rId17"/>
    <p:sldId id="347" r:id="rId18"/>
    <p:sldId id="348" r:id="rId19"/>
    <p:sldId id="349" r:id="rId20"/>
    <p:sldId id="351" r:id="rId21"/>
    <p:sldId id="352" r:id="rId22"/>
    <p:sldId id="360" r:id="rId23"/>
    <p:sldId id="361" r:id="rId24"/>
    <p:sldId id="353" r:id="rId25"/>
    <p:sldId id="354" r:id="rId26"/>
    <p:sldId id="355" r:id="rId27"/>
    <p:sldId id="356" r:id="rId28"/>
    <p:sldId id="359" r:id="rId29"/>
    <p:sldId id="357" r:id="rId30"/>
    <p:sldId id="358" r:id="rId31"/>
    <p:sldId id="362" r:id="rId32"/>
    <p:sldId id="29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echler Jonathan, N/NB/NBL/NBLE" initials="BJN" lastIdx="2" clrIdx="0">
    <p:extLst>
      <p:ext uri="{19B8F6BF-5375-455C-9EA6-DF929625EA0E}">
        <p15:presenceInfo xmlns:p15="http://schemas.microsoft.com/office/powerpoint/2012/main" userId="S-1-5-21-3144422677-1507823506-1695946136-1450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72067-4CD6-4441-AC0F-ECD8AB7C3959}" v="58" dt="2025-08-25T15:12:35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595" autoAdjust="0"/>
  </p:normalViewPr>
  <p:slideViewPr>
    <p:cSldViewPr snapToGrid="0">
      <p:cViewPr varScale="1">
        <p:scale>
          <a:sx n="104" d="100"/>
          <a:sy n="104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echler Jonathan" userId="47f0ae59-e29e-4ab1-be6f-043bae60ed99" providerId="ADAL" clId="{433EBE13-6C26-46F1-9186-D125B7DBAA9E}"/>
    <pc:docChg chg="undo custSel addSld delSld modSld sldOrd">
      <pc:chgData name="Baechler Jonathan" userId="47f0ae59-e29e-4ab1-be6f-043bae60ed99" providerId="ADAL" clId="{433EBE13-6C26-46F1-9186-D125B7DBAA9E}" dt="2022-03-15T16:50:34.025" v="3537" actId="20577"/>
      <pc:docMkLst>
        <pc:docMk/>
      </pc:docMkLst>
      <pc:sldChg chg="delSp add del setBg delDesignElem">
        <pc:chgData name="Baechler Jonathan" userId="47f0ae59-e29e-4ab1-be6f-043bae60ed99" providerId="ADAL" clId="{433EBE13-6C26-46F1-9186-D125B7DBAA9E}" dt="2022-03-15T14:51:50.134" v="16" actId="47"/>
        <pc:sldMkLst>
          <pc:docMk/>
          <pc:sldMk cId="1086942488" sldId="283"/>
        </pc:sldMkLst>
      </pc:sldChg>
      <pc:sldChg chg="modSp mod">
        <pc:chgData name="Baechler Jonathan" userId="47f0ae59-e29e-4ab1-be6f-043bae60ed99" providerId="ADAL" clId="{433EBE13-6C26-46F1-9186-D125B7DBAA9E}" dt="2022-03-15T14:50:41.855" v="3" actId="20577"/>
        <pc:sldMkLst>
          <pc:docMk/>
          <pc:sldMk cId="3209799926" sldId="284"/>
        </pc:sldMkLst>
      </pc:sldChg>
      <pc:sldChg chg="ord">
        <pc:chgData name="Baechler Jonathan" userId="47f0ae59-e29e-4ab1-be6f-043bae60ed99" providerId="ADAL" clId="{433EBE13-6C26-46F1-9186-D125B7DBAA9E}" dt="2022-03-15T16:17:06.794" v="2378"/>
        <pc:sldMkLst>
          <pc:docMk/>
          <pc:sldMk cId="1918500886" sldId="292"/>
        </pc:sldMkLst>
      </pc:sldChg>
      <pc:sldChg chg="del">
        <pc:chgData name="Baechler Jonathan" userId="47f0ae59-e29e-4ab1-be6f-043bae60ed99" providerId="ADAL" clId="{433EBE13-6C26-46F1-9186-D125B7DBAA9E}" dt="2022-03-15T14:51:07.326" v="4" actId="47"/>
        <pc:sldMkLst>
          <pc:docMk/>
          <pc:sldMk cId="3001901885" sldId="293"/>
        </pc:sldMkLst>
      </pc:sldChg>
      <pc:sldChg chg="modSp new mod">
        <pc:chgData name="Baechler Jonathan" userId="47f0ae59-e29e-4ab1-be6f-043bae60ed99" providerId="ADAL" clId="{433EBE13-6C26-46F1-9186-D125B7DBAA9E}" dt="2022-03-15T14:53:09.823" v="171" actId="13926"/>
        <pc:sldMkLst>
          <pc:docMk/>
          <pc:sldMk cId="3796196464" sldId="293"/>
        </pc:sldMkLst>
      </pc:sldChg>
      <pc:sldChg chg="addSp modSp new mod setBg">
        <pc:chgData name="Baechler Jonathan" userId="47f0ae59-e29e-4ab1-be6f-043bae60ed99" providerId="ADAL" clId="{433EBE13-6C26-46F1-9186-D125B7DBAA9E}" dt="2022-03-15T15:47:38.618" v="2278" actId="20577"/>
        <pc:sldMkLst>
          <pc:docMk/>
          <pc:sldMk cId="525481885" sldId="294"/>
        </pc:sldMkLst>
      </pc:sldChg>
      <pc:sldChg chg="del">
        <pc:chgData name="Baechler Jonathan" userId="47f0ae59-e29e-4ab1-be6f-043bae60ed99" providerId="ADAL" clId="{433EBE13-6C26-46F1-9186-D125B7DBAA9E}" dt="2022-03-15T14:51:08.044" v="5" actId="47"/>
        <pc:sldMkLst>
          <pc:docMk/>
          <pc:sldMk cId="2196591277" sldId="294"/>
        </pc:sldMkLst>
      </pc:sldChg>
      <pc:sldChg chg="addSp modSp new mod">
        <pc:chgData name="Baechler Jonathan" userId="47f0ae59-e29e-4ab1-be6f-043bae60ed99" providerId="ADAL" clId="{433EBE13-6C26-46F1-9186-D125B7DBAA9E}" dt="2022-03-15T15:48:13.744" v="2292" actId="20577"/>
        <pc:sldMkLst>
          <pc:docMk/>
          <pc:sldMk cId="1893393066" sldId="295"/>
        </pc:sldMkLst>
      </pc:sldChg>
      <pc:sldChg chg="del">
        <pc:chgData name="Baechler Jonathan" userId="47f0ae59-e29e-4ab1-be6f-043bae60ed99" providerId="ADAL" clId="{433EBE13-6C26-46F1-9186-D125B7DBAA9E}" dt="2022-03-15T14:51:10.919" v="8" actId="47"/>
        <pc:sldMkLst>
          <pc:docMk/>
          <pc:sldMk cId="2612576951" sldId="295"/>
        </pc:sldMkLst>
      </pc:sldChg>
      <pc:sldChg chg="del">
        <pc:chgData name="Baechler Jonathan" userId="47f0ae59-e29e-4ab1-be6f-043bae60ed99" providerId="ADAL" clId="{433EBE13-6C26-46F1-9186-D125B7DBAA9E}" dt="2022-03-15T14:51:11.755" v="9" actId="47"/>
        <pc:sldMkLst>
          <pc:docMk/>
          <pc:sldMk cId="1597141962" sldId="296"/>
        </pc:sldMkLst>
      </pc:sldChg>
      <pc:sldChg chg="del">
        <pc:chgData name="Baechler Jonathan" userId="47f0ae59-e29e-4ab1-be6f-043bae60ed99" providerId="ADAL" clId="{433EBE13-6C26-46F1-9186-D125B7DBAA9E}" dt="2022-03-15T14:51:12.542" v="10" actId="47"/>
        <pc:sldMkLst>
          <pc:docMk/>
          <pc:sldMk cId="3839959772" sldId="297"/>
        </pc:sldMkLst>
      </pc:sldChg>
      <pc:sldChg chg="del">
        <pc:chgData name="Baechler Jonathan" userId="47f0ae59-e29e-4ab1-be6f-043bae60ed99" providerId="ADAL" clId="{433EBE13-6C26-46F1-9186-D125B7DBAA9E}" dt="2022-03-15T14:51:13.447" v="11" actId="47"/>
        <pc:sldMkLst>
          <pc:docMk/>
          <pc:sldMk cId="2172503566" sldId="298"/>
        </pc:sldMkLst>
      </pc:sldChg>
      <pc:sldChg chg="del">
        <pc:chgData name="Baechler Jonathan" userId="47f0ae59-e29e-4ab1-be6f-043bae60ed99" providerId="ADAL" clId="{433EBE13-6C26-46F1-9186-D125B7DBAA9E}" dt="2022-03-15T14:51:14.623" v="12" actId="47"/>
        <pc:sldMkLst>
          <pc:docMk/>
          <pc:sldMk cId="382655041" sldId="299"/>
        </pc:sldMkLst>
      </pc:sldChg>
      <pc:sldChg chg="del">
        <pc:chgData name="Baechler Jonathan" userId="47f0ae59-e29e-4ab1-be6f-043bae60ed99" providerId="ADAL" clId="{433EBE13-6C26-46F1-9186-D125B7DBAA9E}" dt="2022-03-15T14:51:09.863" v="7" actId="47"/>
        <pc:sldMkLst>
          <pc:docMk/>
          <pc:sldMk cId="2520896292" sldId="300"/>
        </pc:sldMkLst>
      </pc:sldChg>
      <pc:sldChg chg="del">
        <pc:chgData name="Baechler Jonathan" userId="47f0ae59-e29e-4ab1-be6f-043bae60ed99" providerId="ADAL" clId="{433EBE13-6C26-46F1-9186-D125B7DBAA9E}" dt="2022-03-15T14:51:08.958" v="6" actId="47"/>
        <pc:sldMkLst>
          <pc:docMk/>
          <pc:sldMk cId="1985875532" sldId="301"/>
        </pc:sldMkLst>
      </pc:sldChg>
      <pc:sldChg chg="modSp add mod">
        <pc:chgData name="Baechler Jonathan" userId="47f0ae59-e29e-4ab1-be6f-043bae60ed99" providerId="ADAL" clId="{433EBE13-6C26-46F1-9186-D125B7DBAA9E}" dt="2022-03-15T15:11:11.980" v="1203" actId="207"/>
        <pc:sldMkLst>
          <pc:docMk/>
          <pc:sldMk cId="2473673146" sldId="308"/>
        </pc:sldMkLst>
      </pc:sldChg>
      <pc:sldChg chg="addSp modSp new mod">
        <pc:chgData name="Baechler Jonathan" userId="47f0ae59-e29e-4ab1-be6f-043bae60ed99" providerId="ADAL" clId="{433EBE13-6C26-46F1-9186-D125B7DBAA9E}" dt="2022-03-15T15:49:06.198" v="2311" actId="14100"/>
        <pc:sldMkLst>
          <pc:docMk/>
          <pc:sldMk cId="4114271492" sldId="309"/>
        </pc:sldMkLst>
      </pc:sldChg>
      <pc:sldChg chg="addSp modSp new mod setBg modAnim">
        <pc:chgData name="Baechler Jonathan" userId="47f0ae59-e29e-4ab1-be6f-043bae60ed99" providerId="ADAL" clId="{433EBE13-6C26-46F1-9186-D125B7DBAA9E}" dt="2022-03-15T15:19:41.574" v="1601"/>
        <pc:sldMkLst>
          <pc:docMk/>
          <pc:sldMk cId="3314774403" sldId="310"/>
        </pc:sldMkLst>
      </pc:sldChg>
      <pc:sldChg chg="addSp delSp modSp new mod modAnim">
        <pc:chgData name="Baechler Jonathan" userId="47f0ae59-e29e-4ab1-be6f-043bae60ed99" providerId="ADAL" clId="{433EBE13-6C26-46F1-9186-D125B7DBAA9E}" dt="2022-03-15T15:41:17.614" v="2197" actId="1076"/>
        <pc:sldMkLst>
          <pc:docMk/>
          <pc:sldMk cId="74047968" sldId="311"/>
        </pc:sldMkLst>
      </pc:sldChg>
      <pc:sldChg chg="addSp delSp modSp new mod">
        <pc:chgData name="Baechler Jonathan" userId="47f0ae59-e29e-4ab1-be6f-043bae60ed99" providerId="ADAL" clId="{433EBE13-6C26-46F1-9186-D125B7DBAA9E}" dt="2022-03-15T15:49:48.561" v="2321" actId="20577"/>
        <pc:sldMkLst>
          <pc:docMk/>
          <pc:sldMk cId="2683809434" sldId="312"/>
        </pc:sldMkLst>
      </pc:sldChg>
      <pc:sldChg chg="addSp delSp modSp new mod">
        <pc:chgData name="Baechler Jonathan" userId="47f0ae59-e29e-4ab1-be6f-043bae60ed99" providerId="ADAL" clId="{433EBE13-6C26-46F1-9186-D125B7DBAA9E}" dt="2022-03-15T15:52:08.931" v="2375" actId="1076"/>
        <pc:sldMkLst>
          <pc:docMk/>
          <pc:sldMk cId="351864649" sldId="313"/>
        </pc:sldMkLst>
      </pc:sldChg>
      <pc:sldChg chg="addSp modSp new mod">
        <pc:chgData name="Baechler Jonathan" userId="47f0ae59-e29e-4ab1-be6f-043bae60ed99" providerId="ADAL" clId="{433EBE13-6C26-46F1-9186-D125B7DBAA9E}" dt="2022-03-15T16:20:55.792" v="2672" actId="20577"/>
        <pc:sldMkLst>
          <pc:docMk/>
          <pc:sldMk cId="2986226525" sldId="314"/>
        </pc:sldMkLst>
      </pc:sldChg>
      <pc:sldChg chg="addSp modSp new mod">
        <pc:chgData name="Baechler Jonathan" userId="47f0ae59-e29e-4ab1-be6f-043bae60ed99" providerId="ADAL" clId="{433EBE13-6C26-46F1-9186-D125B7DBAA9E}" dt="2022-03-15T16:24:40.239" v="2749" actId="1076"/>
        <pc:sldMkLst>
          <pc:docMk/>
          <pc:sldMk cId="2526053808" sldId="315"/>
        </pc:sldMkLst>
      </pc:sldChg>
      <pc:sldChg chg="addSp delSp modSp new mod setBg">
        <pc:chgData name="Baechler Jonathan" userId="47f0ae59-e29e-4ab1-be6f-043bae60ed99" providerId="ADAL" clId="{433EBE13-6C26-46F1-9186-D125B7DBAA9E}" dt="2022-03-15T16:49:53.203" v="3524" actId="20577"/>
        <pc:sldMkLst>
          <pc:docMk/>
          <pc:sldMk cId="1892207498" sldId="316"/>
        </pc:sldMkLst>
      </pc:sldChg>
      <pc:sldChg chg="addSp modSp new mod">
        <pc:chgData name="Baechler Jonathan" userId="47f0ae59-e29e-4ab1-be6f-043bae60ed99" providerId="ADAL" clId="{433EBE13-6C26-46F1-9186-D125B7DBAA9E}" dt="2022-03-15T16:50:23.461" v="3534" actId="1076"/>
        <pc:sldMkLst>
          <pc:docMk/>
          <pc:sldMk cId="1747787487" sldId="317"/>
        </pc:sldMkLst>
      </pc:sldChg>
      <pc:sldChg chg="addSp delSp modSp new mod">
        <pc:chgData name="Baechler Jonathan" userId="47f0ae59-e29e-4ab1-be6f-043bae60ed99" providerId="ADAL" clId="{433EBE13-6C26-46F1-9186-D125B7DBAA9E}" dt="2022-03-15T16:50:34.025" v="3537" actId="20577"/>
        <pc:sldMkLst>
          <pc:docMk/>
          <pc:sldMk cId="1463846181" sldId="318"/>
        </pc:sldMkLst>
      </pc:sldChg>
      <pc:sldChg chg="addSp modSp new mod">
        <pc:chgData name="Baechler Jonathan" userId="47f0ae59-e29e-4ab1-be6f-043bae60ed99" providerId="ADAL" clId="{433EBE13-6C26-46F1-9186-D125B7DBAA9E}" dt="2022-03-15T16:49:04.850" v="3517" actId="14100"/>
        <pc:sldMkLst>
          <pc:docMk/>
          <pc:sldMk cId="312629240" sldId="319"/>
        </pc:sldMkLst>
      </pc:sldChg>
    </pc:docChg>
  </pc:docChgLst>
  <pc:docChgLst>
    <pc:chgData name="Baechler Jonathan" userId="47f0ae59-e29e-4ab1-be6f-043bae60ed99" providerId="ADAL" clId="{D943E692-DD12-4BD3-A069-8E23A9888F90}"/>
    <pc:docChg chg="modSld">
      <pc:chgData name="Baechler Jonathan" userId="47f0ae59-e29e-4ab1-be6f-043bae60ed99" providerId="ADAL" clId="{D943E692-DD12-4BD3-A069-8E23A9888F90}" dt="2022-04-05T12:21:36.950" v="18" actId="20577"/>
      <pc:docMkLst>
        <pc:docMk/>
      </pc:docMkLst>
      <pc:sldChg chg="modSp mod">
        <pc:chgData name="Baechler Jonathan" userId="47f0ae59-e29e-4ab1-be6f-043bae60ed99" providerId="ADAL" clId="{D943E692-DD12-4BD3-A069-8E23A9888F90}" dt="2022-04-05T12:21:36.950" v="18" actId="20577"/>
        <pc:sldMkLst>
          <pc:docMk/>
          <pc:sldMk cId="74047968" sldId="311"/>
        </pc:sldMkLst>
      </pc:sldChg>
    </pc:docChg>
  </pc:docChgLst>
  <pc:docChgLst>
    <pc:chgData name="Baechler Jonathan" userId="47f0ae59-e29e-4ab1-be6f-043bae60ed99" providerId="ADAL" clId="{AC3F21F8-59E6-474E-B8A9-BC943B45FE75}"/>
    <pc:docChg chg="custSel modSld">
      <pc:chgData name="Baechler Jonathan" userId="47f0ae59-e29e-4ab1-be6f-043bae60ed99" providerId="ADAL" clId="{AC3F21F8-59E6-474E-B8A9-BC943B45FE75}" dt="2020-11-10T11:40:42.760" v="17" actId="5793"/>
      <pc:docMkLst>
        <pc:docMk/>
      </pc:docMkLst>
      <pc:sldChg chg="modSp mod">
        <pc:chgData name="Baechler Jonathan" userId="47f0ae59-e29e-4ab1-be6f-043bae60ed99" providerId="ADAL" clId="{AC3F21F8-59E6-474E-B8A9-BC943B45FE75}" dt="2020-11-10T11:40:42.760" v="17" actId="5793"/>
        <pc:sldMkLst>
          <pc:docMk/>
          <pc:sldMk cId="4237931271" sldId="307"/>
        </pc:sldMkLst>
      </pc:sldChg>
    </pc:docChg>
  </pc:docChgLst>
  <pc:docChgLst>
    <pc:chgData name="Jonathan" userId="47f0ae59-e29e-4ab1-be6f-043bae60ed99" providerId="ADAL" clId="{076B7882-E6FC-485E-886F-25CB231E8543}"/>
    <pc:docChg chg="modSld">
      <pc:chgData name="Jonathan" userId="47f0ae59-e29e-4ab1-be6f-043bae60ed99" providerId="ADAL" clId="{076B7882-E6FC-485E-886F-25CB231E8543}" dt="2020-11-10T11:50:06.881" v="0" actId="20577"/>
      <pc:docMkLst>
        <pc:docMk/>
      </pc:docMkLst>
      <pc:sldChg chg="modSp mod">
        <pc:chgData name="Jonathan" userId="47f0ae59-e29e-4ab1-be6f-043bae60ed99" providerId="ADAL" clId="{076B7882-E6FC-485E-886F-25CB231E8543}" dt="2020-11-10T11:50:06.881" v="0" actId="20577"/>
        <pc:sldMkLst>
          <pc:docMk/>
          <pc:sldMk cId="4237931271" sldId="307"/>
        </pc:sldMkLst>
      </pc:sldChg>
    </pc:docChg>
  </pc:docChgLst>
  <pc:docChgLst>
    <pc:chgData name="Baechler Jonathan" userId="47f0ae59-e29e-4ab1-be6f-043bae60ed99" providerId="ADAL" clId="{5A2806DE-1A9A-4815-A0FA-81399D59014D}"/>
    <pc:docChg chg="modSld">
      <pc:chgData name="Baechler Jonathan" userId="47f0ae59-e29e-4ab1-be6f-043bae60ed99" providerId="ADAL" clId="{5A2806DE-1A9A-4815-A0FA-81399D59014D}" dt="2020-12-03T06:45:39.290" v="1" actId="20577"/>
      <pc:docMkLst>
        <pc:docMk/>
      </pc:docMkLst>
      <pc:sldChg chg="modSp">
        <pc:chgData name="Baechler Jonathan" userId="47f0ae59-e29e-4ab1-be6f-043bae60ed99" providerId="ADAL" clId="{5A2806DE-1A9A-4815-A0FA-81399D59014D}" dt="2020-12-03T06:45:39.290" v="1" actId="20577"/>
        <pc:sldMkLst>
          <pc:docMk/>
          <pc:sldMk cId="506832896" sldId="288"/>
        </pc:sldMkLst>
      </pc:sldChg>
    </pc:docChg>
  </pc:docChgLst>
  <pc:docChgLst>
    <pc:chgData name="Baechler Jonathan" userId="47f0ae59-e29e-4ab1-be6f-043bae60ed99" providerId="ADAL" clId="{53E650B3-52DF-4B41-8C6F-B99E7BEBD47A}"/>
    <pc:docChg chg="delSld modSld">
      <pc:chgData name="Baechler Jonathan" userId="47f0ae59-e29e-4ab1-be6f-043bae60ed99" providerId="ADAL" clId="{53E650B3-52DF-4B41-8C6F-B99E7BEBD47A}" dt="2021-10-12T11:04:50.037" v="20" actId="47"/>
      <pc:docMkLst>
        <pc:docMk/>
      </pc:docMkLst>
      <pc:sldChg chg="modSp mod">
        <pc:chgData name="Baechler Jonathan" userId="47f0ae59-e29e-4ab1-be6f-043bae60ed99" providerId="ADAL" clId="{53E650B3-52DF-4B41-8C6F-B99E7BEBD47A}" dt="2021-10-12T11:00:03.412" v="19" actId="20577"/>
        <pc:sldMkLst>
          <pc:docMk/>
          <pc:sldMk cId="1083761358" sldId="265"/>
        </pc:sldMkLst>
      </pc:sldChg>
      <pc:sldChg chg="del">
        <pc:chgData name="Baechler Jonathan" userId="47f0ae59-e29e-4ab1-be6f-043bae60ed99" providerId="ADAL" clId="{53E650B3-52DF-4B41-8C6F-B99E7BEBD47A}" dt="2021-10-12T11:04:50.037" v="20" actId="47"/>
        <pc:sldMkLst>
          <pc:docMk/>
          <pc:sldMk cId="1772395589" sldId="272"/>
        </pc:sldMkLst>
      </pc:sldChg>
    </pc:docChg>
  </pc:docChgLst>
  <pc:docChgLst>
    <pc:chgData name="Baechler Jonathan" userId="47f0ae59-e29e-4ab1-be6f-043bae60ed99" providerId="ADAL" clId="{F415B75E-5448-4209-83B8-0F4436A94728}"/>
    <pc:docChg chg="modSld">
      <pc:chgData name="Baechler Jonathan" userId="47f0ae59-e29e-4ab1-be6f-043bae60ed99" providerId="ADAL" clId="{F415B75E-5448-4209-83B8-0F4436A94728}" dt="2022-02-01T13:49:39.073" v="10" actId="1076"/>
      <pc:docMkLst>
        <pc:docMk/>
      </pc:docMkLst>
      <pc:sldChg chg="addSp modSp">
        <pc:chgData name="Baechler Jonathan" userId="47f0ae59-e29e-4ab1-be6f-043bae60ed99" providerId="ADAL" clId="{F415B75E-5448-4209-83B8-0F4436A94728}" dt="2022-02-01T13:49:39.073" v="10" actId="1076"/>
        <pc:sldMkLst>
          <pc:docMk/>
          <pc:sldMk cId="3967892719" sldId="311"/>
        </pc:sldMkLst>
      </pc:sldChg>
    </pc:docChg>
  </pc:docChgLst>
  <pc:docChgLst>
    <pc:chgData name="Baechler Jonathan" userId="47f0ae59-e29e-4ab1-be6f-043bae60ed99" providerId="ADAL" clId="{96872067-4CD6-4441-AC0F-ECD8AB7C3959}"/>
    <pc:docChg chg="undo redo custSel addSld delSld modSld">
      <pc:chgData name="Baechler Jonathan" userId="47f0ae59-e29e-4ab1-be6f-043bae60ed99" providerId="ADAL" clId="{96872067-4CD6-4441-AC0F-ECD8AB7C3959}" dt="2025-08-25T15:12:35.585" v="909"/>
      <pc:docMkLst>
        <pc:docMk/>
      </pc:docMkLst>
      <pc:sldChg chg="addSp delSp modSp del mod">
        <pc:chgData name="Baechler Jonathan" userId="47f0ae59-e29e-4ab1-be6f-043bae60ed99" providerId="ADAL" clId="{96872067-4CD6-4441-AC0F-ECD8AB7C3959}" dt="2025-08-25T13:18:24.352" v="18" actId="47"/>
        <pc:sldMkLst>
          <pc:docMk/>
          <pc:sldMk cId="3209799926" sldId="284"/>
        </pc:sldMkLst>
        <pc:picChg chg="add mod">
          <ac:chgData name="Baechler Jonathan" userId="47f0ae59-e29e-4ab1-be6f-043bae60ed99" providerId="ADAL" clId="{96872067-4CD6-4441-AC0F-ECD8AB7C3959}" dt="2025-08-25T13:16:32.061" v="0"/>
          <ac:picMkLst>
            <pc:docMk/>
            <pc:sldMk cId="3209799926" sldId="284"/>
            <ac:picMk id="5" creationId="{1D3C46F0-172C-CA26-9E19-04CBF1B6F1C4}"/>
          </ac:picMkLst>
        </pc:picChg>
        <pc:picChg chg="add del">
          <ac:chgData name="Baechler Jonathan" userId="47f0ae59-e29e-4ab1-be6f-043bae60ed99" providerId="ADAL" clId="{96872067-4CD6-4441-AC0F-ECD8AB7C3959}" dt="2025-08-25T13:17:02.244" v="2" actId="478"/>
          <ac:picMkLst>
            <pc:docMk/>
            <pc:sldMk cId="3209799926" sldId="284"/>
            <ac:picMk id="6" creationId="{63F255E5-55F6-A452-6B79-A573173F7C97}"/>
          </ac:picMkLst>
        </pc:picChg>
        <pc:picChg chg="add del mod">
          <ac:chgData name="Baechler Jonathan" userId="47f0ae59-e29e-4ab1-be6f-043bae60ed99" providerId="ADAL" clId="{96872067-4CD6-4441-AC0F-ECD8AB7C3959}" dt="2025-08-25T13:17:23.083" v="7" actId="21"/>
          <ac:picMkLst>
            <pc:docMk/>
            <pc:sldMk cId="3209799926" sldId="284"/>
            <ac:picMk id="7" creationId="{D12CCF15-926C-E964-5D5B-A54F8CBC2AEB}"/>
          </ac:picMkLst>
        </pc:picChg>
        <pc:picChg chg="del">
          <ac:chgData name="Baechler Jonathan" userId="47f0ae59-e29e-4ab1-be6f-043bae60ed99" providerId="ADAL" clId="{96872067-4CD6-4441-AC0F-ECD8AB7C3959}" dt="2025-08-25T13:17:12.558" v="5" actId="478"/>
          <ac:picMkLst>
            <pc:docMk/>
            <pc:sldMk cId="3209799926" sldId="284"/>
            <ac:picMk id="3076" creationId="{2029B4EE-5E74-48CA-A7B3-1DC2F3E83847}"/>
          </ac:picMkLst>
        </pc:picChg>
      </pc:sldChg>
      <pc:sldChg chg="modSp">
        <pc:chgData name="Baechler Jonathan" userId="47f0ae59-e29e-4ab1-be6f-043bae60ed99" providerId="ADAL" clId="{96872067-4CD6-4441-AC0F-ECD8AB7C3959}" dt="2025-08-25T15:12:35.585" v="909"/>
        <pc:sldMkLst>
          <pc:docMk/>
          <pc:sldMk cId="1918500886" sldId="292"/>
        </pc:sldMkLst>
        <pc:spChg chg="mod">
          <ac:chgData name="Baechler Jonathan" userId="47f0ae59-e29e-4ab1-be6f-043bae60ed99" providerId="ADAL" clId="{96872067-4CD6-4441-AC0F-ECD8AB7C3959}" dt="2025-08-25T15:12:35.585" v="909"/>
          <ac:spMkLst>
            <pc:docMk/>
            <pc:sldMk cId="1918500886" sldId="292"/>
            <ac:spMk id="3" creationId="{486270F6-E2A4-44DF-A407-B4CC4C45D885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30:35.932" v="340" actId="20577"/>
        <pc:sldMkLst>
          <pc:docMk/>
          <pc:sldMk cId="113064007" sldId="320"/>
        </pc:sldMkLst>
        <pc:spChg chg="mod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2" creationId="{4EBED9A5-9BD4-9EE2-B11F-E70CCABBF1B3}"/>
          </ac:spMkLst>
        </pc:spChg>
        <pc:spChg chg="add mod">
          <ac:chgData name="Baechler Jonathan" userId="47f0ae59-e29e-4ab1-be6f-043bae60ed99" providerId="ADAL" clId="{96872067-4CD6-4441-AC0F-ECD8AB7C3959}" dt="2025-08-25T13:30:35.932" v="340" actId="20577"/>
          <ac:spMkLst>
            <pc:docMk/>
            <pc:sldMk cId="113064007" sldId="320"/>
            <ac:spMk id="4" creationId="{CA702FFD-3D5C-7DFE-6082-24D45F138AC4}"/>
          </ac:spMkLst>
        </pc:spChg>
        <pc:spChg chg="mod">
          <ac:chgData name="Baechler Jonathan" userId="47f0ae59-e29e-4ab1-be6f-043bae60ed99" providerId="ADAL" clId="{96872067-4CD6-4441-AC0F-ECD8AB7C3959}" dt="2025-08-25T13:29:02.417" v="324" actId="207"/>
          <ac:spMkLst>
            <pc:docMk/>
            <pc:sldMk cId="113064007" sldId="320"/>
            <ac:spMk id="1030" creationId="{FEE6C83F-2659-BB1F-6A58-E5BDA91BA246}"/>
          </ac:spMkLst>
        </pc:spChg>
        <pc:spChg chg="del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1035" creationId="{F13C74B1-5B17-4795-BED0-7140497B445A}"/>
          </ac:spMkLst>
        </pc:spChg>
        <pc:spChg chg="del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1037" creationId="{D4974D33-8DC5-464E-8C6D-BE58F0669C17}"/>
          </ac:spMkLst>
        </pc:spChg>
        <pc:spChg chg="add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1042" creationId="{7C432AFE-B3D2-4BFF-BF8F-96C27AFF1AC7}"/>
          </ac:spMkLst>
        </pc:spChg>
        <pc:spChg chg="add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1044" creationId="{AF2F604E-43BE-4DC3-B983-E071523364F8}"/>
          </ac:spMkLst>
        </pc:spChg>
        <pc:spChg chg="add">
          <ac:chgData name="Baechler Jonathan" userId="47f0ae59-e29e-4ab1-be6f-043bae60ed99" providerId="ADAL" clId="{96872067-4CD6-4441-AC0F-ECD8AB7C3959}" dt="2025-08-25T13:28:32.097" v="319" actId="26606"/>
          <ac:spMkLst>
            <pc:docMk/>
            <pc:sldMk cId="113064007" sldId="320"/>
            <ac:spMk id="1046" creationId="{08C9B587-E65E-4B52-B37C-ABEBB6E87928}"/>
          </ac:spMkLst>
        </pc:spChg>
        <pc:picChg chg="mod ord">
          <ac:chgData name="Baechler Jonathan" userId="47f0ae59-e29e-4ab1-be6f-043bae60ed99" providerId="ADAL" clId="{96872067-4CD6-4441-AC0F-ECD8AB7C3959}" dt="2025-08-25T13:28:50.617" v="321" actId="27614"/>
          <ac:picMkLst>
            <pc:docMk/>
            <pc:sldMk cId="113064007" sldId="320"/>
            <ac:picMk id="3" creationId="{AED6DC89-30DE-03EB-9C2F-BFDD24E15F71}"/>
          </ac:picMkLst>
        </pc:picChg>
      </pc:sldChg>
      <pc:sldChg chg="addSp delSp modSp add mod setBg addAnim delDesignElem">
        <pc:chgData name="Baechler Jonathan" userId="47f0ae59-e29e-4ab1-be6f-043bae60ed99" providerId="ADAL" clId="{96872067-4CD6-4441-AC0F-ECD8AB7C3959}" dt="2025-08-25T13:19:34.776" v="33" actId="20577"/>
        <pc:sldMkLst>
          <pc:docMk/>
          <pc:sldMk cId="3880306979" sldId="330"/>
        </pc:sldMkLst>
        <pc:spChg chg="mod">
          <ac:chgData name="Baechler Jonathan" userId="47f0ae59-e29e-4ab1-be6f-043bae60ed99" providerId="ADAL" clId="{96872067-4CD6-4441-AC0F-ECD8AB7C3959}" dt="2025-08-25T13:19:34.776" v="33" actId="20577"/>
          <ac:spMkLst>
            <pc:docMk/>
            <pc:sldMk cId="3880306979" sldId="330"/>
            <ac:spMk id="2" creationId="{4EF832A2-C084-8EF4-E001-012C047AE45F}"/>
          </ac:spMkLst>
        </pc:spChg>
        <pc:spChg chg="add">
          <ac:chgData name="Baechler Jonathan" userId="47f0ae59-e29e-4ab1-be6f-043bae60ed99" providerId="ADAL" clId="{96872067-4CD6-4441-AC0F-ECD8AB7C3959}" dt="2025-08-25T13:19:02.464" v="19" actId="26606"/>
          <ac:spMkLst>
            <pc:docMk/>
            <pc:sldMk cId="3880306979" sldId="330"/>
            <ac:spMk id="11" creationId="{657F69E0-C4B0-4BEC-A689-4F8D877F05D4}"/>
          </ac:spMkLst>
        </pc:spChg>
        <pc:spChg chg="add">
          <ac:chgData name="Baechler Jonathan" userId="47f0ae59-e29e-4ab1-be6f-043bae60ed99" providerId="ADAL" clId="{96872067-4CD6-4441-AC0F-ECD8AB7C3959}" dt="2025-08-25T13:19:02.464" v="19" actId="26606"/>
          <ac:spMkLst>
            <pc:docMk/>
            <pc:sldMk cId="3880306979" sldId="330"/>
            <ac:spMk id="13" creationId="{9F6380B4-6A1C-481E-8408-B4E6C75B9B81}"/>
          </ac:spMkLst>
        </pc:spChg>
        <pc:spChg chg="del">
          <ac:chgData name="Baechler Jonathan" userId="47f0ae59-e29e-4ab1-be6f-043bae60ed99" providerId="ADAL" clId="{96872067-4CD6-4441-AC0F-ECD8AB7C3959}" dt="2025-08-25T13:18:04.633" v="13"/>
          <ac:spMkLst>
            <pc:docMk/>
            <pc:sldMk cId="3880306979" sldId="330"/>
            <ac:spMk id="3089" creationId="{C687C6B4-F3D9-AA18-AE97-C2C178D3339A}"/>
          </ac:spMkLst>
        </pc:spChg>
        <pc:spChg chg="del">
          <ac:chgData name="Baechler Jonathan" userId="47f0ae59-e29e-4ab1-be6f-043bae60ed99" providerId="ADAL" clId="{96872067-4CD6-4441-AC0F-ECD8AB7C3959}" dt="2025-08-25T13:18:04.633" v="13"/>
          <ac:spMkLst>
            <pc:docMk/>
            <pc:sldMk cId="3880306979" sldId="330"/>
            <ac:spMk id="3091" creationId="{CAF53D20-BD18-9913-3E9F-968B54DA5791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4:17:44.114" v="442" actId="1076"/>
        <pc:sldMkLst>
          <pc:docMk/>
          <pc:sldMk cId="1884254630" sldId="334"/>
        </pc:sldMkLst>
        <pc:spChg chg="mod">
          <ac:chgData name="Baechler Jonathan" userId="47f0ae59-e29e-4ab1-be6f-043bae60ed99" providerId="ADAL" clId="{96872067-4CD6-4441-AC0F-ECD8AB7C3959}" dt="2025-08-25T14:16:58.129" v="435" actId="20577"/>
          <ac:spMkLst>
            <pc:docMk/>
            <pc:sldMk cId="1884254630" sldId="334"/>
            <ac:spMk id="3" creationId="{20EAD93A-A33A-B4BA-3CFC-60613A10406C}"/>
          </ac:spMkLst>
        </pc:spChg>
        <pc:spChg chg="del">
          <ac:chgData name="Baechler Jonathan" userId="47f0ae59-e29e-4ab1-be6f-043bae60ed99" providerId="ADAL" clId="{96872067-4CD6-4441-AC0F-ECD8AB7C3959}" dt="2025-08-25T14:17:41.298" v="441" actId="478"/>
          <ac:spMkLst>
            <pc:docMk/>
            <pc:sldMk cId="1884254630" sldId="334"/>
            <ac:spMk id="4" creationId="{C89B1DA8-91A0-225D-7F6B-5DA9FD0B1DE2}"/>
          </ac:spMkLst>
        </pc:spChg>
        <pc:spChg chg="add mod">
          <ac:chgData name="Baechler Jonathan" userId="47f0ae59-e29e-4ab1-be6f-043bae60ed99" providerId="ADAL" clId="{96872067-4CD6-4441-AC0F-ECD8AB7C3959}" dt="2025-08-25T14:17:44.114" v="442" actId="1076"/>
          <ac:spMkLst>
            <pc:docMk/>
            <pc:sldMk cId="1884254630" sldId="334"/>
            <ac:spMk id="5" creationId="{8B03A491-418E-59D7-FBC4-C08EDC156ADA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31:24.147" v="351" actId="1076"/>
        <pc:sldMkLst>
          <pc:docMk/>
          <pc:sldMk cId="1672998928" sldId="340"/>
        </pc:sldMkLst>
        <pc:spChg chg="add mod">
          <ac:chgData name="Baechler Jonathan" userId="47f0ae59-e29e-4ab1-be6f-043bae60ed99" providerId="ADAL" clId="{96872067-4CD6-4441-AC0F-ECD8AB7C3959}" dt="2025-08-25T13:31:24.147" v="351" actId="1076"/>
          <ac:spMkLst>
            <pc:docMk/>
            <pc:sldMk cId="1672998928" sldId="340"/>
            <ac:spMk id="3" creationId="{48780A73-CF20-A4CF-9CA4-12D78D7B0B36}"/>
          </ac:spMkLst>
        </pc:spChg>
        <pc:spChg chg="mod">
          <ac:chgData name="Baechler Jonathan" userId="47f0ae59-e29e-4ab1-be6f-043bae60ed99" providerId="ADAL" clId="{96872067-4CD6-4441-AC0F-ECD8AB7C3959}" dt="2025-08-25T13:30:18.829" v="337" actId="20577"/>
          <ac:spMkLst>
            <pc:docMk/>
            <pc:sldMk cId="1672998928" sldId="340"/>
            <ac:spMk id="5" creationId="{B20BE10C-F4A5-AF26-6415-CC32134E797C}"/>
          </ac:spMkLst>
        </pc:spChg>
        <pc:spChg chg="del">
          <ac:chgData name="Baechler Jonathan" userId="47f0ae59-e29e-4ab1-be6f-043bae60ed99" providerId="ADAL" clId="{96872067-4CD6-4441-AC0F-ECD8AB7C3959}" dt="2025-08-25T13:31:20.405" v="350" actId="478"/>
          <ac:spMkLst>
            <pc:docMk/>
            <pc:sldMk cId="1672998928" sldId="340"/>
            <ac:spMk id="7" creationId="{8E953822-6D62-A8D9-4677-9FEC17DE43B3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32:14.446" v="355" actId="20577"/>
        <pc:sldMkLst>
          <pc:docMk/>
          <pc:sldMk cId="594391699" sldId="341"/>
        </pc:sldMkLst>
        <pc:spChg chg="del">
          <ac:chgData name="Baechler Jonathan" userId="47f0ae59-e29e-4ab1-be6f-043bae60ed99" providerId="ADAL" clId="{96872067-4CD6-4441-AC0F-ECD8AB7C3959}" dt="2025-08-25T13:32:08.636" v="353" actId="478"/>
          <ac:spMkLst>
            <pc:docMk/>
            <pc:sldMk cId="594391699" sldId="341"/>
            <ac:spMk id="4" creationId="{B4FF74DE-2D3C-5DA3-21DB-B63EFAFD4DC3}"/>
          </ac:spMkLst>
        </pc:spChg>
        <pc:spChg chg="add mod">
          <ac:chgData name="Baechler Jonathan" userId="47f0ae59-e29e-4ab1-be6f-043bae60ed99" providerId="ADAL" clId="{96872067-4CD6-4441-AC0F-ECD8AB7C3959}" dt="2025-08-25T13:32:14.446" v="355" actId="20577"/>
          <ac:spMkLst>
            <pc:docMk/>
            <pc:sldMk cId="594391699" sldId="341"/>
            <ac:spMk id="5" creationId="{EF8AA6C4-2FDE-B4D6-7DB0-CC5A94336084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35:02.983" v="361" actId="20577"/>
        <pc:sldMkLst>
          <pc:docMk/>
          <pc:sldMk cId="2439133472" sldId="342"/>
        </pc:sldMkLst>
        <pc:spChg chg="del">
          <ac:chgData name="Baechler Jonathan" userId="47f0ae59-e29e-4ab1-be6f-043bae60ed99" providerId="ADAL" clId="{96872067-4CD6-4441-AC0F-ECD8AB7C3959}" dt="2025-08-25T13:34:58.327" v="357" actId="478"/>
          <ac:spMkLst>
            <pc:docMk/>
            <pc:sldMk cId="2439133472" sldId="342"/>
            <ac:spMk id="4" creationId="{CD8FD343-A5D3-3735-6DB7-E5ACF8734E75}"/>
          </ac:spMkLst>
        </pc:spChg>
        <pc:spChg chg="add mod">
          <ac:chgData name="Baechler Jonathan" userId="47f0ae59-e29e-4ab1-be6f-043bae60ed99" providerId="ADAL" clId="{96872067-4CD6-4441-AC0F-ECD8AB7C3959}" dt="2025-08-25T13:35:02.983" v="361" actId="20577"/>
          <ac:spMkLst>
            <pc:docMk/>
            <pc:sldMk cId="2439133472" sldId="342"/>
            <ac:spMk id="5" creationId="{6D0339FF-FCF3-3349-2080-D13BB0A2CDE5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35:44.175" v="369" actId="1076"/>
        <pc:sldMkLst>
          <pc:docMk/>
          <pc:sldMk cId="3381234129" sldId="343"/>
        </pc:sldMkLst>
        <pc:spChg chg="del">
          <ac:chgData name="Baechler Jonathan" userId="47f0ae59-e29e-4ab1-be6f-043bae60ed99" providerId="ADAL" clId="{96872067-4CD6-4441-AC0F-ECD8AB7C3959}" dt="2025-08-25T13:35:40.629" v="368" actId="478"/>
          <ac:spMkLst>
            <pc:docMk/>
            <pc:sldMk cId="3381234129" sldId="343"/>
            <ac:spMk id="5" creationId="{1C95F687-56D7-CEAD-C34B-5A4329514BBA}"/>
          </ac:spMkLst>
        </pc:spChg>
        <pc:spChg chg="add mod">
          <ac:chgData name="Baechler Jonathan" userId="47f0ae59-e29e-4ab1-be6f-043bae60ed99" providerId="ADAL" clId="{96872067-4CD6-4441-AC0F-ECD8AB7C3959}" dt="2025-08-25T13:35:44.175" v="369" actId="1076"/>
          <ac:spMkLst>
            <pc:docMk/>
            <pc:sldMk cId="3381234129" sldId="343"/>
            <ac:spMk id="6" creationId="{03FE4A77-9FEA-1550-B70B-CD02B250AF51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3:41:50.519" v="414" actId="20577"/>
        <pc:sldMkLst>
          <pc:docMk/>
          <pc:sldMk cId="3240906884" sldId="344"/>
        </pc:sldMkLst>
        <pc:spChg chg="mod">
          <ac:chgData name="Baechler Jonathan" userId="47f0ae59-e29e-4ab1-be6f-043bae60ed99" providerId="ADAL" clId="{96872067-4CD6-4441-AC0F-ECD8AB7C3959}" dt="2025-08-25T13:41:50.519" v="414" actId="20577"/>
          <ac:spMkLst>
            <pc:docMk/>
            <pc:sldMk cId="3240906884" sldId="344"/>
            <ac:spMk id="3" creationId="{F8F8DF15-A02E-7DDA-7FE4-4605D409A89C}"/>
          </ac:spMkLst>
        </pc:spChg>
        <pc:spChg chg="del">
          <ac:chgData name="Baechler Jonathan" userId="47f0ae59-e29e-4ab1-be6f-043bae60ed99" providerId="ADAL" clId="{96872067-4CD6-4441-AC0F-ECD8AB7C3959}" dt="2025-08-25T13:37:46.644" v="379" actId="478"/>
          <ac:spMkLst>
            <pc:docMk/>
            <pc:sldMk cId="3240906884" sldId="344"/>
            <ac:spMk id="5" creationId="{AB1B11F5-4EDC-5542-34FE-77B26CEF9473}"/>
          </ac:spMkLst>
        </pc:spChg>
        <pc:spChg chg="add mod">
          <ac:chgData name="Baechler Jonathan" userId="47f0ae59-e29e-4ab1-be6f-043bae60ed99" providerId="ADAL" clId="{96872067-4CD6-4441-AC0F-ECD8AB7C3959}" dt="2025-08-25T13:37:51.493" v="380" actId="1076"/>
          <ac:spMkLst>
            <pc:docMk/>
            <pc:sldMk cId="3240906884" sldId="344"/>
            <ac:spMk id="6" creationId="{648F583F-E85E-5421-6B36-DEC02DF17401}"/>
          </ac:spMkLst>
        </pc:spChg>
      </pc:sldChg>
      <pc:sldChg chg="addSp delSp modSp mod setBg modAnim">
        <pc:chgData name="Baechler Jonathan" userId="47f0ae59-e29e-4ab1-be6f-043bae60ed99" providerId="ADAL" clId="{96872067-4CD6-4441-AC0F-ECD8AB7C3959}" dt="2025-08-25T14:24:58.136" v="449"/>
        <pc:sldMkLst>
          <pc:docMk/>
          <pc:sldMk cId="3214200066" sldId="346"/>
        </pc:sldMkLst>
        <pc:spChg chg="add del mod">
          <ac:chgData name="Baechler Jonathan" userId="47f0ae59-e29e-4ab1-be6f-043bae60ed99" providerId="ADAL" clId="{96872067-4CD6-4441-AC0F-ECD8AB7C3959}" dt="2025-08-25T14:22:30.918" v="444" actId="478"/>
          <ac:spMkLst>
            <pc:docMk/>
            <pc:sldMk cId="3214200066" sldId="346"/>
            <ac:spMk id="2" creationId="{4962F5E8-4F18-EBC7-CA8C-38699556C607}"/>
          </ac:spMkLst>
        </pc:spChg>
        <pc:picChg chg="add">
          <ac:chgData name="Baechler Jonathan" userId="47f0ae59-e29e-4ab1-be6f-043bae60ed99" providerId="ADAL" clId="{96872067-4CD6-4441-AC0F-ECD8AB7C3959}" dt="2025-08-25T14:23:01.824" v="445"/>
          <ac:picMkLst>
            <pc:docMk/>
            <pc:sldMk cId="3214200066" sldId="346"/>
            <ac:picMk id="3" creationId="{894B4344-64F6-E708-70C9-E6578EB19E6F}"/>
          </ac:picMkLst>
        </pc:picChg>
        <pc:picChg chg="mod">
          <ac:chgData name="Baechler Jonathan" userId="47f0ae59-e29e-4ab1-be6f-043bae60ed99" providerId="ADAL" clId="{96872067-4CD6-4441-AC0F-ECD8AB7C3959}" dt="2025-08-25T14:23:57.912" v="447" actId="26606"/>
          <ac:picMkLst>
            <pc:docMk/>
            <pc:sldMk cId="3214200066" sldId="346"/>
            <ac:picMk id="4" creationId="{234C675B-72F3-071E-69F6-5F5089B17A78}"/>
          </ac:picMkLst>
        </pc:picChg>
        <pc:picChg chg="add mod">
          <ac:chgData name="Baechler Jonathan" userId="47f0ae59-e29e-4ab1-be6f-043bae60ed99" providerId="ADAL" clId="{96872067-4CD6-4441-AC0F-ECD8AB7C3959}" dt="2025-08-25T14:24:28.287" v="448" actId="1440"/>
          <ac:picMkLst>
            <pc:docMk/>
            <pc:sldMk cId="3214200066" sldId="346"/>
            <ac:picMk id="6" creationId="{145C8A87-DD4B-A757-1A00-4D0102B99ECF}"/>
          </ac:picMkLst>
        </pc:picChg>
      </pc:sldChg>
      <pc:sldChg chg="addSp delSp modSp mod">
        <pc:chgData name="Baechler Jonathan" userId="47f0ae59-e29e-4ab1-be6f-043bae60ed99" providerId="ADAL" clId="{96872067-4CD6-4441-AC0F-ECD8AB7C3959}" dt="2025-08-25T14:29:07.736" v="555" actId="20577"/>
        <pc:sldMkLst>
          <pc:docMk/>
          <pc:sldMk cId="1613066528" sldId="347"/>
        </pc:sldMkLst>
        <pc:spChg chg="mod">
          <ac:chgData name="Baechler Jonathan" userId="47f0ae59-e29e-4ab1-be6f-043bae60ed99" providerId="ADAL" clId="{96872067-4CD6-4441-AC0F-ECD8AB7C3959}" dt="2025-08-25T14:29:07.736" v="555" actId="20577"/>
          <ac:spMkLst>
            <pc:docMk/>
            <pc:sldMk cId="1613066528" sldId="347"/>
            <ac:spMk id="3" creationId="{9F969678-A6D9-2998-9C39-26B45FBE7F63}"/>
          </ac:spMkLst>
        </pc:spChg>
        <pc:spChg chg="del mod">
          <ac:chgData name="Baechler Jonathan" userId="47f0ae59-e29e-4ab1-be6f-043bae60ed99" providerId="ADAL" clId="{96872067-4CD6-4441-AC0F-ECD8AB7C3959}" dt="2025-08-25T14:27:46.001" v="521" actId="478"/>
          <ac:spMkLst>
            <pc:docMk/>
            <pc:sldMk cId="1613066528" sldId="347"/>
            <ac:spMk id="4" creationId="{684FD210-6014-0833-083B-69E8B131CEA4}"/>
          </ac:spMkLst>
        </pc:spChg>
        <pc:spChg chg="add mod">
          <ac:chgData name="Baechler Jonathan" userId="47f0ae59-e29e-4ab1-be6f-043bae60ed99" providerId="ADAL" clId="{96872067-4CD6-4441-AC0F-ECD8AB7C3959}" dt="2025-08-25T14:27:43.656" v="520" actId="20577"/>
          <ac:spMkLst>
            <pc:docMk/>
            <pc:sldMk cId="1613066528" sldId="347"/>
            <ac:spMk id="5" creationId="{7A6207D5-262F-70CC-A149-A0856F70F1B8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4:33:52.657" v="599" actId="20577"/>
        <pc:sldMkLst>
          <pc:docMk/>
          <pc:sldMk cId="3674929102" sldId="348"/>
        </pc:sldMkLst>
        <pc:spChg chg="mod">
          <ac:chgData name="Baechler Jonathan" userId="47f0ae59-e29e-4ab1-be6f-043bae60ed99" providerId="ADAL" clId="{96872067-4CD6-4441-AC0F-ECD8AB7C3959}" dt="2025-08-25T14:32:08.332" v="575" actId="20577"/>
          <ac:spMkLst>
            <pc:docMk/>
            <pc:sldMk cId="3674929102" sldId="348"/>
            <ac:spMk id="2" creationId="{4FDE4313-8C83-7D50-6011-66F170510E9C}"/>
          </ac:spMkLst>
        </pc:spChg>
        <pc:spChg chg="mod">
          <ac:chgData name="Baechler Jonathan" userId="47f0ae59-e29e-4ab1-be6f-043bae60ed99" providerId="ADAL" clId="{96872067-4CD6-4441-AC0F-ECD8AB7C3959}" dt="2025-08-25T14:33:52.657" v="599" actId="20577"/>
          <ac:spMkLst>
            <pc:docMk/>
            <pc:sldMk cId="3674929102" sldId="348"/>
            <ac:spMk id="3" creationId="{10BFC155-57EA-75D4-C969-C417C23AD27E}"/>
          </ac:spMkLst>
        </pc:spChg>
        <pc:spChg chg="del">
          <ac:chgData name="Baechler Jonathan" userId="47f0ae59-e29e-4ab1-be6f-043bae60ed99" providerId="ADAL" clId="{96872067-4CD6-4441-AC0F-ECD8AB7C3959}" dt="2025-08-25T14:30:09.794" v="559" actId="478"/>
          <ac:spMkLst>
            <pc:docMk/>
            <pc:sldMk cId="3674929102" sldId="348"/>
            <ac:spMk id="4" creationId="{6DAF133B-5D88-A38A-8A7A-1AAFA3F5C123}"/>
          </ac:spMkLst>
        </pc:spChg>
        <pc:spChg chg="add mod">
          <ac:chgData name="Baechler Jonathan" userId="47f0ae59-e29e-4ab1-be6f-043bae60ed99" providerId="ADAL" clId="{96872067-4CD6-4441-AC0F-ECD8AB7C3959}" dt="2025-08-25T14:32:11.519" v="576" actId="1076"/>
          <ac:spMkLst>
            <pc:docMk/>
            <pc:sldMk cId="3674929102" sldId="348"/>
            <ac:spMk id="5" creationId="{5E18BAB2-F38A-BB8C-88B9-4B397E9C340B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4:36:28.904" v="686" actId="20577"/>
        <pc:sldMkLst>
          <pc:docMk/>
          <pc:sldMk cId="1939928511" sldId="349"/>
        </pc:sldMkLst>
        <pc:spChg chg="mod">
          <ac:chgData name="Baechler Jonathan" userId="47f0ae59-e29e-4ab1-be6f-043bae60ed99" providerId="ADAL" clId="{96872067-4CD6-4441-AC0F-ECD8AB7C3959}" dt="2025-08-25T14:35:50.930" v="682" actId="6549"/>
          <ac:spMkLst>
            <pc:docMk/>
            <pc:sldMk cId="1939928511" sldId="349"/>
            <ac:spMk id="3" creationId="{5B61D816-E099-07E6-D2CD-76C3E51C3526}"/>
          </ac:spMkLst>
        </pc:spChg>
        <pc:spChg chg="del">
          <ac:chgData name="Baechler Jonathan" userId="47f0ae59-e29e-4ab1-be6f-043bae60ed99" providerId="ADAL" clId="{96872067-4CD6-4441-AC0F-ECD8AB7C3959}" dt="2025-08-25T14:36:18.682" v="684" actId="478"/>
          <ac:spMkLst>
            <pc:docMk/>
            <pc:sldMk cId="1939928511" sldId="349"/>
            <ac:spMk id="4" creationId="{523396E1-B60C-BC29-D288-9B0968C823AD}"/>
          </ac:spMkLst>
        </pc:spChg>
        <pc:spChg chg="add mod">
          <ac:chgData name="Baechler Jonathan" userId="47f0ae59-e29e-4ab1-be6f-043bae60ed99" providerId="ADAL" clId="{96872067-4CD6-4441-AC0F-ECD8AB7C3959}" dt="2025-08-25T14:36:28.904" v="686" actId="20577"/>
          <ac:spMkLst>
            <pc:docMk/>
            <pc:sldMk cId="1939928511" sldId="349"/>
            <ac:spMk id="5" creationId="{B15F4C4C-5901-3F0C-200E-820F45A0C256}"/>
          </ac:spMkLst>
        </pc:spChg>
      </pc:sldChg>
      <pc:sldChg chg="modSp mod">
        <pc:chgData name="Baechler Jonathan" userId="47f0ae59-e29e-4ab1-be6f-043bae60ed99" providerId="ADAL" clId="{96872067-4CD6-4441-AC0F-ECD8AB7C3959}" dt="2025-08-25T14:26:57.424" v="512" actId="20577"/>
        <pc:sldMkLst>
          <pc:docMk/>
          <pc:sldMk cId="3865822407" sldId="350"/>
        </pc:sldMkLst>
        <pc:spChg chg="mod">
          <ac:chgData name="Baechler Jonathan" userId="47f0ae59-e29e-4ab1-be6f-043bae60ed99" providerId="ADAL" clId="{96872067-4CD6-4441-AC0F-ECD8AB7C3959}" dt="2025-08-25T14:26:57.424" v="512" actId="20577"/>
          <ac:spMkLst>
            <pc:docMk/>
            <pc:sldMk cId="3865822407" sldId="350"/>
            <ac:spMk id="3" creationId="{2DAC5708-3FA7-3DFB-1ABB-8BEBD604DAA7}"/>
          </ac:spMkLst>
        </pc:spChg>
        <pc:picChg chg="mod">
          <ac:chgData name="Baechler Jonathan" userId="47f0ae59-e29e-4ab1-be6f-043bae60ed99" providerId="ADAL" clId="{96872067-4CD6-4441-AC0F-ECD8AB7C3959}" dt="2025-08-25T14:25:36.249" v="472" actId="1076"/>
          <ac:picMkLst>
            <pc:docMk/>
            <pc:sldMk cId="3865822407" sldId="350"/>
            <ac:picMk id="6" creationId="{45777814-7BBC-8936-C2C2-ED901C20BF42}"/>
          </ac:picMkLst>
        </pc:picChg>
        <pc:picChg chg="mod">
          <ac:chgData name="Baechler Jonathan" userId="47f0ae59-e29e-4ab1-be6f-043bae60ed99" providerId="ADAL" clId="{96872067-4CD6-4441-AC0F-ECD8AB7C3959}" dt="2025-08-25T14:25:38.737" v="473" actId="1076"/>
          <ac:picMkLst>
            <pc:docMk/>
            <pc:sldMk cId="3865822407" sldId="350"/>
            <ac:picMk id="8" creationId="{D2171BB1-48E2-2228-F23B-DA89895A9EF3}"/>
          </ac:picMkLst>
        </pc:picChg>
      </pc:sldChg>
      <pc:sldChg chg="addSp delSp modSp mod">
        <pc:chgData name="Baechler Jonathan" userId="47f0ae59-e29e-4ab1-be6f-043bae60ed99" providerId="ADAL" clId="{96872067-4CD6-4441-AC0F-ECD8AB7C3959}" dt="2025-08-25T14:39:27.818" v="707" actId="1076"/>
        <pc:sldMkLst>
          <pc:docMk/>
          <pc:sldMk cId="3427573616" sldId="351"/>
        </pc:sldMkLst>
        <pc:spChg chg="mod">
          <ac:chgData name="Baechler Jonathan" userId="47f0ae59-e29e-4ab1-be6f-043bae60ed99" providerId="ADAL" clId="{96872067-4CD6-4441-AC0F-ECD8AB7C3959}" dt="2025-08-25T14:39:27.818" v="707" actId="1076"/>
          <ac:spMkLst>
            <pc:docMk/>
            <pc:sldMk cId="3427573616" sldId="351"/>
            <ac:spMk id="2" creationId="{E1DCB9E1-48A5-DD14-F178-9CF7705847D7}"/>
          </ac:spMkLst>
        </pc:spChg>
        <pc:spChg chg="mod">
          <ac:chgData name="Baechler Jonathan" userId="47f0ae59-e29e-4ab1-be6f-043bae60ed99" providerId="ADAL" clId="{96872067-4CD6-4441-AC0F-ECD8AB7C3959}" dt="2025-08-25T14:38:36.465" v="690" actId="14100"/>
          <ac:spMkLst>
            <pc:docMk/>
            <pc:sldMk cId="3427573616" sldId="351"/>
            <ac:spMk id="3" creationId="{B0556506-4A9F-A85A-3696-DEC3C69C0F0B}"/>
          </ac:spMkLst>
        </pc:spChg>
        <pc:spChg chg="del mod">
          <ac:chgData name="Baechler Jonathan" userId="47f0ae59-e29e-4ab1-be6f-043bae60ed99" providerId="ADAL" clId="{96872067-4CD6-4441-AC0F-ECD8AB7C3959}" dt="2025-08-25T14:39:23.462" v="706" actId="478"/>
          <ac:spMkLst>
            <pc:docMk/>
            <pc:sldMk cId="3427573616" sldId="351"/>
            <ac:spMk id="6" creationId="{291E33D6-A17D-5068-6C05-D48D018FED0D}"/>
          </ac:spMkLst>
        </pc:spChg>
        <pc:spChg chg="add mod">
          <ac:chgData name="Baechler Jonathan" userId="47f0ae59-e29e-4ab1-be6f-043bae60ed99" providerId="ADAL" clId="{96872067-4CD6-4441-AC0F-ECD8AB7C3959}" dt="2025-08-25T14:39:19.287" v="704" actId="20577"/>
          <ac:spMkLst>
            <pc:docMk/>
            <pc:sldMk cId="3427573616" sldId="351"/>
            <ac:spMk id="8" creationId="{289846EF-5FD1-42F0-5162-F7F0C29F2041}"/>
          </ac:spMkLst>
        </pc:spChg>
        <pc:picChg chg="del">
          <ac:chgData name="Baechler Jonathan" userId="47f0ae59-e29e-4ab1-be6f-043bae60ed99" providerId="ADAL" clId="{96872067-4CD6-4441-AC0F-ECD8AB7C3959}" dt="2025-08-25T14:37:49.334" v="687" actId="478"/>
          <ac:picMkLst>
            <pc:docMk/>
            <pc:sldMk cId="3427573616" sldId="351"/>
            <ac:picMk id="5" creationId="{C3A654CC-6FD2-2C5D-7E07-95296D3A2CFD}"/>
          </ac:picMkLst>
        </pc:picChg>
        <pc:picChg chg="add mod">
          <ac:chgData name="Baechler Jonathan" userId="47f0ae59-e29e-4ab1-be6f-043bae60ed99" providerId="ADAL" clId="{96872067-4CD6-4441-AC0F-ECD8AB7C3959}" dt="2025-08-25T14:38:41.767" v="693" actId="1076"/>
          <ac:picMkLst>
            <pc:docMk/>
            <pc:sldMk cId="3427573616" sldId="351"/>
            <ac:picMk id="7" creationId="{6ACA3B60-03A3-FF1E-A633-312039E2DF2A}"/>
          </ac:picMkLst>
        </pc:picChg>
      </pc:sldChg>
      <pc:sldChg chg="addSp delSp modSp mod">
        <pc:chgData name="Baechler Jonathan" userId="47f0ae59-e29e-4ab1-be6f-043bae60ed99" providerId="ADAL" clId="{96872067-4CD6-4441-AC0F-ECD8AB7C3959}" dt="2025-08-25T14:40:36.714" v="720" actId="207"/>
        <pc:sldMkLst>
          <pc:docMk/>
          <pc:sldMk cId="2169606136" sldId="352"/>
        </pc:sldMkLst>
        <pc:spChg chg="mod">
          <ac:chgData name="Baechler Jonathan" userId="47f0ae59-e29e-4ab1-be6f-043bae60ed99" providerId="ADAL" clId="{96872067-4CD6-4441-AC0F-ECD8AB7C3959}" dt="2025-08-25T14:40:16.996" v="719" actId="1076"/>
          <ac:spMkLst>
            <pc:docMk/>
            <pc:sldMk cId="2169606136" sldId="352"/>
            <ac:spMk id="2" creationId="{D4D7617B-C5DC-6B53-C562-0A4326FA0BA1}"/>
          </ac:spMkLst>
        </pc:spChg>
        <pc:spChg chg="mod">
          <ac:chgData name="Baechler Jonathan" userId="47f0ae59-e29e-4ab1-be6f-043bae60ed99" providerId="ADAL" clId="{96872067-4CD6-4441-AC0F-ECD8AB7C3959}" dt="2025-08-25T14:40:36.714" v="720" actId="207"/>
          <ac:spMkLst>
            <pc:docMk/>
            <pc:sldMk cId="2169606136" sldId="352"/>
            <ac:spMk id="3" creationId="{AC422128-7C99-E350-AAF6-B8D82E93E998}"/>
          </ac:spMkLst>
        </pc:spChg>
        <pc:spChg chg="del">
          <ac:chgData name="Baechler Jonathan" userId="47f0ae59-e29e-4ab1-be6f-043bae60ed99" providerId="ADAL" clId="{96872067-4CD6-4441-AC0F-ECD8AB7C3959}" dt="2025-08-25T14:39:53.890" v="709" actId="478"/>
          <ac:spMkLst>
            <pc:docMk/>
            <pc:sldMk cId="2169606136" sldId="352"/>
            <ac:spMk id="4" creationId="{E367F597-B269-2B08-AC1A-0920D45A8E7E}"/>
          </ac:spMkLst>
        </pc:spChg>
        <pc:spChg chg="add mod">
          <ac:chgData name="Baechler Jonathan" userId="47f0ae59-e29e-4ab1-be6f-043bae60ed99" providerId="ADAL" clId="{96872067-4CD6-4441-AC0F-ECD8AB7C3959}" dt="2025-08-25T14:40:02.889" v="717" actId="20577"/>
          <ac:spMkLst>
            <pc:docMk/>
            <pc:sldMk cId="2169606136" sldId="352"/>
            <ac:spMk id="5" creationId="{6D21C16D-5605-B696-D6A4-E3A28E3601F1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4:42:20.167" v="726" actId="478"/>
        <pc:sldMkLst>
          <pc:docMk/>
          <pc:sldMk cId="2395205420" sldId="353"/>
        </pc:sldMkLst>
        <pc:spChg chg="del">
          <ac:chgData name="Baechler Jonathan" userId="47f0ae59-e29e-4ab1-be6f-043bae60ed99" providerId="ADAL" clId="{96872067-4CD6-4441-AC0F-ECD8AB7C3959}" dt="2025-08-25T14:42:20.167" v="726" actId="478"/>
          <ac:spMkLst>
            <pc:docMk/>
            <pc:sldMk cId="2395205420" sldId="353"/>
            <ac:spMk id="4" creationId="{F6D03438-7FA1-C379-94F3-EA1816C79D83}"/>
          </ac:spMkLst>
        </pc:spChg>
        <pc:spChg chg="add mod">
          <ac:chgData name="Baechler Jonathan" userId="47f0ae59-e29e-4ab1-be6f-043bae60ed99" providerId="ADAL" clId="{96872067-4CD6-4441-AC0F-ECD8AB7C3959}" dt="2025-08-25T14:42:18.343" v="725" actId="20577"/>
          <ac:spMkLst>
            <pc:docMk/>
            <pc:sldMk cId="2395205420" sldId="353"/>
            <ac:spMk id="5" creationId="{BF65CC9E-8EB2-653D-81D7-08718047A002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4:55:44.522" v="850" actId="20577"/>
        <pc:sldMkLst>
          <pc:docMk/>
          <pc:sldMk cId="2028708812" sldId="354"/>
        </pc:sldMkLst>
        <pc:spChg chg="mod">
          <ac:chgData name="Baechler Jonathan" userId="47f0ae59-e29e-4ab1-be6f-043bae60ed99" providerId="ADAL" clId="{96872067-4CD6-4441-AC0F-ECD8AB7C3959}" dt="2025-08-25T14:52:59.626" v="823" actId="1076"/>
          <ac:spMkLst>
            <pc:docMk/>
            <pc:sldMk cId="2028708812" sldId="354"/>
            <ac:spMk id="2" creationId="{F48AEDC0-D2AA-15CA-1863-A1BB881CA5F4}"/>
          </ac:spMkLst>
        </pc:spChg>
        <pc:spChg chg="add del mod">
          <ac:chgData name="Baechler Jonathan" userId="47f0ae59-e29e-4ab1-be6f-043bae60ed99" providerId="ADAL" clId="{96872067-4CD6-4441-AC0F-ECD8AB7C3959}" dt="2025-08-25T14:43:28.751" v="742" actId="478"/>
          <ac:spMkLst>
            <pc:docMk/>
            <pc:sldMk cId="2028708812" sldId="354"/>
            <ac:spMk id="4" creationId="{DEFAF294-4F5B-F2FC-62CF-4D9AC4D6EE72}"/>
          </ac:spMkLst>
        </pc:spChg>
        <pc:spChg chg="del">
          <ac:chgData name="Baechler Jonathan" userId="47f0ae59-e29e-4ab1-be6f-043bae60ed99" providerId="ADAL" clId="{96872067-4CD6-4441-AC0F-ECD8AB7C3959}" dt="2025-08-25T14:55:24.525" v="843" actId="478"/>
          <ac:spMkLst>
            <pc:docMk/>
            <pc:sldMk cId="2028708812" sldId="354"/>
            <ac:spMk id="10" creationId="{19F8BBA7-0237-B871-2E6F-31F6A4FAE581}"/>
          </ac:spMkLst>
        </pc:spChg>
        <pc:spChg chg="add del mod">
          <ac:chgData name="Baechler Jonathan" userId="47f0ae59-e29e-4ab1-be6f-043bae60ed99" providerId="ADAL" clId="{96872067-4CD6-4441-AC0F-ECD8AB7C3959}" dt="2025-08-25T14:54:43.897" v="838" actId="478"/>
          <ac:spMkLst>
            <pc:docMk/>
            <pc:sldMk cId="2028708812" sldId="354"/>
            <ac:spMk id="14" creationId="{F6726029-8B2D-12C8-34A5-713165A2EC7E}"/>
          </ac:spMkLst>
        </pc:spChg>
        <pc:spChg chg="add mod">
          <ac:chgData name="Baechler Jonathan" userId="47f0ae59-e29e-4ab1-be6f-043bae60ed99" providerId="ADAL" clId="{96872067-4CD6-4441-AC0F-ECD8AB7C3959}" dt="2025-08-25T14:55:44.522" v="850" actId="20577"/>
          <ac:spMkLst>
            <pc:docMk/>
            <pc:sldMk cId="2028708812" sldId="354"/>
            <ac:spMk id="18" creationId="{F0503C65-459B-BD47-C797-C986670A8BFC}"/>
          </ac:spMkLst>
        </pc:spChg>
        <pc:picChg chg="add del">
          <ac:chgData name="Baechler Jonathan" userId="47f0ae59-e29e-4ab1-be6f-043bae60ed99" providerId="ADAL" clId="{96872067-4CD6-4441-AC0F-ECD8AB7C3959}" dt="2025-08-25T14:43:27.729" v="739" actId="478"/>
          <ac:picMkLst>
            <pc:docMk/>
            <pc:sldMk cId="2028708812" sldId="354"/>
            <ac:picMk id="5" creationId="{08864427-1D29-9283-AD3C-01CE42E62ED3}"/>
          </ac:picMkLst>
        </pc:picChg>
        <pc:picChg chg="add del mod">
          <ac:chgData name="Baechler Jonathan" userId="47f0ae59-e29e-4ab1-be6f-043bae60ed99" providerId="ADAL" clId="{96872067-4CD6-4441-AC0F-ECD8AB7C3959}" dt="2025-08-25T14:54:49.706" v="840" actId="1076"/>
          <ac:picMkLst>
            <pc:docMk/>
            <pc:sldMk cId="2028708812" sldId="354"/>
            <ac:picMk id="9" creationId="{A40D439B-56E9-FD5E-21C7-F82210EF8344}"/>
          </ac:picMkLst>
        </pc:picChg>
        <pc:picChg chg="add del">
          <ac:chgData name="Baechler Jonathan" userId="47f0ae59-e29e-4ab1-be6f-043bae60ed99" providerId="ADAL" clId="{96872067-4CD6-4441-AC0F-ECD8AB7C3959}" dt="2025-08-25T14:43:28.397" v="741" actId="478"/>
          <ac:picMkLst>
            <pc:docMk/>
            <pc:sldMk cId="2028708812" sldId="354"/>
            <ac:picMk id="9218" creationId="{3180EFA4-52B1-45C6-0CA0-7B91484AD704}"/>
          </ac:picMkLst>
        </pc:picChg>
        <pc:cxnChg chg="mod">
          <ac:chgData name="Baechler Jonathan" userId="47f0ae59-e29e-4ab1-be6f-043bae60ed99" providerId="ADAL" clId="{96872067-4CD6-4441-AC0F-ECD8AB7C3959}" dt="2025-08-25T14:54:51.938" v="841" actId="14100"/>
          <ac:cxnSpMkLst>
            <pc:docMk/>
            <pc:sldMk cId="2028708812" sldId="354"/>
            <ac:cxnSpMk id="7" creationId="{0DEE472B-99C3-10AC-89AE-7681576BB1CE}"/>
          </ac:cxnSpMkLst>
        </pc:cxnChg>
      </pc:sldChg>
      <pc:sldChg chg="addSp modSp mod">
        <pc:chgData name="Baechler Jonathan" userId="47f0ae59-e29e-4ab1-be6f-043bae60ed99" providerId="ADAL" clId="{96872067-4CD6-4441-AC0F-ECD8AB7C3959}" dt="2025-08-25T15:05:54.849" v="897" actId="20577"/>
        <pc:sldMkLst>
          <pc:docMk/>
          <pc:sldMk cId="144138901" sldId="356"/>
        </pc:sldMkLst>
        <pc:spChg chg="mod">
          <ac:chgData name="Baechler Jonathan" userId="47f0ae59-e29e-4ab1-be6f-043bae60ed99" providerId="ADAL" clId="{96872067-4CD6-4441-AC0F-ECD8AB7C3959}" dt="2025-08-25T14:56:30.338" v="861" actId="20577"/>
          <ac:spMkLst>
            <pc:docMk/>
            <pc:sldMk cId="144138901" sldId="356"/>
            <ac:spMk id="2" creationId="{8EB40E99-240D-36BD-BFB6-8AF888A1B798}"/>
          </ac:spMkLst>
        </pc:spChg>
        <pc:spChg chg="mod">
          <ac:chgData name="Baechler Jonathan" userId="47f0ae59-e29e-4ab1-be6f-043bae60ed99" providerId="ADAL" clId="{96872067-4CD6-4441-AC0F-ECD8AB7C3959}" dt="2025-08-25T15:05:54.849" v="897" actId="20577"/>
          <ac:spMkLst>
            <pc:docMk/>
            <pc:sldMk cId="144138901" sldId="356"/>
            <ac:spMk id="3" creationId="{91A26787-91BD-DAE2-E118-076A3C3AABFC}"/>
          </ac:spMkLst>
        </pc:spChg>
        <pc:spChg chg="add mod">
          <ac:chgData name="Baechler Jonathan" userId="47f0ae59-e29e-4ab1-be6f-043bae60ed99" providerId="ADAL" clId="{96872067-4CD6-4441-AC0F-ECD8AB7C3959}" dt="2025-08-25T14:56:25.770" v="856" actId="1076"/>
          <ac:spMkLst>
            <pc:docMk/>
            <pc:sldMk cId="144138901" sldId="356"/>
            <ac:spMk id="4" creationId="{6B05DFB1-A596-6FE6-CFA1-3DDE88C29883}"/>
          </ac:spMkLst>
        </pc:spChg>
      </pc:sldChg>
      <pc:sldChg chg="modSp modAnim">
        <pc:chgData name="Baechler Jonathan" userId="47f0ae59-e29e-4ab1-be6f-043bae60ed99" providerId="ADAL" clId="{96872067-4CD6-4441-AC0F-ECD8AB7C3959}" dt="2025-08-25T15:08:23.078" v="903" actId="20577"/>
        <pc:sldMkLst>
          <pc:docMk/>
          <pc:sldMk cId="163788770" sldId="357"/>
        </pc:sldMkLst>
        <pc:spChg chg="mod">
          <ac:chgData name="Baechler Jonathan" userId="47f0ae59-e29e-4ab1-be6f-043bae60ed99" providerId="ADAL" clId="{96872067-4CD6-4441-AC0F-ECD8AB7C3959}" dt="2025-08-25T15:08:23.078" v="903" actId="20577"/>
          <ac:spMkLst>
            <pc:docMk/>
            <pc:sldMk cId="163788770" sldId="357"/>
            <ac:spMk id="3" creationId="{21CFE3DF-AD42-D811-BB50-8A1AF90C2204}"/>
          </ac:spMkLst>
        </pc:spChg>
      </pc:sldChg>
      <pc:sldChg chg="modSp mod">
        <pc:chgData name="Baechler Jonathan" userId="47f0ae59-e29e-4ab1-be6f-043bae60ed99" providerId="ADAL" clId="{96872067-4CD6-4441-AC0F-ECD8AB7C3959}" dt="2025-08-25T14:59:24.051" v="869" actId="20577"/>
        <pc:sldMkLst>
          <pc:docMk/>
          <pc:sldMk cId="827098215" sldId="358"/>
        </pc:sldMkLst>
        <pc:spChg chg="mod">
          <ac:chgData name="Baechler Jonathan" userId="47f0ae59-e29e-4ab1-be6f-043bae60ed99" providerId="ADAL" clId="{96872067-4CD6-4441-AC0F-ECD8AB7C3959}" dt="2025-08-25T14:59:24.051" v="869" actId="20577"/>
          <ac:spMkLst>
            <pc:docMk/>
            <pc:sldMk cId="827098215" sldId="358"/>
            <ac:spMk id="2" creationId="{6E69F9C6-0895-3D57-6E74-0CA397CDB99A}"/>
          </ac:spMkLst>
        </pc:spChg>
      </pc:sldChg>
      <pc:sldChg chg="addSp delSp modSp mod">
        <pc:chgData name="Baechler Jonathan" userId="47f0ae59-e29e-4ab1-be6f-043bae60ed99" providerId="ADAL" clId="{96872067-4CD6-4441-AC0F-ECD8AB7C3959}" dt="2025-08-25T15:11:54.608" v="908" actId="20577"/>
        <pc:sldMkLst>
          <pc:docMk/>
          <pc:sldMk cId="2828343005" sldId="362"/>
        </pc:sldMkLst>
        <pc:spChg chg="add del mod">
          <ac:chgData name="Baechler Jonathan" userId="47f0ae59-e29e-4ab1-be6f-043bae60ed99" providerId="ADAL" clId="{96872067-4CD6-4441-AC0F-ECD8AB7C3959}" dt="2025-08-25T15:02:14.286" v="877" actId="478"/>
          <ac:spMkLst>
            <pc:docMk/>
            <pc:sldMk cId="2828343005" sldId="362"/>
            <ac:spMk id="3" creationId="{FABF2BD0-A331-3489-3298-788A5809D8F2}"/>
          </ac:spMkLst>
        </pc:spChg>
        <pc:spChg chg="mod">
          <ac:chgData name="Baechler Jonathan" userId="47f0ae59-e29e-4ab1-be6f-043bae60ed99" providerId="ADAL" clId="{96872067-4CD6-4441-AC0F-ECD8AB7C3959}" dt="2025-08-25T15:04:56.537" v="887" actId="14100"/>
          <ac:spMkLst>
            <pc:docMk/>
            <pc:sldMk cId="2828343005" sldId="362"/>
            <ac:spMk id="9" creationId="{CE2B9A63-B5F0-D934-D290-476CF421FA34}"/>
          </ac:spMkLst>
        </pc:spChg>
        <pc:spChg chg="del">
          <ac:chgData name="Baechler Jonathan" userId="47f0ae59-e29e-4ab1-be6f-043bae60ed99" providerId="ADAL" clId="{96872067-4CD6-4441-AC0F-ECD8AB7C3959}" dt="2025-08-25T15:01:23.910" v="870" actId="478"/>
          <ac:spMkLst>
            <pc:docMk/>
            <pc:sldMk cId="2828343005" sldId="362"/>
            <ac:spMk id="10" creationId="{A98CC541-7107-C017-02CE-7BE086DC181B}"/>
          </ac:spMkLst>
        </pc:spChg>
        <pc:spChg chg="mod">
          <ac:chgData name="Baechler Jonathan" userId="47f0ae59-e29e-4ab1-be6f-043bae60ed99" providerId="ADAL" clId="{96872067-4CD6-4441-AC0F-ECD8AB7C3959}" dt="2025-08-25T15:04:48.551" v="885" actId="1076"/>
          <ac:spMkLst>
            <pc:docMk/>
            <pc:sldMk cId="2828343005" sldId="362"/>
            <ac:spMk id="11" creationId="{A49E517A-7A25-B404-FC8E-B056134C9630}"/>
          </ac:spMkLst>
        </pc:spChg>
        <pc:spChg chg="add mod">
          <ac:chgData name="Baechler Jonathan" userId="47f0ae59-e29e-4ab1-be6f-043bae60ed99" providerId="ADAL" clId="{96872067-4CD6-4441-AC0F-ECD8AB7C3959}" dt="2025-08-25T15:11:54.608" v="908" actId="20577"/>
          <ac:spMkLst>
            <pc:docMk/>
            <pc:sldMk cId="2828343005" sldId="362"/>
            <ac:spMk id="13" creationId="{1F59439E-2426-1793-84BC-1275CE6DF4E1}"/>
          </ac:spMkLst>
        </pc:spChg>
        <pc:picChg chg="del">
          <ac:chgData name="Baechler Jonathan" userId="47f0ae59-e29e-4ab1-be6f-043bae60ed99" providerId="ADAL" clId="{96872067-4CD6-4441-AC0F-ECD8AB7C3959}" dt="2025-08-25T15:02:04.682" v="871" actId="478"/>
          <ac:picMkLst>
            <pc:docMk/>
            <pc:sldMk cId="2828343005" sldId="362"/>
            <ac:picMk id="5" creationId="{43222E31-85B1-6108-448D-FADC084B531C}"/>
          </ac:picMkLst>
        </pc:picChg>
        <pc:picChg chg="add mod ord">
          <ac:chgData name="Baechler Jonathan" userId="47f0ae59-e29e-4ab1-be6f-043bae60ed99" providerId="ADAL" clId="{96872067-4CD6-4441-AC0F-ECD8AB7C3959}" dt="2025-08-25T15:04:45.471" v="884" actId="167"/>
          <ac:picMkLst>
            <pc:docMk/>
            <pc:sldMk cId="2828343005" sldId="362"/>
            <ac:picMk id="12" creationId="{352F1314-4BB7-B9FF-DFD8-A42F20A6C277}"/>
          </ac:picMkLst>
        </pc:picChg>
        <pc:inkChg chg="del">
          <ac:chgData name="Baechler Jonathan" userId="47f0ae59-e29e-4ab1-be6f-043bae60ed99" providerId="ADAL" clId="{96872067-4CD6-4441-AC0F-ECD8AB7C3959}" dt="2025-08-25T15:04:59.875" v="888" actId="478"/>
          <ac:inkMkLst>
            <pc:docMk/>
            <pc:sldMk cId="2828343005" sldId="362"/>
            <ac:inkMk id="6" creationId="{085D8344-AF6E-A8AC-65AB-F72AFFDED4AD}"/>
          </ac:inkMkLst>
        </pc:inkChg>
        <pc:inkChg chg="del">
          <ac:chgData name="Baechler Jonathan" userId="47f0ae59-e29e-4ab1-be6f-043bae60ed99" providerId="ADAL" clId="{96872067-4CD6-4441-AC0F-ECD8AB7C3959}" dt="2025-08-25T15:02:10.936" v="875" actId="478"/>
          <ac:inkMkLst>
            <pc:docMk/>
            <pc:sldMk cId="2828343005" sldId="362"/>
            <ac:inkMk id="7" creationId="{C59F1651-1D14-DA17-A9BF-8E09107F52D4}"/>
          </ac:inkMkLst>
        </pc:inkChg>
        <pc:inkChg chg="del">
          <ac:chgData name="Baechler Jonathan" userId="47f0ae59-e29e-4ab1-be6f-043bae60ed99" providerId="ADAL" clId="{96872067-4CD6-4441-AC0F-ECD8AB7C3959}" dt="2025-08-25T15:04:50.499" v="886" actId="478"/>
          <ac:inkMkLst>
            <pc:docMk/>
            <pc:sldMk cId="2828343005" sldId="362"/>
            <ac:inkMk id="8" creationId="{0205A5DC-7B08-3EE3-2C6B-023DE838E795}"/>
          </ac:inkMkLst>
        </pc:inkChg>
        <pc:inkChg chg="del">
          <ac:chgData name="Baechler Jonathan" userId="47f0ae59-e29e-4ab1-be6f-043bae60ed99" providerId="ADAL" clId="{96872067-4CD6-4441-AC0F-ECD8AB7C3959}" dt="2025-08-25T15:02:11.711" v="876" actId="478"/>
          <ac:inkMkLst>
            <pc:docMk/>
            <pc:sldMk cId="2828343005" sldId="362"/>
            <ac:inkMk id="15" creationId="{DA39CD1A-86A6-0B2E-CC7D-D84384CD984A}"/>
          </ac:inkMkLst>
        </pc:inkChg>
        <pc:inkChg chg="del">
          <ac:chgData name="Baechler Jonathan" userId="47f0ae59-e29e-4ab1-be6f-043bae60ed99" providerId="ADAL" clId="{96872067-4CD6-4441-AC0F-ECD8AB7C3959}" dt="2025-08-25T15:02:09.799" v="874" actId="478"/>
          <ac:inkMkLst>
            <pc:docMk/>
            <pc:sldMk cId="2828343005" sldId="362"/>
            <ac:inkMk id="16" creationId="{9CC5B16D-4B89-B031-ADB4-1727FC151592}"/>
          </ac:inkMkLst>
        </pc:inkChg>
      </pc:sldChg>
      <pc:sldChg chg="delSp add del setBg delDesignElem">
        <pc:chgData name="Baechler Jonathan" userId="47f0ae59-e29e-4ab1-be6f-043bae60ed99" providerId="ADAL" clId="{96872067-4CD6-4441-AC0F-ECD8AB7C3959}" dt="2025-08-25T13:18:22.789" v="17" actId="47"/>
        <pc:sldMkLst>
          <pc:docMk/>
          <pc:sldMk cId="1229057890" sldId="363"/>
        </pc:sldMkLst>
        <pc:spChg chg="del">
          <ac:chgData name="Baechler Jonathan" userId="47f0ae59-e29e-4ab1-be6f-043bae60ed99" providerId="ADAL" clId="{96872067-4CD6-4441-AC0F-ECD8AB7C3959}" dt="2025-08-25T13:18:20.961" v="16"/>
          <ac:spMkLst>
            <pc:docMk/>
            <pc:sldMk cId="1229057890" sldId="363"/>
            <ac:spMk id="3089" creationId="{C687C6B4-F3D9-AA18-AE97-C2C178D3339A}"/>
          </ac:spMkLst>
        </pc:spChg>
        <pc:spChg chg="del">
          <ac:chgData name="Baechler Jonathan" userId="47f0ae59-e29e-4ab1-be6f-043bae60ed99" providerId="ADAL" clId="{96872067-4CD6-4441-AC0F-ECD8AB7C3959}" dt="2025-08-25T13:18:20.961" v="16"/>
          <ac:spMkLst>
            <pc:docMk/>
            <pc:sldMk cId="1229057890" sldId="363"/>
            <ac:spMk id="3091" creationId="{CAF53D20-BD18-9913-3E9F-968B54DA5791}"/>
          </ac:spMkLst>
        </pc:spChg>
      </pc:sldChg>
      <pc:sldChg chg="addSp modSp new del mod">
        <pc:chgData name="Baechler Jonathan" userId="47f0ae59-e29e-4ab1-be6f-043bae60ed99" providerId="ADAL" clId="{96872067-4CD6-4441-AC0F-ECD8AB7C3959}" dt="2025-08-25T13:18:10.761" v="14" actId="47"/>
        <pc:sldMkLst>
          <pc:docMk/>
          <pc:sldMk cId="3927096115" sldId="363"/>
        </pc:sldMkLst>
        <pc:spChg chg="add mod">
          <ac:chgData name="Baechler Jonathan" userId="47f0ae59-e29e-4ab1-be6f-043bae60ed99" providerId="ADAL" clId="{96872067-4CD6-4441-AC0F-ECD8AB7C3959}" dt="2025-08-25T13:17:48.010" v="10"/>
          <ac:spMkLst>
            <pc:docMk/>
            <pc:sldMk cId="3927096115" sldId="363"/>
            <ac:spMk id="5" creationId="{19BB805C-3179-B34D-183A-9E5DC83F4327}"/>
          </ac:spMkLst>
        </pc:spChg>
        <pc:picChg chg="add mod">
          <ac:chgData name="Baechler Jonathan" userId="47f0ae59-e29e-4ab1-be6f-043bae60ed99" providerId="ADAL" clId="{96872067-4CD6-4441-AC0F-ECD8AB7C3959}" dt="2025-08-25T13:17:51.730" v="11" actId="1076"/>
          <ac:picMkLst>
            <pc:docMk/>
            <pc:sldMk cId="3927096115" sldId="363"/>
            <ac:picMk id="7" creationId="{D12CCF15-926C-E964-5D5B-A54F8CBC2AEB}"/>
          </ac:picMkLst>
        </pc:picChg>
      </pc:sldChg>
    </pc:docChg>
  </pc:docChgLst>
  <pc:docChgLst>
    <pc:chgData name="Baechler Jonathan" userId="47f0ae59-e29e-4ab1-be6f-043bae60ed99" providerId="ADAL" clId="{076B7882-E6FC-485E-886F-25CB231E8543}"/>
    <pc:docChg chg="custSel modSld">
      <pc:chgData name="Baechler Jonathan" userId="47f0ae59-e29e-4ab1-be6f-043bae60ed99" providerId="ADAL" clId="{076B7882-E6FC-485E-886F-25CB231E8543}" dt="2020-11-24T12:04:56.748" v="6" actId="20577"/>
      <pc:docMkLst>
        <pc:docMk/>
      </pc:docMkLst>
      <pc:sldChg chg="modSp mod">
        <pc:chgData name="Baechler Jonathan" userId="47f0ae59-e29e-4ab1-be6f-043bae60ed99" providerId="ADAL" clId="{076B7882-E6FC-485E-886F-25CB231E8543}" dt="2020-11-24T12:04:56.748" v="6" actId="20577"/>
        <pc:sldMkLst>
          <pc:docMk/>
          <pc:sldMk cId="3976074045" sldId="271"/>
        </pc:sldMkLst>
      </pc:sldChg>
    </pc:docChg>
  </pc:docChgLst>
  <pc:docChgLst>
    <pc:chgData name="Baechler Jonathan" userId="864bdf7e-a37c-47b0-9041-94832e3e9f2f" providerId="ADAL" clId="{F6C07500-E79C-4359-8434-A31F10D48312}"/>
    <pc:docChg chg="modSld">
      <pc:chgData name="Baechler Jonathan" userId="864bdf7e-a37c-47b0-9041-94832e3e9f2f" providerId="ADAL" clId="{F6C07500-E79C-4359-8434-A31F10D48312}" dt="2020-09-30T08:02:46.912" v="0" actId="20577"/>
      <pc:docMkLst>
        <pc:docMk/>
      </pc:docMkLst>
      <pc:sldChg chg="modSp mod">
        <pc:chgData name="Baechler Jonathan" userId="864bdf7e-a37c-47b0-9041-94832e3e9f2f" providerId="ADAL" clId="{F6C07500-E79C-4359-8434-A31F10D48312}" dt="2020-09-30T08:02:46.912" v="0" actId="20577"/>
        <pc:sldMkLst>
          <pc:docMk/>
          <pc:sldMk cId="4237931271" sldId="307"/>
        </pc:sldMkLst>
      </pc:sldChg>
    </pc:docChg>
  </pc:docChgLst>
  <pc:docChgLst>
    <pc:chgData name="Baechler Jonathan" userId="47f0ae59-e29e-4ab1-be6f-043bae60ed99" providerId="ADAL" clId="{D0B622CC-BCCA-4A72-A952-FD1500723855}"/>
    <pc:docChg chg="undo custSel addSld delSld modSld sldOrd">
      <pc:chgData name="Baechler Jonathan" userId="47f0ae59-e29e-4ab1-be6f-043bae60ed99" providerId="ADAL" clId="{D0B622CC-BCCA-4A72-A952-FD1500723855}" dt="2022-02-13T12:46:06.329" v="5110" actId="20577"/>
      <pc:docMkLst>
        <pc:docMk/>
      </pc:docMkLst>
      <pc:sldChg chg="del">
        <pc:chgData name="Baechler Jonathan" userId="47f0ae59-e29e-4ab1-be6f-043bae60ed99" providerId="ADAL" clId="{D0B622CC-BCCA-4A72-A952-FD1500723855}" dt="2022-01-31T18:19:06.713" v="454" actId="47"/>
        <pc:sldMkLst>
          <pc:docMk/>
          <pc:sldMk cId="2242882885" sldId="282"/>
        </pc:sldMkLst>
      </pc:sldChg>
      <pc:sldChg chg="modSp mod">
        <pc:chgData name="Baechler Jonathan" userId="47f0ae59-e29e-4ab1-be6f-043bae60ed99" providerId="ADAL" clId="{D0B622CC-BCCA-4A72-A952-FD1500723855}" dt="2022-01-31T17:07:40.617" v="78" actId="20577"/>
        <pc:sldMkLst>
          <pc:docMk/>
          <pc:sldMk cId="1086942488" sldId="283"/>
        </pc:sldMkLst>
      </pc:sldChg>
      <pc:sldChg chg="modSp mod">
        <pc:chgData name="Baechler Jonathan" userId="47f0ae59-e29e-4ab1-be6f-043bae60ed99" providerId="ADAL" clId="{D0B622CC-BCCA-4A72-A952-FD1500723855}" dt="2022-01-31T17:03:25.833" v="13" actId="20577"/>
        <pc:sldMkLst>
          <pc:docMk/>
          <pc:sldMk cId="3209799926" sldId="284"/>
        </pc:sldMkLst>
      </pc:sldChg>
      <pc:sldChg chg="addSp delSp modSp mod">
        <pc:chgData name="Baechler Jonathan" userId="47f0ae59-e29e-4ab1-be6f-043bae60ed99" providerId="ADAL" clId="{D0B622CC-BCCA-4A72-A952-FD1500723855}" dt="2022-01-31T17:13:04.298" v="153" actId="27636"/>
        <pc:sldMkLst>
          <pc:docMk/>
          <pc:sldMk cId="419567548" sldId="285"/>
        </pc:sldMkLst>
      </pc:sldChg>
      <pc:sldChg chg="addSp delSp modSp mod">
        <pc:chgData name="Baechler Jonathan" userId="47f0ae59-e29e-4ab1-be6f-043bae60ed99" providerId="ADAL" clId="{D0B622CC-BCCA-4A72-A952-FD1500723855}" dt="2022-01-31T18:35:44.662" v="848" actId="1076"/>
        <pc:sldMkLst>
          <pc:docMk/>
          <pc:sldMk cId="754751758" sldId="286"/>
        </pc:sldMkLst>
      </pc:sldChg>
      <pc:sldChg chg="del">
        <pc:chgData name="Baechler Jonathan" userId="47f0ae59-e29e-4ab1-be6f-043bae60ed99" providerId="ADAL" clId="{D0B622CC-BCCA-4A72-A952-FD1500723855}" dt="2022-01-31T18:18:59.364" v="439" actId="47"/>
        <pc:sldMkLst>
          <pc:docMk/>
          <pc:sldMk cId="3846503505" sldId="287"/>
        </pc:sldMkLst>
      </pc:sldChg>
      <pc:sldChg chg="del">
        <pc:chgData name="Baechler Jonathan" userId="47f0ae59-e29e-4ab1-be6f-043bae60ed99" providerId="ADAL" clId="{D0B622CC-BCCA-4A72-A952-FD1500723855}" dt="2022-01-31T18:18:59.541" v="440" actId="47"/>
        <pc:sldMkLst>
          <pc:docMk/>
          <pc:sldMk cId="1907540276" sldId="288"/>
        </pc:sldMkLst>
      </pc:sldChg>
      <pc:sldChg chg="del">
        <pc:chgData name="Baechler Jonathan" userId="47f0ae59-e29e-4ab1-be6f-043bae60ed99" providerId="ADAL" clId="{D0B622CC-BCCA-4A72-A952-FD1500723855}" dt="2022-01-31T18:19:01.219" v="441" actId="47"/>
        <pc:sldMkLst>
          <pc:docMk/>
          <pc:sldMk cId="136853773" sldId="289"/>
        </pc:sldMkLst>
      </pc:sldChg>
      <pc:sldChg chg="del">
        <pc:chgData name="Baechler Jonathan" userId="47f0ae59-e29e-4ab1-be6f-043bae60ed99" providerId="ADAL" clId="{D0B622CC-BCCA-4A72-A952-FD1500723855}" dt="2022-01-31T18:19:01.856" v="442" actId="47"/>
        <pc:sldMkLst>
          <pc:docMk/>
          <pc:sldMk cId="4018648669" sldId="290"/>
        </pc:sldMkLst>
      </pc:sldChg>
      <pc:sldChg chg="del">
        <pc:chgData name="Baechler Jonathan" userId="47f0ae59-e29e-4ab1-be6f-043bae60ed99" providerId="ADAL" clId="{D0B622CC-BCCA-4A72-A952-FD1500723855}" dt="2022-01-31T18:19:02.008" v="443" actId="47"/>
        <pc:sldMkLst>
          <pc:docMk/>
          <pc:sldMk cId="1177389833" sldId="291"/>
        </pc:sldMkLst>
      </pc:sldChg>
      <pc:sldChg chg="del">
        <pc:chgData name="Baechler Jonathan" userId="47f0ae59-e29e-4ab1-be6f-043bae60ed99" providerId="ADAL" clId="{D0B622CC-BCCA-4A72-A952-FD1500723855}" dt="2022-01-31T18:19:02.194" v="444" actId="47"/>
        <pc:sldMkLst>
          <pc:docMk/>
          <pc:sldMk cId="1199820426" sldId="292"/>
        </pc:sldMkLst>
      </pc:sldChg>
      <pc:sldChg chg="add">
        <pc:chgData name="Baechler Jonathan" userId="47f0ae59-e29e-4ab1-be6f-043bae60ed99" providerId="ADAL" clId="{D0B622CC-BCCA-4A72-A952-FD1500723855}" dt="2022-02-13T12:06:31.173" v="4067"/>
        <pc:sldMkLst>
          <pc:docMk/>
          <pc:sldMk cId="1918500886" sldId="292"/>
        </pc:sldMkLst>
      </pc:sldChg>
      <pc:sldChg chg="del">
        <pc:chgData name="Baechler Jonathan" userId="47f0ae59-e29e-4ab1-be6f-043bae60ed99" providerId="ADAL" clId="{D0B622CC-BCCA-4A72-A952-FD1500723855}" dt="2022-01-31T18:19:02.352" v="445" actId="47"/>
        <pc:sldMkLst>
          <pc:docMk/>
          <pc:sldMk cId="4193393093" sldId="293"/>
        </pc:sldMkLst>
      </pc:sldChg>
      <pc:sldChg chg="del">
        <pc:chgData name="Baechler Jonathan" userId="47f0ae59-e29e-4ab1-be6f-043bae60ed99" providerId="ADAL" clId="{D0B622CC-BCCA-4A72-A952-FD1500723855}" dt="2022-01-31T18:19:02.647" v="446" actId="47"/>
        <pc:sldMkLst>
          <pc:docMk/>
          <pc:sldMk cId="1086543677" sldId="294"/>
        </pc:sldMkLst>
      </pc:sldChg>
      <pc:sldChg chg="del">
        <pc:chgData name="Baechler Jonathan" userId="47f0ae59-e29e-4ab1-be6f-043bae60ed99" providerId="ADAL" clId="{D0B622CC-BCCA-4A72-A952-FD1500723855}" dt="2022-01-31T18:19:02.842" v="447" actId="47"/>
        <pc:sldMkLst>
          <pc:docMk/>
          <pc:sldMk cId="2168854332" sldId="295"/>
        </pc:sldMkLst>
      </pc:sldChg>
      <pc:sldChg chg="del">
        <pc:chgData name="Baechler Jonathan" userId="47f0ae59-e29e-4ab1-be6f-043bae60ed99" providerId="ADAL" clId="{D0B622CC-BCCA-4A72-A952-FD1500723855}" dt="2022-01-31T18:19:03.063" v="448" actId="47"/>
        <pc:sldMkLst>
          <pc:docMk/>
          <pc:sldMk cId="2286479680" sldId="296"/>
        </pc:sldMkLst>
      </pc:sldChg>
      <pc:sldChg chg="del">
        <pc:chgData name="Baechler Jonathan" userId="47f0ae59-e29e-4ab1-be6f-043bae60ed99" providerId="ADAL" clId="{D0B622CC-BCCA-4A72-A952-FD1500723855}" dt="2022-01-31T18:19:03.245" v="449" actId="47"/>
        <pc:sldMkLst>
          <pc:docMk/>
          <pc:sldMk cId="2997892260" sldId="297"/>
        </pc:sldMkLst>
      </pc:sldChg>
      <pc:sldChg chg="del">
        <pc:chgData name="Baechler Jonathan" userId="47f0ae59-e29e-4ab1-be6f-043bae60ed99" providerId="ADAL" clId="{D0B622CC-BCCA-4A72-A952-FD1500723855}" dt="2022-01-31T18:19:03.782" v="450" actId="47"/>
        <pc:sldMkLst>
          <pc:docMk/>
          <pc:sldMk cId="1895683193" sldId="298"/>
        </pc:sldMkLst>
      </pc:sldChg>
      <pc:sldChg chg="del">
        <pc:chgData name="Baechler Jonathan" userId="47f0ae59-e29e-4ab1-be6f-043bae60ed99" providerId="ADAL" clId="{D0B622CC-BCCA-4A72-A952-FD1500723855}" dt="2022-01-31T18:19:04.325" v="451" actId="47"/>
        <pc:sldMkLst>
          <pc:docMk/>
          <pc:sldMk cId="2604181151" sldId="299"/>
        </pc:sldMkLst>
      </pc:sldChg>
      <pc:sldChg chg="del">
        <pc:chgData name="Baechler Jonathan" userId="47f0ae59-e29e-4ab1-be6f-043bae60ed99" providerId="ADAL" clId="{D0B622CC-BCCA-4A72-A952-FD1500723855}" dt="2022-01-31T18:19:04.908" v="452" actId="47"/>
        <pc:sldMkLst>
          <pc:docMk/>
          <pc:sldMk cId="962744086" sldId="300"/>
        </pc:sldMkLst>
      </pc:sldChg>
      <pc:sldChg chg="del">
        <pc:chgData name="Baechler Jonathan" userId="47f0ae59-e29e-4ab1-be6f-043bae60ed99" providerId="ADAL" clId="{D0B622CC-BCCA-4A72-A952-FD1500723855}" dt="2022-01-31T18:19:05.487" v="453" actId="47"/>
        <pc:sldMkLst>
          <pc:docMk/>
          <pc:sldMk cId="3741947769" sldId="301"/>
        </pc:sldMkLst>
      </pc:sldChg>
      <pc:sldChg chg="del">
        <pc:chgData name="Baechler Jonathan" userId="47f0ae59-e29e-4ab1-be6f-043bae60ed99" providerId="ADAL" clId="{D0B622CC-BCCA-4A72-A952-FD1500723855}" dt="2022-01-31T18:19:07.539" v="455" actId="47"/>
        <pc:sldMkLst>
          <pc:docMk/>
          <pc:sldMk cId="3887479298" sldId="302"/>
        </pc:sldMkLst>
      </pc:sldChg>
      <pc:sldChg chg="del">
        <pc:chgData name="Baechler Jonathan" userId="47f0ae59-e29e-4ab1-be6f-043bae60ed99" providerId="ADAL" clId="{D0B622CC-BCCA-4A72-A952-FD1500723855}" dt="2022-01-31T18:19:08.004" v="456" actId="47"/>
        <pc:sldMkLst>
          <pc:docMk/>
          <pc:sldMk cId="520246637" sldId="303"/>
        </pc:sldMkLst>
      </pc:sldChg>
      <pc:sldChg chg="del">
        <pc:chgData name="Baechler Jonathan" userId="47f0ae59-e29e-4ab1-be6f-043bae60ed99" providerId="ADAL" clId="{D0B622CC-BCCA-4A72-A952-FD1500723855}" dt="2022-01-31T18:19:08.419" v="457" actId="47"/>
        <pc:sldMkLst>
          <pc:docMk/>
          <pc:sldMk cId="3579919315" sldId="304"/>
        </pc:sldMkLst>
      </pc:sldChg>
      <pc:sldChg chg="del">
        <pc:chgData name="Baechler Jonathan" userId="47f0ae59-e29e-4ab1-be6f-043bae60ed99" providerId="ADAL" clId="{D0B622CC-BCCA-4A72-A952-FD1500723855}" dt="2022-01-31T18:19:09.150" v="458" actId="47"/>
        <pc:sldMkLst>
          <pc:docMk/>
          <pc:sldMk cId="1377640322" sldId="305"/>
        </pc:sldMkLst>
      </pc:sldChg>
      <pc:sldChg chg="del">
        <pc:chgData name="Baechler Jonathan" userId="47f0ae59-e29e-4ab1-be6f-043bae60ed99" providerId="ADAL" clId="{D0B622CC-BCCA-4A72-A952-FD1500723855}" dt="2022-01-31T18:19:09.982" v="459" actId="47"/>
        <pc:sldMkLst>
          <pc:docMk/>
          <pc:sldMk cId="760028645" sldId="306"/>
        </pc:sldMkLst>
      </pc:sldChg>
      <pc:sldChg chg="del">
        <pc:chgData name="Baechler Jonathan" userId="47f0ae59-e29e-4ab1-be6f-043bae60ed99" providerId="ADAL" clId="{D0B622CC-BCCA-4A72-A952-FD1500723855}" dt="2022-01-31T18:19:10.945" v="460" actId="47"/>
        <pc:sldMkLst>
          <pc:docMk/>
          <pc:sldMk cId="2671641028" sldId="307"/>
        </pc:sldMkLst>
      </pc:sldChg>
      <pc:sldChg chg="ord">
        <pc:chgData name="Baechler Jonathan" userId="47f0ae59-e29e-4ab1-be6f-043bae60ed99" providerId="ADAL" clId="{D0B622CC-BCCA-4A72-A952-FD1500723855}" dt="2022-01-31T17:25:49.460" v="373"/>
        <pc:sldMkLst>
          <pc:docMk/>
          <pc:sldMk cId="2473673146" sldId="308"/>
        </pc:sldMkLst>
      </pc:sldChg>
      <pc:sldChg chg="addSp delSp modSp new mod modTransition modAnim">
        <pc:chgData name="Baechler Jonathan" userId="47f0ae59-e29e-4ab1-be6f-043bae60ed99" providerId="ADAL" clId="{D0B622CC-BCCA-4A72-A952-FD1500723855}" dt="2022-01-31T18:27:35.797" v="484"/>
        <pc:sldMkLst>
          <pc:docMk/>
          <pc:sldMk cId="1025029832" sldId="309"/>
        </pc:sldMkLst>
      </pc:sldChg>
      <pc:sldChg chg="addSp modSp new mod">
        <pc:chgData name="Baechler Jonathan" userId="47f0ae59-e29e-4ab1-be6f-043bae60ed99" providerId="ADAL" clId="{D0B622CC-BCCA-4A72-A952-FD1500723855}" dt="2022-01-31T18:35:56.904" v="853" actId="20577"/>
        <pc:sldMkLst>
          <pc:docMk/>
          <pc:sldMk cId="3286023702" sldId="310"/>
        </pc:sldMkLst>
      </pc:sldChg>
      <pc:sldChg chg="addSp delSp modSp new mod">
        <pc:chgData name="Baechler Jonathan" userId="47f0ae59-e29e-4ab1-be6f-043bae60ed99" providerId="ADAL" clId="{D0B622CC-BCCA-4A72-A952-FD1500723855}" dt="2022-01-31T18:36:02.776" v="855" actId="478"/>
        <pc:sldMkLst>
          <pc:docMk/>
          <pc:sldMk cId="3967892719" sldId="311"/>
        </pc:sldMkLst>
      </pc:sldChg>
      <pc:sldChg chg="addSp delSp modSp new mod">
        <pc:chgData name="Baechler Jonathan" userId="47f0ae59-e29e-4ab1-be6f-043bae60ed99" providerId="ADAL" clId="{D0B622CC-BCCA-4A72-A952-FD1500723855}" dt="2022-01-31T18:39:52.117" v="1001" actId="20577"/>
        <pc:sldMkLst>
          <pc:docMk/>
          <pc:sldMk cId="3216341020" sldId="312"/>
        </pc:sldMkLst>
      </pc:sldChg>
      <pc:sldChg chg="addSp delSp modSp new mod">
        <pc:chgData name="Baechler Jonathan" userId="47f0ae59-e29e-4ab1-be6f-043bae60ed99" providerId="ADAL" clId="{D0B622CC-BCCA-4A72-A952-FD1500723855}" dt="2022-01-31T21:08:45.973" v="1218" actId="22"/>
        <pc:sldMkLst>
          <pc:docMk/>
          <pc:sldMk cId="103038422" sldId="313"/>
        </pc:sldMkLst>
      </pc:sldChg>
      <pc:sldChg chg="addSp delSp modSp new mod setBg modAnim">
        <pc:chgData name="Baechler Jonathan" userId="47f0ae59-e29e-4ab1-be6f-043bae60ed99" providerId="ADAL" clId="{D0B622CC-BCCA-4A72-A952-FD1500723855}" dt="2022-01-31T21:17:09.401" v="1540" actId="20577"/>
        <pc:sldMkLst>
          <pc:docMk/>
          <pc:sldMk cId="4124016962" sldId="314"/>
        </pc:sldMkLst>
      </pc:sldChg>
      <pc:sldChg chg="addSp modSp add mod">
        <pc:chgData name="Baechler Jonathan" userId="47f0ae59-e29e-4ab1-be6f-043bae60ed99" providerId="ADAL" clId="{D0B622CC-BCCA-4A72-A952-FD1500723855}" dt="2022-01-31T21:15:35.919" v="1485" actId="27636"/>
        <pc:sldMkLst>
          <pc:docMk/>
          <pc:sldMk cId="1659042684" sldId="315"/>
        </pc:sldMkLst>
      </pc:sldChg>
      <pc:sldChg chg="addSp modSp new mod modAnim">
        <pc:chgData name="Baechler Jonathan" userId="47f0ae59-e29e-4ab1-be6f-043bae60ed99" providerId="ADAL" clId="{D0B622CC-BCCA-4A72-A952-FD1500723855}" dt="2022-02-13T08:47:57.887" v="2329" actId="114"/>
        <pc:sldMkLst>
          <pc:docMk/>
          <pc:sldMk cId="2297060029" sldId="316"/>
        </pc:sldMkLst>
      </pc:sldChg>
      <pc:sldChg chg="addSp delSp modSp add mod modAnim">
        <pc:chgData name="Baechler Jonathan" userId="47f0ae59-e29e-4ab1-be6f-043bae60ed99" providerId="ADAL" clId="{D0B622CC-BCCA-4A72-A952-FD1500723855}" dt="2022-02-13T08:47:50.855" v="2328" actId="114"/>
        <pc:sldMkLst>
          <pc:docMk/>
          <pc:sldMk cId="784309779" sldId="317"/>
        </pc:sldMkLst>
      </pc:sldChg>
      <pc:sldChg chg="addSp delSp modSp new mod setBg setClrOvrMap">
        <pc:chgData name="Baechler Jonathan" userId="47f0ae59-e29e-4ab1-be6f-043bae60ed99" providerId="ADAL" clId="{D0B622CC-BCCA-4A72-A952-FD1500723855}" dt="2022-02-13T08:50:32.298" v="2478" actId="20577"/>
        <pc:sldMkLst>
          <pc:docMk/>
          <pc:sldMk cId="3514005010" sldId="318"/>
        </pc:sldMkLst>
      </pc:sldChg>
      <pc:sldChg chg="addSp modSp new mod modAnim">
        <pc:chgData name="Baechler Jonathan" userId="47f0ae59-e29e-4ab1-be6f-043bae60ed99" providerId="ADAL" clId="{D0B622CC-BCCA-4A72-A952-FD1500723855}" dt="2022-02-13T09:03:59.399" v="2545" actId="20577"/>
        <pc:sldMkLst>
          <pc:docMk/>
          <pc:sldMk cId="1740200863" sldId="319"/>
        </pc:sldMkLst>
      </pc:sldChg>
      <pc:sldChg chg="addSp delSp modSp new mod setBg">
        <pc:chgData name="Baechler Jonathan" userId="47f0ae59-e29e-4ab1-be6f-043bae60ed99" providerId="ADAL" clId="{D0B622CC-BCCA-4A72-A952-FD1500723855}" dt="2022-02-13T09:04:27.875" v="2550" actId="20577"/>
        <pc:sldMkLst>
          <pc:docMk/>
          <pc:sldMk cId="3185265368" sldId="320"/>
        </pc:sldMkLst>
      </pc:sldChg>
      <pc:sldChg chg="addSp modSp new mod">
        <pc:chgData name="Baechler Jonathan" userId="47f0ae59-e29e-4ab1-be6f-043bae60ed99" providerId="ADAL" clId="{D0B622CC-BCCA-4A72-A952-FD1500723855}" dt="2022-02-13T09:04:53.990" v="2556" actId="20577"/>
        <pc:sldMkLst>
          <pc:docMk/>
          <pc:sldMk cId="476593713" sldId="321"/>
        </pc:sldMkLst>
      </pc:sldChg>
      <pc:sldChg chg="addSp modSp new mod">
        <pc:chgData name="Baechler Jonathan" userId="47f0ae59-e29e-4ab1-be6f-043bae60ed99" providerId="ADAL" clId="{D0B622CC-BCCA-4A72-A952-FD1500723855}" dt="2022-02-13T09:05:30.993" v="2562" actId="20577"/>
        <pc:sldMkLst>
          <pc:docMk/>
          <pc:sldMk cId="4182550023" sldId="322"/>
        </pc:sldMkLst>
      </pc:sldChg>
      <pc:sldChg chg="addSp modSp new mod">
        <pc:chgData name="Baechler Jonathan" userId="47f0ae59-e29e-4ab1-be6f-043bae60ed99" providerId="ADAL" clId="{D0B622CC-BCCA-4A72-A952-FD1500723855}" dt="2022-02-13T09:09:42.647" v="2677" actId="20577"/>
        <pc:sldMkLst>
          <pc:docMk/>
          <pc:sldMk cId="3878087883" sldId="323"/>
        </pc:sldMkLst>
      </pc:sldChg>
      <pc:sldChg chg="addSp delSp modSp new mod setBg modAnim">
        <pc:chgData name="Baechler Jonathan" userId="47f0ae59-e29e-4ab1-be6f-043bae60ed99" providerId="ADAL" clId="{D0B622CC-BCCA-4A72-A952-FD1500723855}" dt="2022-02-13T09:20:53.712" v="3076" actId="20577"/>
        <pc:sldMkLst>
          <pc:docMk/>
          <pc:sldMk cId="964018690" sldId="324"/>
        </pc:sldMkLst>
      </pc:sldChg>
      <pc:sldChg chg="addSp modSp new mod modAnim">
        <pc:chgData name="Baechler Jonathan" userId="47f0ae59-e29e-4ab1-be6f-043bae60ed99" providerId="ADAL" clId="{D0B622CC-BCCA-4A72-A952-FD1500723855}" dt="2022-02-13T11:40:42.391" v="3416" actId="20577"/>
        <pc:sldMkLst>
          <pc:docMk/>
          <pc:sldMk cId="3235151179" sldId="325"/>
        </pc:sldMkLst>
      </pc:sldChg>
      <pc:sldChg chg="addSp delSp modSp new mod">
        <pc:chgData name="Baechler Jonathan" userId="47f0ae59-e29e-4ab1-be6f-043bae60ed99" providerId="ADAL" clId="{D0B622CC-BCCA-4A72-A952-FD1500723855}" dt="2022-02-13T11:58:29.099" v="4049" actId="20577"/>
        <pc:sldMkLst>
          <pc:docMk/>
          <pc:sldMk cId="1469041389" sldId="326"/>
        </pc:sldMkLst>
      </pc:sldChg>
      <pc:sldChg chg="addSp delSp modSp new mod">
        <pc:chgData name="Baechler Jonathan" userId="47f0ae59-e29e-4ab1-be6f-043bae60ed99" providerId="ADAL" clId="{D0B622CC-BCCA-4A72-A952-FD1500723855}" dt="2022-02-13T11:58:40.233" v="4056" actId="20577"/>
        <pc:sldMkLst>
          <pc:docMk/>
          <pc:sldMk cId="1625850828" sldId="327"/>
        </pc:sldMkLst>
      </pc:sldChg>
      <pc:sldChg chg="new del">
        <pc:chgData name="Baechler Jonathan" userId="47f0ae59-e29e-4ab1-be6f-043bae60ed99" providerId="ADAL" clId="{D0B622CC-BCCA-4A72-A952-FD1500723855}" dt="2022-02-13T12:06:35.734" v="4068" actId="47"/>
        <pc:sldMkLst>
          <pc:docMk/>
          <pc:sldMk cId="3318185489" sldId="328"/>
        </pc:sldMkLst>
      </pc:sldChg>
      <pc:sldChg chg="delSp modSp add mod setBg delDesignElem">
        <pc:chgData name="Baechler Jonathan" userId="47f0ae59-e29e-4ab1-be6f-043bae60ed99" providerId="ADAL" clId="{D0B622CC-BCCA-4A72-A952-FD1500723855}" dt="2022-02-13T12:32:09.447" v="4470" actId="14100"/>
        <pc:sldMkLst>
          <pc:docMk/>
          <pc:sldMk cId="2689657780" sldId="330"/>
        </pc:sldMkLst>
      </pc:sldChg>
      <pc:sldChg chg="addSp modSp new mod setBg">
        <pc:chgData name="Baechler Jonathan" userId="47f0ae59-e29e-4ab1-be6f-043bae60ed99" providerId="ADAL" clId="{D0B622CC-BCCA-4A72-A952-FD1500723855}" dt="2022-02-13T12:45:10.602" v="5076" actId="20577"/>
        <pc:sldMkLst>
          <pc:docMk/>
          <pc:sldMk cId="1033394896" sldId="331"/>
        </pc:sldMkLst>
      </pc:sldChg>
      <pc:sldChg chg="addSp delSp modSp new mod">
        <pc:chgData name="Baechler Jonathan" userId="47f0ae59-e29e-4ab1-be6f-043bae60ed99" providerId="ADAL" clId="{D0B622CC-BCCA-4A72-A952-FD1500723855}" dt="2022-02-13T12:45:26.780" v="5083" actId="14100"/>
        <pc:sldMkLst>
          <pc:docMk/>
          <pc:sldMk cId="4091978364" sldId="332"/>
        </pc:sldMkLst>
      </pc:sldChg>
      <pc:sldChg chg="addSp modSp new mod">
        <pc:chgData name="Baechler Jonathan" userId="47f0ae59-e29e-4ab1-be6f-043bae60ed99" providerId="ADAL" clId="{D0B622CC-BCCA-4A72-A952-FD1500723855}" dt="2022-02-13T12:45:38.440" v="5092" actId="20577"/>
        <pc:sldMkLst>
          <pc:docMk/>
          <pc:sldMk cId="4199637360" sldId="333"/>
        </pc:sldMkLst>
      </pc:sldChg>
      <pc:sldChg chg="addSp modSp new mod">
        <pc:chgData name="Baechler Jonathan" userId="47f0ae59-e29e-4ab1-be6f-043bae60ed99" providerId="ADAL" clId="{D0B622CC-BCCA-4A72-A952-FD1500723855}" dt="2022-02-13T12:45:52.250" v="5101" actId="20577"/>
        <pc:sldMkLst>
          <pc:docMk/>
          <pc:sldMk cId="962186791" sldId="334"/>
        </pc:sldMkLst>
      </pc:sldChg>
      <pc:sldChg chg="addSp delSp modSp new mod setBg">
        <pc:chgData name="Baechler Jonathan" userId="47f0ae59-e29e-4ab1-be6f-043bae60ed99" providerId="ADAL" clId="{D0B622CC-BCCA-4A72-A952-FD1500723855}" dt="2022-02-13T12:46:06.329" v="5110" actId="20577"/>
        <pc:sldMkLst>
          <pc:docMk/>
          <pc:sldMk cId="1163365985" sldId="335"/>
        </pc:sldMkLst>
      </pc:sldChg>
    </pc:docChg>
  </pc:docChgLst>
  <pc:docChgLst>
    <pc:chgData name="Baechler Jonathan" userId="47f0ae59-e29e-4ab1-be6f-043bae60ed99" providerId="ADAL" clId="{82E362EB-3A9B-4CF8-BED7-A30A6F81BD98}"/>
    <pc:docChg chg="undo custSel addSld delSld modSld sldOrd">
      <pc:chgData name="Baechler Jonathan" userId="47f0ae59-e29e-4ab1-be6f-043bae60ed99" providerId="ADAL" clId="{82E362EB-3A9B-4CF8-BED7-A30A6F81BD98}" dt="2022-06-13T13:09:29.724" v="3294" actId="20577"/>
      <pc:docMkLst>
        <pc:docMk/>
      </pc:docMkLst>
      <pc:sldChg chg="modSp mod">
        <pc:chgData name="Baechler Jonathan" userId="47f0ae59-e29e-4ab1-be6f-043bae60ed99" providerId="ADAL" clId="{82E362EB-3A9B-4CF8-BED7-A30A6F81BD98}" dt="2022-05-16T16:24:57.699" v="9" actId="20577"/>
        <pc:sldMkLst>
          <pc:docMk/>
          <pc:sldMk cId="3209799926" sldId="284"/>
        </pc:sldMkLst>
      </pc:sldChg>
      <pc:sldChg chg="addSp delSp modSp mod setBg">
        <pc:chgData name="Baechler Jonathan" userId="47f0ae59-e29e-4ab1-be6f-043bae60ed99" providerId="ADAL" clId="{82E362EB-3A9B-4CF8-BED7-A30A6F81BD98}" dt="2022-06-13T13:09:29.724" v="3294" actId="20577"/>
        <pc:sldMkLst>
          <pc:docMk/>
          <pc:sldMk cId="3796196464" sldId="293"/>
        </pc:sldMkLst>
      </pc:sldChg>
      <pc:sldChg chg="del">
        <pc:chgData name="Baechler Jonathan" userId="47f0ae59-e29e-4ab1-be6f-043bae60ed99" providerId="ADAL" clId="{82E362EB-3A9B-4CF8-BED7-A30A6F81BD98}" dt="2022-05-16T17:03:41.442" v="511" actId="47"/>
        <pc:sldMkLst>
          <pc:docMk/>
          <pc:sldMk cId="525481885" sldId="294"/>
        </pc:sldMkLst>
      </pc:sldChg>
      <pc:sldChg chg="del">
        <pc:chgData name="Baechler Jonathan" userId="47f0ae59-e29e-4ab1-be6f-043bae60ed99" providerId="ADAL" clId="{82E362EB-3A9B-4CF8-BED7-A30A6F81BD98}" dt="2022-05-16T17:06:29.726" v="538" actId="47"/>
        <pc:sldMkLst>
          <pc:docMk/>
          <pc:sldMk cId="1893393066" sldId="295"/>
        </pc:sldMkLst>
      </pc:sldChg>
      <pc:sldChg chg="del">
        <pc:chgData name="Baechler Jonathan" userId="47f0ae59-e29e-4ab1-be6f-043bae60ed99" providerId="ADAL" clId="{82E362EB-3A9B-4CF8-BED7-A30A6F81BD98}" dt="2022-05-16T17:12:57.170" v="586" actId="47"/>
        <pc:sldMkLst>
          <pc:docMk/>
          <pc:sldMk cId="2473673146" sldId="308"/>
        </pc:sldMkLst>
      </pc:sldChg>
      <pc:sldChg chg="del">
        <pc:chgData name="Baechler Jonathan" userId="47f0ae59-e29e-4ab1-be6f-043bae60ed99" providerId="ADAL" clId="{82E362EB-3A9B-4CF8-BED7-A30A6F81BD98}" dt="2022-05-16T17:12:58.036" v="587" actId="47"/>
        <pc:sldMkLst>
          <pc:docMk/>
          <pc:sldMk cId="4114271492" sldId="309"/>
        </pc:sldMkLst>
      </pc:sldChg>
      <pc:sldChg chg="del">
        <pc:chgData name="Baechler Jonathan" userId="47f0ae59-e29e-4ab1-be6f-043bae60ed99" providerId="ADAL" clId="{82E362EB-3A9B-4CF8-BED7-A30A6F81BD98}" dt="2022-05-16T17:12:58.932" v="588" actId="47"/>
        <pc:sldMkLst>
          <pc:docMk/>
          <pc:sldMk cId="3314774403" sldId="310"/>
        </pc:sldMkLst>
      </pc:sldChg>
      <pc:sldChg chg="del">
        <pc:chgData name="Baechler Jonathan" userId="47f0ae59-e29e-4ab1-be6f-043bae60ed99" providerId="ADAL" clId="{82E362EB-3A9B-4CF8-BED7-A30A6F81BD98}" dt="2022-05-16T17:12:59.893" v="589" actId="47"/>
        <pc:sldMkLst>
          <pc:docMk/>
          <pc:sldMk cId="74047968" sldId="311"/>
        </pc:sldMkLst>
      </pc:sldChg>
      <pc:sldChg chg="del">
        <pc:chgData name="Baechler Jonathan" userId="47f0ae59-e29e-4ab1-be6f-043bae60ed99" providerId="ADAL" clId="{82E362EB-3A9B-4CF8-BED7-A30A6F81BD98}" dt="2022-05-16T17:13:00.376" v="590" actId="47"/>
        <pc:sldMkLst>
          <pc:docMk/>
          <pc:sldMk cId="2683809434" sldId="312"/>
        </pc:sldMkLst>
      </pc:sldChg>
      <pc:sldChg chg="del">
        <pc:chgData name="Baechler Jonathan" userId="47f0ae59-e29e-4ab1-be6f-043bae60ed99" providerId="ADAL" clId="{82E362EB-3A9B-4CF8-BED7-A30A6F81BD98}" dt="2022-05-16T17:13:00.599" v="591" actId="47"/>
        <pc:sldMkLst>
          <pc:docMk/>
          <pc:sldMk cId="351864649" sldId="313"/>
        </pc:sldMkLst>
      </pc:sldChg>
      <pc:sldChg chg="del">
        <pc:chgData name="Baechler Jonathan" userId="47f0ae59-e29e-4ab1-be6f-043bae60ed99" providerId="ADAL" clId="{82E362EB-3A9B-4CF8-BED7-A30A6F81BD98}" dt="2022-05-16T17:13:01.506" v="592" actId="47"/>
        <pc:sldMkLst>
          <pc:docMk/>
          <pc:sldMk cId="2986226525" sldId="314"/>
        </pc:sldMkLst>
      </pc:sldChg>
      <pc:sldChg chg="del">
        <pc:chgData name="Baechler Jonathan" userId="47f0ae59-e29e-4ab1-be6f-043bae60ed99" providerId="ADAL" clId="{82E362EB-3A9B-4CF8-BED7-A30A6F81BD98}" dt="2022-05-16T17:13:02.665" v="593" actId="47"/>
        <pc:sldMkLst>
          <pc:docMk/>
          <pc:sldMk cId="2526053808" sldId="315"/>
        </pc:sldMkLst>
      </pc:sldChg>
      <pc:sldChg chg="del">
        <pc:chgData name="Baechler Jonathan" userId="47f0ae59-e29e-4ab1-be6f-043bae60ed99" providerId="ADAL" clId="{82E362EB-3A9B-4CF8-BED7-A30A6F81BD98}" dt="2022-05-16T17:13:04.131" v="594" actId="47"/>
        <pc:sldMkLst>
          <pc:docMk/>
          <pc:sldMk cId="1892207498" sldId="316"/>
        </pc:sldMkLst>
      </pc:sldChg>
      <pc:sldChg chg="del">
        <pc:chgData name="Baechler Jonathan" userId="47f0ae59-e29e-4ab1-be6f-043bae60ed99" providerId="ADAL" clId="{82E362EB-3A9B-4CF8-BED7-A30A6F81BD98}" dt="2022-05-16T17:13:04.916" v="595" actId="47"/>
        <pc:sldMkLst>
          <pc:docMk/>
          <pc:sldMk cId="1747787487" sldId="317"/>
        </pc:sldMkLst>
      </pc:sldChg>
      <pc:sldChg chg="del">
        <pc:chgData name="Baechler Jonathan" userId="47f0ae59-e29e-4ab1-be6f-043bae60ed99" providerId="ADAL" clId="{82E362EB-3A9B-4CF8-BED7-A30A6F81BD98}" dt="2022-05-16T17:13:05.683" v="596" actId="47"/>
        <pc:sldMkLst>
          <pc:docMk/>
          <pc:sldMk cId="1463846181" sldId="318"/>
        </pc:sldMkLst>
      </pc:sldChg>
      <pc:sldChg chg="del">
        <pc:chgData name="Baechler Jonathan" userId="47f0ae59-e29e-4ab1-be6f-043bae60ed99" providerId="ADAL" clId="{82E362EB-3A9B-4CF8-BED7-A30A6F81BD98}" dt="2022-05-16T17:13:06.733" v="597" actId="47"/>
        <pc:sldMkLst>
          <pc:docMk/>
          <pc:sldMk cId="312629240" sldId="319"/>
        </pc:sldMkLst>
      </pc:sldChg>
      <pc:sldChg chg="addSp delSp modSp new mod ord setBg setClrOvrMap">
        <pc:chgData name="Baechler Jonathan" userId="47f0ae59-e29e-4ab1-be6f-043bae60ed99" providerId="ADAL" clId="{82E362EB-3A9B-4CF8-BED7-A30A6F81BD98}" dt="2022-05-16T16:27:44.594" v="184" actId="790"/>
        <pc:sldMkLst>
          <pc:docMk/>
          <pc:sldMk cId="113064007" sldId="320"/>
        </pc:sldMkLst>
      </pc:sldChg>
      <pc:sldChg chg="addSp delSp modSp new mod setBg">
        <pc:chgData name="Baechler Jonathan" userId="47f0ae59-e29e-4ab1-be6f-043bae60ed99" providerId="ADAL" clId="{82E362EB-3A9B-4CF8-BED7-A30A6F81BD98}" dt="2022-05-16T17:06:20.050" v="537" actId="26606"/>
        <pc:sldMkLst>
          <pc:docMk/>
          <pc:sldMk cId="4217203553" sldId="321"/>
        </pc:sldMkLst>
      </pc:sldChg>
      <pc:sldChg chg="addSp modSp new mod">
        <pc:chgData name="Baechler Jonathan" userId="47f0ae59-e29e-4ab1-be6f-043bae60ed99" providerId="ADAL" clId="{82E362EB-3A9B-4CF8-BED7-A30A6F81BD98}" dt="2022-05-16T17:30:27.999" v="1317" actId="207"/>
        <pc:sldMkLst>
          <pc:docMk/>
          <pc:sldMk cId="2006581414" sldId="322"/>
        </pc:sldMkLst>
      </pc:sldChg>
      <pc:sldChg chg="addSp modSp new mod">
        <pc:chgData name="Baechler Jonathan" userId="47f0ae59-e29e-4ab1-be6f-043bae60ed99" providerId="ADAL" clId="{82E362EB-3A9B-4CF8-BED7-A30A6F81BD98}" dt="2022-05-16T17:17:22.338" v="797" actId="1076"/>
        <pc:sldMkLst>
          <pc:docMk/>
          <pc:sldMk cId="4005980919" sldId="323"/>
        </pc:sldMkLst>
      </pc:sldChg>
      <pc:sldChg chg="addSp delSp modSp new mod setBg">
        <pc:chgData name="Baechler Jonathan" userId="47f0ae59-e29e-4ab1-be6f-043bae60ed99" providerId="ADAL" clId="{82E362EB-3A9B-4CF8-BED7-A30A6F81BD98}" dt="2022-05-16T17:22:23.763" v="1023" actId="1076"/>
        <pc:sldMkLst>
          <pc:docMk/>
          <pc:sldMk cId="3340437279" sldId="324"/>
        </pc:sldMkLst>
      </pc:sldChg>
      <pc:sldChg chg="addSp modSp new mod setBg">
        <pc:chgData name="Baechler Jonathan" userId="47f0ae59-e29e-4ab1-be6f-043bae60ed99" providerId="ADAL" clId="{82E362EB-3A9B-4CF8-BED7-A30A6F81BD98}" dt="2022-05-16T17:24:15.541" v="1110" actId="1076"/>
        <pc:sldMkLst>
          <pc:docMk/>
          <pc:sldMk cId="941792304" sldId="325"/>
        </pc:sldMkLst>
      </pc:sldChg>
      <pc:sldChg chg="addSp modSp new mod setBg">
        <pc:chgData name="Baechler Jonathan" userId="47f0ae59-e29e-4ab1-be6f-043bae60ed99" providerId="ADAL" clId="{82E362EB-3A9B-4CF8-BED7-A30A6F81BD98}" dt="2022-05-16T17:26:41.921" v="1169" actId="1076"/>
        <pc:sldMkLst>
          <pc:docMk/>
          <pc:sldMk cId="1611692783" sldId="326"/>
        </pc:sldMkLst>
      </pc:sldChg>
      <pc:sldChg chg="addSp modSp new mod setBg">
        <pc:chgData name="Baechler Jonathan" userId="47f0ae59-e29e-4ab1-be6f-043bae60ed99" providerId="ADAL" clId="{82E362EB-3A9B-4CF8-BED7-A30A6F81BD98}" dt="2022-05-16T17:28:55.148" v="1196" actId="1076"/>
        <pc:sldMkLst>
          <pc:docMk/>
          <pc:sldMk cId="1577659934" sldId="327"/>
        </pc:sldMkLst>
      </pc:sldChg>
      <pc:sldChg chg="addSp modSp new mod">
        <pc:chgData name="Baechler Jonathan" userId="47f0ae59-e29e-4ab1-be6f-043bae60ed99" providerId="ADAL" clId="{82E362EB-3A9B-4CF8-BED7-A30A6F81BD98}" dt="2022-05-16T17:34:51.685" v="1398"/>
        <pc:sldMkLst>
          <pc:docMk/>
          <pc:sldMk cId="276917549" sldId="328"/>
        </pc:sldMkLst>
      </pc:sldChg>
      <pc:sldChg chg="modSp new mod">
        <pc:chgData name="Baechler Jonathan" userId="47f0ae59-e29e-4ab1-be6f-043bae60ed99" providerId="ADAL" clId="{82E362EB-3A9B-4CF8-BED7-A30A6F81BD98}" dt="2022-05-16T21:19:35.877" v="1537" actId="20577"/>
        <pc:sldMkLst>
          <pc:docMk/>
          <pc:sldMk cId="1292218722" sldId="329"/>
        </pc:sldMkLst>
      </pc:sldChg>
      <pc:sldChg chg="addSp modSp new mod">
        <pc:chgData name="Baechler Jonathan" userId="47f0ae59-e29e-4ab1-be6f-043bae60ed99" providerId="ADAL" clId="{82E362EB-3A9B-4CF8-BED7-A30A6F81BD98}" dt="2022-05-16T21:24:12.581" v="1597" actId="1076"/>
        <pc:sldMkLst>
          <pc:docMk/>
          <pc:sldMk cId="1308040067" sldId="330"/>
        </pc:sldMkLst>
      </pc:sldChg>
      <pc:sldChg chg="addSp delSp modSp new mod">
        <pc:chgData name="Baechler Jonathan" userId="47f0ae59-e29e-4ab1-be6f-043bae60ed99" providerId="ADAL" clId="{82E362EB-3A9B-4CF8-BED7-A30A6F81BD98}" dt="2022-05-16T21:28:34.101" v="1659" actId="9405"/>
        <pc:sldMkLst>
          <pc:docMk/>
          <pc:sldMk cId="514339286" sldId="331"/>
        </pc:sldMkLst>
      </pc:sldChg>
      <pc:sldChg chg="addSp delSp modSp new mod">
        <pc:chgData name="Baechler Jonathan" userId="47f0ae59-e29e-4ab1-be6f-043bae60ed99" providerId="ADAL" clId="{82E362EB-3A9B-4CF8-BED7-A30A6F81BD98}" dt="2022-05-16T21:52:24.880" v="2190" actId="20577"/>
        <pc:sldMkLst>
          <pc:docMk/>
          <pc:sldMk cId="509064886" sldId="332"/>
        </pc:sldMkLst>
      </pc:sldChg>
      <pc:sldChg chg="modSp new mod ord">
        <pc:chgData name="Baechler Jonathan" userId="47f0ae59-e29e-4ab1-be6f-043bae60ed99" providerId="ADAL" clId="{82E362EB-3A9B-4CF8-BED7-A30A6F81BD98}" dt="2022-05-16T21:56:27.257" v="2508"/>
        <pc:sldMkLst>
          <pc:docMk/>
          <pc:sldMk cId="1000018413" sldId="333"/>
        </pc:sldMkLst>
      </pc:sldChg>
      <pc:sldChg chg="addSp delSp modSp new mod setBg">
        <pc:chgData name="Baechler Jonathan" userId="47f0ae59-e29e-4ab1-be6f-043bae60ed99" providerId="ADAL" clId="{82E362EB-3A9B-4CF8-BED7-A30A6F81BD98}" dt="2022-05-16T21:57:20.015" v="2528" actId="1076"/>
        <pc:sldMkLst>
          <pc:docMk/>
          <pc:sldMk cId="1884254630" sldId="334"/>
        </pc:sldMkLst>
      </pc:sldChg>
      <pc:sldChg chg="addSp modSp new mod">
        <pc:chgData name="Baechler Jonathan" userId="47f0ae59-e29e-4ab1-be6f-043bae60ed99" providerId="ADAL" clId="{82E362EB-3A9B-4CF8-BED7-A30A6F81BD98}" dt="2022-05-16T22:01:23.034" v="2853" actId="20577"/>
        <pc:sldMkLst>
          <pc:docMk/>
          <pc:sldMk cId="3249594880" sldId="335"/>
        </pc:sldMkLst>
      </pc:sldChg>
      <pc:sldChg chg="new del">
        <pc:chgData name="Baechler Jonathan" userId="47f0ae59-e29e-4ab1-be6f-043bae60ed99" providerId="ADAL" clId="{82E362EB-3A9B-4CF8-BED7-A30A6F81BD98}" dt="2022-05-16T22:02:20.945" v="2855" actId="47"/>
        <pc:sldMkLst>
          <pc:docMk/>
          <pc:sldMk cId="2033159112" sldId="336"/>
        </pc:sldMkLst>
      </pc:sldChg>
      <pc:sldChg chg="addSp modSp new mod">
        <pc:chgData name="Baechler Jonathan" userId="47f0ae59-e29e-4ab1-be6f-043bae60ed99" providerId="ADAL" clId="{82E362EB-3A9B-4CF8-BED7-A30A6F81BD98}" dt="2022-05-16T22:12:46.347" v="3293" actId="20577"/>
        <pc:sldMkLst>
          <pc:docMk/>
          <pc:sldMk cId="3894339033" sldId="336"/>
        </pc:sldMkLst>
      </pc:sldChg>
      <pc:sldChg chg="addSp modSp new mod">
        <pc:chgData name="Baechler Jonathan" userId="47f0ae59-e29e-4ab1-be6f-043bae60ed99" providerId="ADAL" clId="{82E362EB-3A9B-4CF8-BED7-A30A6F81BD98}" dt="2022-05-16T22:10:21.621" v="3107" actId="1036"/>
        <pc:sldMkLst>
          <pc:docMk/>
          <pc:sldMk cId="3205852273" sldId="337"/>
        </pc:sldMkLst>
      </pc:sldChg>
      <pc:sldChg chg="addSp delSp modSp new mod">
        <pc:chgData name="Baechler Jonathan" userId="47f0ae59-e29e-4ab1-be6f-043bae60ed99" providerId="ADAL" clId="{82E362EB-3A9B-4CF8-BED7-A30A6F81BD98}" dt="2022-05-16T22:11:54.339" v="3228" actId="207"/>
        <pc:sldMkLst>
          <pc:docMk/>
          <pc:sldMk cId="3494151755" sldId="338"/>
        </pc:sldMkLst>
      </pc:sldChg>
    </pc:docChg>
  </pc:docChgLst>
  <pc:docChgLst>
    <pc:chgData name="Baechler Jonathan" userId="47f0ae59-e29e-4ab1-be6f-043bae60ed99" providerId="ADAL" clId="{62B95D47-1FBB-4A99-82C2-AFEE845FDD50}"/>
    <pc:docChg chg="modSld">
      <pc:chgData name="Baechler Jonathan" userId="47f0ae59-e29e-4ab1-be6f-043bae60ed99" providerId="ADAL" clId="{62B95D47-1FBB-4A99-82C2-AFEE845FDD50}" dt="2022-05-17T11:37:57.941" v="2" actId="12"/>
      <pc:docMkLst>
        <pc:docMk/>
      </pc:docMkLst>
      <pc:sldChg chg="modSp mod">
        <pc:chgData name="Baechler Jonathan" userId="47f0ae59-e29e-4ab1-be6f-043bae60ed99" providerId="ADAL" clId="{62B95D47-1FBB-4A99-82C2-AFEE845FDD50}" dt="2022-05-17T11:37:57.941" v="2" actId="12"/>
        <pc:sldMkLst>
          <pc:docMk/>
          <pc:sldMk cId="3796196464" sldId="293"/>
        </pc:sldMkLst>
      </pc:sldChg>
    </pc:docChg>
  </pc:docChgLst>
  <pc:docChgLst>
    <pc:chgData name="Baechler Jonathan" userId="47f0ae59-e29e-4ab1-be6f-043bae60ed99" providerId="ADAL" clId="{377BFFA7-2F41-4FF2-88E0-2AE16316F160}"/>
    <pc:docChg chg="modSld">
      <pc:chgData name="Baechler Jonathan" userId="47f0ae59-e29e-4ab1-be6f-043bae60ed99" providerId="ADAL" clId="{377BFFA7-2F41-4FF2-88E0-2AE16316F160}" dt="2022-09-15T08:35:36.362" v="12"/>
      <pc:docMkLst>
        <pc:docMk/>
      </pc:docMkLst>
      <pc:sldChg chg="addSp modSp mod modAnim">
        <pc:chgData name="Baechler Jonathan" userId="47f0ae59-e29e-4ab1-be6f-043bae60ed99" providerId="ADAL" clId="{377BFFA7-2F41-4FF2-88E0-2AE16316F160}" dt="2022-09-15T08:35:36.362" v="12"/>
        <pc:sldMkLst>
          <pc:docMk/>
          <pc:sldMk cId="163788770" sldId="357"/>
        </pc:sldMkLst>
      </pc:sldChg>
    </pc:docChg>
  </pc:docChgLst>
  <pc:docChgLst>
    <pc:chgData name="Baechler Jonathan" userId="47f0ae59-e29e-4ab1-be6f-043bae60ed99" providerId="ADAL" clId="{376BCE9D-484F-442F-9E9F-767EFBA49604}"/>
    <pc:docChg chg="custSel addSld modSld">
      <pc:chgData name="Baechler Jonathan" userId="47f0ae59-e29e-4ab1-be6f-043bae60ed99" providerId="ADAL" clId="{376BCE9D-484F-442F-9E9F-767EFBA49604}" dt="2022-01-19T09:08:42.170" v="115" actId="14100"/>
      <pc:docMkLst>
        <pc:docMk/>
      </pc:docMkLst>
      <pc:sldChg chg="addSp delSp modSp new mod">
        <pc:chgData name="Baechler Jonathan" userId="47f0ae59-e29e-4ab1-be6f-043bae60ed99" providerId="ADAL" clId="{376BCE9D-484F-442F-9E9F-767EFBA49604}" dt="2022-01-19T09:08:42.170" v="115" actId="14100"/>
        <pc:sldMkLst>
          <pc:docMk/>
          <pc:sldMk cId="2473673146" sldId="308"/>
        </pc:sldMkLst>
      </pc:sldChg>
    </pc:docChg>
  </pc:docChgLst>
  <pc:docChgLst>
    <pc:chgData name="Baechler Jonathan" userId="47f0ae59-e29e-4ab1-be6f-043bae60ed99" providerId="ADAL" clId="{498E3AF3-1427-426F-91C4-863E9996951F}"/>
    <pc:docChg chg="undo redo custSel addSld delSld modSld sldOrd">
      <pc:chgData name="Baechler Jonathan" userId="47f0ae59-e29e-4ab1-be6f-043bae60ed99" providerId="ADAL" clId="{498E3AF3-1427-426F-91C4-863E9996951F}" dt="2022-08-23T07:09:14.313" v="4130" actId="1076"/>
      <pc:docMkLst>
        <pc:docMk/>
      </pc:docMkLst>
      <pc:sldChg chg="modSp mod">
        <pc:chgData name="Baechler Jonathan" userId="47f0ae59-e29e-4ab1-be6f-043bae60ed99" providerId="ADAL" clId="{498E3AF3-1427-426F-91C4-863E9996951F}" dt="2022-08-21T13:24:05.207" v="5" actId="20577"/>
        <pc:sldMkLst>
          <pc:docMk/>
          <pc:sldMk cId="3209799926" sldId="284"/>
        </pc:sldMkLst>
      </pc:sldChg>
      <pc:sldChg chg="del">
        <pc:chgData name="Baechler Jonathan" userId="47f0ae59-e29e-4ab1-be6f-043bae60ed99" providerId="ADAL" clId="{498E3AF3-1427-426F-91C4-863E9996951F}" dt="2022-08-22T06:43:41.881" v="366" actId="47"/>
        <pc:sldMkLst>
          <pc:docMk/>
          <pc:sldMk cId="3796196464" sldId="293"/>
        </pc:sldMkLst>
      </pc:sldChg>
      <pc:sldChg chg="addSp delSp modSp mod">
        <pc:chgData name="Baechler Jonathan" userId="47f0ae59-e29e-4ab1-be6f-043bae60ed99" providerId="ADAL" clId="{498E3AF3-1427-426F-91C4-863E9996951F}" dt="2022-08-22T06:36:28.522" v="358" actId="207"/>
        <pc:sldMkLst>
          <pc:docMk/>
          <pc:sldMk cId="113064007" sldId="320"/>
        </pc:sldMkLst>
      </pc:sldChg>
      <pc:sldChg chg="addSp delSp modSp mod ord">
        <pc:chgData name="Baechler Jonathan" userId="47f0ae59-e29e-4ab1-be6f-043bae60ed99" providerId="ADAL" clId="{498E3AF3-1427-426F-91C4-863E9996951F}" dt="2022-08-22T06:37:36.522" v="361" actId="26606"/>
        <pc:sldMkLst>
          <pc:docMk/>
          <pc:sldMk cId="4217203553" sldId="321"/>
        </pc:sldMkLst>
      </pc:sldChg>
      <pc:sldChg chg="del">
        <pc:chgData name="Baechler Jonathan" userId="47f0ae59-e29e-4ab1-be6f-043bae60ed99" providerId="ADAL" clId="{498E3AF3-1427-426F-91C4-863E9996951F}" dt="2022-08-22T07:30:31.193" v="952" actId="47"/>
        <pc:sldMkLst>
          <pc:docMk/>
          <pc:sldMk cId="2006581414" sldId="322"/>
        </pc:sldMkLst>
      </pc:sldChg>
      <pc:sldChg chg="del">
        <pc:chgData name="Baechler Jonathan" userId="47f0ae59-e29e-4ab1-be6f-043bae60ed99" providerId="ADAL" clId="{498E3AF3-1427-426F-91C4-863E9996951F}" dt="2022-08-22T07:30:36.921" v="953" actId="47"/>
        <pc:sldMkLst>
          <pc:docMk/>
          <pc:sldMk cId="4005980919" sldId="323"/>
        </pc:sldMkLst>
      </pc:sldChg>
      <pc:sldChg chg="del">
        <pc:chgData name="Baechler Jonathan" userId="47f0ae59-e29e-4ab1-be6f-043bae60ed99" providerId="ADAL" clId="{498E3AF3-1427-426F-91C4-863E9996951F}" dt="2022-08-22T07:30:38.381" v="954" actId="47"/>
        <pc:sldMkLst>
          <pc:docMk/>
          <pc:sldMk cId="3340437279" sldId="324"/>
        </pc:sldMkLst>
      </pc:sldChg>
      <pc:sldChg chg="del">
        <pc:chgData name="Baechler Jonathan" userId="47f0ae59-e29e-4ab1-be6f-043bae60ed99" providerId="ADAL" clId="{498E3AF3-1427-426F-91C4-863E9996951F}" dt="2022-08-22T07:30:40.127" v="955" actId="47"/>
        <pc:sldMkLst>
          <pc:docMk/>
          <pc:sldMk cId="941792304" sldId="325"/>
        </pc:sldMkLst>
      </pc:sldChg>
      <pc:sldChg chg="del">
        <pc:chgData name="Baechler Jonathan" userId="47f0ae59-e29e-4ab1-be6f-043bae60ed99" providerId="ADAL" clId="{498E3AF3-1427-426F-91C4-863E9996951F}" dt="2022-08-22T07:30:41.999" v="956" actId="47"/>
        <pc:sldMkLst>
          <pc:docMk/>
          <pc:sldMk cId="1611692783" sldId="326"/>
        </pc:sldMkLst>
      </pc:sldChg>
      <pc:sldChg chg="del">
        <pc:chgData name="Baechler Jonathan" userId="47f0ae59-e29e-4ab1-be6f-043bae60ed99" providerId="ADAL" clId="{498E3AF3-1427-426F-91C4-863E9996951F}" dt="2022-08-22T07:30:43.476" v="957" actId="47"/>
        <pc:sldMkLst>
          <pc:docMk/>
          <pc:sldMk cId="1577659934" sldId="327"/>
        </pc:sldMkLst>
      </pc:sldChg>
      <pc:sldChg chg="del">
        <pc:chgData name="Baechler Jonathan" userId="47f0ae59-e29e-4ab1-be6f-043bae60ed99" providerId="ADAL" clId="{498E3AF3-1427-426F-91C4-863E9996951F}" dt="2022-08-22T07:30:44.883" v="958" actId="47"/>
        <pc:sldMkLst>
          <pc:docMk/>
          <pc:sldMk cId="276917549" sldId="328"/>
        </pc:sldMkLst>
      </pc:sldChg>
      <pc:sldChg chg="del">
        <pc:chgData name="Baechler Jonathan" userId="47f0ae59-e29e-4ab1-be6f-043bae60ed99" providerId="ADAL" clId="{498E3AF3-1427-426F-91C4-863E9996951F}" dt="2022-08-22T07:30:46.569" v="959" actId="47"/>
        <pc:sldMkLst>
          <pc:docMk/>
          <pc:sldMk cId="1292218722" sldId="329"/>
        </pc:sldMkLst>
      </pc:sldChg>
      <pc:sldChg chg="del">
        <pc:chgData name="Baechler Jonathan" userId="47f0ae59-e29e-4ab1-be6f-043bae60ed99" providerId="ADAL" clId="{498E3AF3-1427-426F-91C4-863E9996951F}" dt="2022-08-22T07:30:47.799" v="960" actId="47"/>
        <pc:sldMkLst>
          <pc:docMk/>
          <pc:sldMk cId="1308040067" sldId="330"/>
        </pc:sldMkLst>
      </pc:sldChg>
      <pc:sldChg chg="del">
        <pc:chgData name="Baechler Jonathan" userId="47f0ae59-e29e-4ab1-be6f-043bae60ed99" providerId="ADAL" clId="{498E3AF3-1427-426F-91C4-863E9996951F}" dt="2022-08-22T07:30:50.884" v="961" actId="47"/>
        <pc:sldMkLst>
          <pc:docMk/>
          <pc:sldMk cId="514339286" sldId="331"/>
        </pc:sldMkLst>
      </pc:sldChg>
      <pc:sldChg chg="del">
        <pc:chgData name="Baechler Jonathan" userId="47f0ae59-e29e-4ab1-be6f-043bae60ed99" providerId="ADAL" clId="{498E3AF3-1427-426F-91C4-863E9996951F}" dt="2022-08-22T07:30:52.955" v="962" actId="47"/>
        <pc:sldMkLst>
          <pc:docMk/>
          <pc:sldMk cId="509064886" sldId="332"/>
        </pc:sldMkLst>
      </pc:sldChg>
      <pc:sldChg chg="del">
        <pc:chgData name="Baechler Jonathan" userId="47f0ae59-e29e-4ab1-be6f-043bae60ed99" providerId="ADAL" clId="{498E3AF3-1427-426F-91C4-863E9996951F}" dt="2022-08-22T07:30:54.266" v="963" actId="47"/>
        <pc:sldMkLst>
          <pc:docMk/>
          <pc:sldMk cId="1000018413" sldId="333"/>
        </pc:sldMkLst>
      </pc:sldChg>
      <pc:sldChg chg="addSp delSp modSp mod">
        <pc:chgData name="Baechler Jonathan" userId="47f0ae59-e29e-4ab1-be6f-043bae60ed99" providerId="ADAL" clId="{498E3AF3-1427-426F-91C4-863E9996951F}" dt="2022-08-22T08:14:39.090" v="1273" actId="1076"/>
        <pc:sldMkLst>
          <pc:docMk/>
          <pc:sldMk cId="1884254630" sldId="334"/>
        </pc:sldMkLst>
      </pc:sldChg>
      <pc:sldChg chg="del">
        <pc:chgData name="Baechler Jonathan" userId="47f0ae59-e29e-4ab1-be6f-043bae60ed99" providerId="ADAL" clId="{498E3AF3-1427-426F-91C4-863E9996951F}" dt="2022-08-22T08:34:38.619" v="1275" actId="47"/>
        <pc:sldMkLst>
          <pc:docMk/>
          <pc:sldMk cId="3249594880" sldId="335"/>
        </pc:sldMkLst>
      </pc:sldChg>
      <pc:sldChg chg="del">
        <pc:chgData name="Baechler Jonathan" userId="47f0ae59-e29e-4ab1-be6f-043bae60ed99" providerId="ADAL" clId="{498E3AF3-1427-426F-91C4-863E9996951F}" dt="2022-08-22T08:34:39.929" v="1276" actId="47"/>
        <pc:sldMkLst>
          <pc:docMk/>
          <pc:sldMk cId="3894339033" sldId="336"/>
        </pc:sldMkLst>
      </pc:sldChg>
      <pc:sldChg chg="del">
        <pc:chgData name="Baechler Jonathan" userId="47f0ae59-e29e-4ab1-be6f-043bae60ed99" providerId="ADAL" clId="{498E3AF3-1427-426F-91C4-863E9996951F}" dt="2022-08-22T08:34:41.536" v="1277" actId="47"/>
        <pc:sldMkLst>
          <pc:docMk/>
          <pc:sldMk cId="3205852273" sldId="337"/>
        </pc:sldMkLst>
      </pc:sldChg>
      <pc:sldChg chg="del">
        <pc:chgData name="Baechler Jonathan" userId="47f0ae59-e29e-4ab1-be6f-043bae60ed99" providerId="ADAL" clId="{498E3AF3-1427-426F-91C4-863E9996951F}" dt="2022-08-22T08:34:43.088" v="1278" actId="47"/>
        <pc:sldMkLst>
          <pc:docMk/>
          <pc:sldMk cId="3494151755" sldId="338"/>
        </pc:sldMkLst>
      </pc:sldChg>
      <pc:sldChg chg="delSp add del setBg delDesignElem">
        <pc:chgData name="Baechler Jonathan" userId="47f0ae59-e29e-4ab1-be6f-043bae60ed99" providerId="ADAL" clId="{498E3AF3-1427-426F-91C4-863E9996951F}" dt="2022-08-22T06:24:31.071" v="61" actId="47"/>
        <pc:sldMkLst>
          <pc:docMk/>
          <pc:sldMk cId="921332513" sldId="339"/>
        </pc:sldMkLst>
      </pc:sldChg>
      <pc:sldChg chg="add">
        <pc:chgData name="Baechler Jonathan" userId="47f0ae59-e29e-4ab1-be6f-043bae60ed99" providerId="ADAL" clId="{498E3AF3-1427-426F-91C4-863E9996951F}" dt="2022-08-22T06:24:36.499" v="62" actId="2890"/>
        <pc:sldMkLst>
          <pc:docMk/>
          <pc:sldMk cId="2064999199" sldId="339"/>
        </pc:sldMkLst>
      </pc:sldChg>
      <pc:sldChg chg="addSp delSp modSp new mod">
        <pc:chgData name="Baechler Jonathan" userId="47f0ae59-e29e-4ab1-be6f-043bae60ed99" providerId="ADAL" clId="{498E3AF3-1427-426F-91C4-863E9996951F}" dt="2022-08-22T07:46:58.791" v="1001" actId="14100"/>
        <pc:sldMkLst>
          <pc:docMk/>
          <pc:sldMk cId="1672998928" sldId="340"/>
        </pc:sldMkLst>
      </pc:sldChg>
      <pc:sldChg chg="addSp modSp new mod">
        <pc:chgData name="Baechler Jonathan" userId="47f0ae59-e29e-4ab1-be6f-043bae60ed99" providerId="ADAL" clId="{498E3AF3-1427-426F-91C4-863E9996951F}" dt="2022-08-22T12:16:13.899" v="2965" actId="404"/>
        <pc:sldMkLst>
          <pc:docMk/>
          <pc:sldMk cId="594391699" sldId="341"/>
        </pc:sldMkLst>
      </pc:sldChg>
      <pc:sldChg chg="addSp modSp new mod">
        <pc:chgData name="Baechler Jonathan" userId="47f0ae59-e29e-4ab1-be6f-043bae60ed99" providerId="ADAL" clId="{498E3AF3-1427-426F-91C4-863E9996951F}" dt="2022-08-22T07:58:36.199" v="1008" actId="20577"/>
        <pc:sldMkLst>
          <pc:docMk/>
          <pc:sldMk cId="2439133472" sldId="342"/>
        </pc:sldMkLst>
      </pc:sldChg>
      <pc:sldChg chg="addSp delSp modSp new mod setBg">
        <pc:chgData name="Baechler Jonathan" userId="47f0ae59-e29e-4ab1-be6f-043bae60ed99" providerId="ADAL" clId="{498E3AF3-1427-426F-91C4-863E9996951F}" dt="2022-08-22T07:59:27.314" v="1025" actId="20577"/>
        <pc:sldMkLst>
          <pc:docMk/>
          <pc:sldMk cId="3381234129" sldId="343"/>
        </pc:sldMkLst>
      </pc:sldChg>
      <pc:sldChg chg="addSp modSp new mod setBg">
        <pc:chgData name="Baechler Jonathan" userId="47f0ae59-e29e-4ab1-be6f-043bae60ed99" providerId="ADAL" clId="{498E3AF3-1427-426F-91C4-863E9996951F}" dt="2022-08-22T08:08:44.690" v="1219" actId="20577"/>
        <pc:sldMkLst>
          <pc:docMk/>
          <pc:sldMk cId="3240906884" sldId="344"/>
        </pc:sldMkLst>
      </pc:sldChg>
      <pc:sldChg chg="addSp delSp modSp new mod">
        <pc:chgData name="Baechler Jonathan" userId="47f0ae59-e29e-4ab1-be6f-043bae60ed99" providerId="ADAL" clId="{498E3AF3-1427-426F-91C4-863E9996951F}" dt="2022-08-22T07:44:10.655" v="975" actId="1076"/>
        <pc:sldMkLst>
          <pc:docMk/>
          <pc:sldMk cId="1117836786" sldId="345"/>
        </pc:sldMkLst>
      </pc:sldChg>
      <pc:sldChg chg="addSp delSp modSp new mod">
        <pc:chgData name="Baechler Jonathan" userId="47f0ae59-e29e-4ab1-be6f-043bae60ed99" providerId="ADAL" clId="{498E3AF3-1427-426F-91C4-863E9996951F}" dt="2022-08-22T08:13:40.455" v="1267" actId="478"/>
        <pc:sldMkLst>
          <pc:docMk/>
          <pc:sldMk cId="3214200066" sldId="346"/>
        </pc:sldMkLst>
      </pc:sldChg>
      <pc:sldChg chg="addSp modSp new mod">
        <pc:chgData name="Baechler Jonathan" userId="47f0ae59-e29e-4ab1-be6f-043bae60ed99" providerId="ADAL" clId="{498E3AF3-1427-426F-91C4-863E9996951F}" dt="2022-08-22T08:53:41.351" v="1718" actId="1076"/>
        <pc:sldMkLst>
          <pc:docMk/>
          <pc:sldMk cId="1613066528" sldId="347"/>
        </pc:sldMkLst>
      </pc:sldChg>
      <pc:sldChg chg="addSp modSp new mod">
        <pc:chgData name="Baechler Jonathan" userId="47f0ae59-e29e-4ab1-be6f-043bae60ed99" providerId="ADAL" clId="{498E3AF3-1427-426F-91C4-863E9996951F}" dt="2022-08-22T08:42:40.862" v="1384" actId="1076"/>
        <pc:sldMkLst>
          <pc:docMk/>
          <pc:sldMk cId="3674929102" sldId="348"/>
        </pc:sldMkLst>
      </pc:sldChg>
      <pc:sldChg chg="addSp modSp new mod">
        <pc:chgData name="Baechler Jonathan" userId="47f0ae59-e29e-4ab1-be6f-043bae60ed99" providerId="ADAL" clId="{498E3AF3-1427-426F-91C4-863E9996951F}" dt="2022-08-22T09:18:29.420" v="1967" actId="20577"/>
        <pc:sldMkLst>
          <pc:docMk/>
          <pc:sldMk cId="1939928511" sldId="349"/>
        </pc:sldMkLst>
      </pc:sldChg>
      <pc:sldChg chg="addSp delSp modSp new mod">
        <pc:chgData name="Baechler Jonathan" userId="47f0ae59-e29e-4ab1-be6f-043bae60ed99" providerId="ADAL" clId="{498E3AF3-1427-426F-91C4-863E9996951F}" dt="2022-08-22T08:55:59.018" v="1721" actId="1076"/>
        <pc:sldMkLst>
          <pc:docMk/>
          <pc:sldMk cId="3865822407" sldId="350"/>
        </pc:sldMkLst>
      </pc:sldChg>
      <pc:sldChg chg="addSp modSp new mod">
        <pc:chgData name="Baechler Jonathan" userId="47f0ae59-e29e-4ab1-be6f-043bae60ed99" providerId="ADAL" clId="{498E3AF3-1427-426F-91C4-863E9996951F}" dt="2022-08-22T09:19:01.588" v="1977" actId="20577"/>
        <pc:sldMkLst>
          <pc:docMk/>
          <pc:sldMk cId="3427573616" sldId="351"/>
        </pc:sldMkLst>
      </pc:sldChg>
      <pc:sldChg chg="addSp modSp new mod">
        <pc:chgData name="Baechler Jonathan" userId="47f0ae59-e29e-4ab1-be6f-043bae60ed99" providerId="ADAL" clId="{498E3AF3-1427-426F-91C4-863E9996951F}" dt="2022-08-22T09:55:51.220" v="2616" actId="20577"/>
        <pc:sldMkLst>
          <pc:docMk/>
          <pc:sldMk cId="2169606136" sldId="352"/>
        </pc:sldMkLst>
      </pc:sldChg>
      <pc:sldChg chg="addSp modSp new mod">
        <pc:chgData name="Baechler Jonathan" userId="47f0ae59-e29e-4ab1-be6f-043bae60ed99" providerId="ADAL" clId="{498E3AF3-1427-426F-91C4-863E9996951F}" dt="2022-08-22T09:58:10.346" v="2704" actId="20577"/>
        <pc:sldMkLst>
          <pc:docMk/>
          <pc:sldMk cId="2395205420" sldId="353"/>
        </pc:sldMkLst>
      </pc:sldChg>
      <pc:sldChg chg="addSp delSp modSp new mod delAnim modAnim">
        <pc:chgData name="Baechler Jonathan" userId="47f0ae59-e29e-4ab1-be6f-043bae60ed99" providerId="ADAL" clId="{498E3AF3-1427-426F-91C4-863E9996951F}" dt="2022-08-22T11:35:42.435" v="2906" actId="20577"/>
        <pc:sldMkLst>
          <pc:docMk/>
          <pc:sldMk cId="2028708812" sldId="354"/>
        </pc:sldMkLst>
      </pc:sldChg>
      <pc:sldChg chg="addSp delSp modSp new mod modAnim">
        <pc:chgData name="Baechler Jonathan" userId="47f0ae59-e29e-4ab1-be6f-043bae60ed99" providerId="ADAL" clId="{498E3AF3-1427-426F-91C4-863E9996951F}" dt="2022-08-22T12:14:17.989" v="2908" actId="1076"/>
        <pc:sldMkLst>
          <pc:docMk/>
          <pc:sldMk cId="1142721053" sldId="355"/>
        </pc:sldMkLst>
      </pc:sldChg>
      <pc:sldChg chg="modSp new mod">
        <pc:chgData name="Baechler Jonathan" userId="47f0ae59-e29e-4ab1-be6f-043bae60ed99" providerId="ADAL" clId="{498E3AF3-1427-426F-91C4-863E9996951F}" dt="2022-08-22T20:24:17.591" v="3819" actId="6549"/>
        <pc:sldMkLst>
          <pc:docMk/>
          <pc:sldMk cId="144138901" sldId="356"/>
        </pc:sldMkLst>
      </pc:sldChg>
      <pc:sldChg chg="modSp new mod modAnim">
        <pc:chgData name="Baechler Jonathan" userId="47f0ae59-e29e-4ab1-be6f-043bae60ed99" providerId="ADAL" clId="{498E3AF3-1427-426F-91C4-863E9996951F}" dt="2022-08-22T21:02:13.524" v="4002" actId="20577"/>
        <pc:sldMkLst>
          <pc:docMk/>
          <pc:sldMk cId="163788770" sldId="357"/>
        </pc:sldMkLst>
      </pc:sldChg>
      <pc:sldChg chg="modSp new mod">
        <pc:chgData name="Baechler Jonathan" userId="47f0ae59-e29e-4ab1-be6f-043bae60ed99" providerId="ADAL" clId="{498E3AF3-1427-426F-91C4-863E9996951F}" dt="2022-08-22T20:57:55.855" v="4001" actId="20577"/>
        <pc:sldMkLst>
          <pc:docMk/>
          <pc:sldMk cId="827098215" sldId="358"/>
        </pc:sldMkLst>
      </pc:sldChg>
      <pc:sldChg chg="addSp delSp modSp new del mod">
        <pc:chgData name="Baechler Jonathan" userId="47f0ae59-e29e-4ab1-be6f-043bae60ed99" providerId="ADAL" clId="{498E3AF3-1427-426F-91C4-863E9996951F}" dt="2022-08-22T20:56:48.557" v="3989" actId="47"/>
        <pc:sldMkLst>
          <pc:docMk/>
          <pc:sldMk cId="1201800892" sldId="359"/>
        </pc:sldMkLst>
      </pc:sldChg>
      <pc:sldChg chg="addSp delSp modSp new mod modAnim">
        <pc:chgData name="Baechler Jonathan" userId="47f0ae59-e29e-4ab1-be6f-043bae60ed99" providerId="ADAL" clId="{498E3AF3-1427-426F-91C4-863E9996951F}" dt="2022-08-23T06:15:06.407" v="4124" actId="108"/>
        <pc:sldMkLst>
          <pc:docMk/>
          <pc:sldMk cId="2940338812" sldId="359"/>
        </pc:sldMkLst>
      </pc:sldChg>
      <pc:sldChg chg="addSp delSp modSp new mod">
        <pc:chgData name="Baechler Jonathan" userId="47f0ae59-e29e-4ab1-be6f-043bae60ed99" providerId="ADAL" clId="{498E3AF3-1427-426F-91C4-863E9996951F}" dt="2022-08-23T07:07:53.883" v="4126" actId="22"/>
        <pc:sldMkLst>
          <pc:docMk/>
          <pc:sldMk cId="2345546833" sldId="360"/>
        </pc:sldMkLst>
      </pc:sldChg>
      <pc:sldChg chg="addSp modSp new mod">
        <pc:chgData name="Baechler Jonathan" userId="47f0ae59-e29e-4ab1-be6f-043bae60ed99" providerId="ADAL" clId="{498E3AF3-1427-426F-91C4-863E9996951F}" dt="2022-08-23T07:09:14.313" v="4130" actId="1076"/>
        <pc:sldMkLst>
          <pc:docMk/>
          <pc:sldMk cId="1387658732" sldId="361"/>
        </pc:sldMkLst>
      </pc:sldChg>
    </pc:docChg>
  </pc:docChgLst>
  <pc:docChgLst>
    <pc:chgData name="Baechler Jonathan" userId="47f0ae59-e29e-4ab1-be6f-043bae60ed99" providerId="ADAL" clId="{6791A0F6-5751-429E-8376-0F95895206FD}"/>
    <pc:docChg chg="modSld">
      <pc:chgData name="Baechler Jonathan" userId="47f0ae59-e29e-4ab1-be6f-043bae60ed99" providerId="ADAL" clId="{6791A0F6-5751-429E-8376-0F95895206FD}" dt="2022-02-02T11:30:38.669" v="16" actId="20577"/>
      <pc:docMkLst>
        <pc:docMk/>
      </pc:docMkLst>
      <pc:sldChg chg="modSp mod">
        <pc:chgData name="Baechler Jonathan" userId="47f0ae59-e29e-4ab1-be6f-043bae60ed99" providerId="ADAL" clId="{6791A0F6-5751-429E-8376-0F95895206FD}" dt="2022-02-02T11:30:38.669" v="16" actId="20577"/>
        <pc:sldMkLst>
          <pc:docMk/>
          <pc:sldMk cId="1659042684" sldId="315"/>
        </pc:sldMkLst>
      </pc:sldChg>
    </pc:docChg>
  </pc:docChgLst>
  <pc:docChgLst>
    <pc:chgData name="Baechler Jonathan" userId="47f0ae59-e29e-4ab1-be6f-043bae60ed99" providerId="ADAL" clId="{6707C300-53D8-4DAF-A46E-1CB3F42ADD93}"/>
    <pc:docChg chg="custSel addSld modSld">
      <pc:chgData name="Baechler Jonathan" userId="47f0ae59-e29e-4ab1-be6f-043bae60ed99" providerId="ADAL" clId="{6707C300-53D8-4DAF-A46E-1CB3F42ADD93}" dt="2022-09-22T05:20:48.920" v="151" actId="9405"/>
      <pc:docMkLst>
        <pc:docMk/>
      </pc:docMkLst>
      <pc:sldChg chg="addSp delSp modSp new mod">
        <pc:chgData name="Baechler Jonathan" userId="47f0ae59-e29e-4ab1-be6f-043bae60ed99" providerId="ADAL" clId="{6707C300-53D8-4DAF-A46E-1CB3F42ADD93}" dt="2022-09-22T05:20:48.920" v="151" actId="9405"/>
        <pc:sldMkLst>
          <pc:docMk/>
          <pc:sldMk cId="2828343005" sldId="362"/>
        </pc:sldMkLst>
      </pc:sldChg>
    </pc:docChg>
  </pc:docChgLst>
  <pc:docChgLst>
    <pc:chgData name="Baechler Jonathan" userId="47f0ae59-e29e-4ab1-be6f-043bae60ed99" providerId="ADAL" clId="{ADFD4C88-1C2A-4CFA-BEE2-E98F8FC909D3}"/>
    <pc:docChg chg="delSld modSld">
      <pc:chgData name="Baechler Jonathan" userId="47f0ae59-e29e-4ab1-be6f-043bae60ed99" providerId="ADAL" clId="{ADFD4C88-1C2A-4CFA-BEE2-E98F8FC909D3}" dt="2022-02-28T20:39:55.462" v="5" actId="47"/>
      <pc:docMkLst>
        <pc:docMk/>
      </pc:docMkLst>
      <pc:sldChg chg="del">
        <pc:chgData name="Baechler Jonathan" userId="47f0ae59-e29e-4ab1-be6f-043bae60ed99" providerId="ADAL" clId="{ADFD4C88-1C2A-4CFA-BEE2-E98F8FC909D3}" dt="2022-02-28T20:39:22.232" v="3" actId="47"/>
        <pc:sldMkLst>
          <pc:docMk/>
          <pc:sldMk cId="1086942488" sldId="283"/>
        </pc:sldMkLst>
      </pc:sldChg>
      <pc:sldChg chg="modSp mod">
        <pc:chgData name="Baechler Jonathan" userId="47f0ae59-e29e-4ab1-be6f-043bae60ed99" providerId="ADAL" clId="{ADFD4C88-1C2A-4CFA-BEE2-E98F8FC909D3}" dt="2022-02-28T20:38:59.400" v="2" actId="20577"/>
        <pc:sldMkLst>
          <pc:docMk/>
          <pc:sldMk cId="3209799926" sldId="284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419567548" sldId="285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754751758" sldId="286"/>
        </pc:sldMkLst>
      </pc:sldChg>
      <pc:sldChg chg="del">
        <pc:chgData name="Baechler Jonathan" userId="47f0ae59-e29e-4ab1-be6f-043bae60ed99" providerId="ADAL" clId="{ADFD4C88-1C2A-4CFA-BEE2-E98F8FC909D3}" dt="2022-02-28T20:38:39.529" v="0" actId="47"/>
        <pc:sldMkLst>
          <pc:docMk/>
          <pc:sldMk cId="2473673146" sldId="308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1025029832" sldId="309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3286023702" sldId="310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3967892719" sldId="311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3216341020" sldId="312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103038422" sldId="313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4124016962" sldId="314"/>
        </pc:sldMkLst>
      </pc:sldChg>
      <pc:sldChg chg="del">
        <pc:chgData name="Baechler Jonathan" userId="47f0ae59-e29e-4ab1-be6f-043bae60ed99" providerId="ADAL" clId="{ADFD4C88-1C2A-4CFA-BEE2-E98F8FC909D3}" dt="2022-02-28T20:39:47.270" v="4" actId="47"/>
        <pc:sldMkLst>
          <pc:docMk/>
          <pc:sldMk cId="1659042684" sldId="315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2297060029" sldId="316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784309779" sldId="317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1740200863" sldId="319"/>
        </pc:sldMkLst>
      </pc:sldChg>
      <pc:sldChg chg="del">
        <pc:chgData name="Baechler Jonathan" userId="47f0ae59-e29e-4ab1-be6f-043bae60ed99" providerId="ADAL" clId="{ADFD4C88-1C2A-4CFA-BEE2-E98F8FC909D3}" dt="2022-02-28T20:39:55.462" v="5" actId="47"/>
        <pc:sldMkLst>
          <pc:docMk/>
          <pc:sldMk cId="3185265368" sldId="320"/>
        </pc:sldMkLst>
      </pc:sldChg>
    </pc:docChg>
  </pc:docChgLst>
  <pc:docChgLst>
    <pc:chgData name="Baechler Jonathan" userId="47f0ae59-e29e-4ab1-be6f-043bae60ed99" providerId="ADAL" clId="{51DC6298-472B-467A-A7F2-3FAFCC258044}"/>
    <pc:docChg chg="undo custSel addSld delSld modSld">
      <pc:chgData name="Baechler Jonathan" userId="47f0ae59-e29e-4ab1-be6f-043bae60ed99" providerId="ADAL" clId="{51DC6298-472B-467A-A7F2-3FAFCC258044}" dt="2022-03-02T12:45:03.533" v="2599" actId="20577"/>
      <pc:docMkLst>
        <pc:docMk/>
      </pc:docMkLst>
      <pc:sldChg chg="addSp delSp modSp new mod modTransition modAnim">
        <pc:chgData name="Baechler Jonathan" userId="47f0ae59-e29e-4ab1-be6f-043bae60ed99" providerId="ADAL" clId="{51DC6298-472B-467A-A7F2-3FAFCC258044}" dt="2022-02-28T20:50:57.049" v="846" actId="20577"/>
        <pc:sldMkLst>
          <pc:docMk/>
          <pc:sldMk cId="3001901885" sldId="293"/>
        </pc:sldMkLst>
      </pc:sldChg>
      <pc:sldChg chg="addSp modSp new mod">
        <pc:chgData name="Baechler Jonathan" userId="47f0ae59-e29e-4ab1-be6f-043bae60ed99" providerId="ADAL" clId="{51DC6298-472B-467A-A7F2-3FAFCC258044}" dt="2022-03-02T10:54:59.483" v="1434" actId="27636"/>
        <pc:sldMkLst>
          <pc:docMk/>
          <pc:sldMk cId="2196591277" sldId="294"/>
        </pc:sldMkLst>
      </pc:sldChg>
      <pc:sldChg chg="addSp delSp modSp new mod setBg setClrOvrMap">
        <pc:chgData name="Baechler Jonathan" userId="47f0ae59-e29e-4ab1-be6f-043bae60ed99" providerId="ADAL" clId="{51DC6298-472B-467A-A7F2-3FAFCC258044}" dt="2022-03-02T12:03:02.373" v="1713" actId="1076"/>
        <pc:sldMkLst>
          <pc:docMk/>
          <pc:sldMk cId="2612576951" sldId="295"/>
        </pc:sldMkLst>
      </pc:sldChg>
      <pc:sldChg chg="addSp modSp new mod setBg modAnim">
        <pc:chgData name="Baechler Jonathan" userId="47f0ae59-e29e-4ab1-be6f-043bae60ed99" providerId="ADAL" clId="{51DC6298-472B-467A-A7F2-3FAFCC258044}" dt="2022-03-02T12:45:03.533" v="2599" actId="20577"/>
        <pc:sldMkLst>
          <pc:docMk/>
          <pc:sldMk cId="1597141962" sldId="296"/>
        </pc:sldMkLst>
      </pc:sldChg>
      <pc:sldChg chg="addSp delSp modSp new mod">
        <pc:chgData name="Baechler Jonathan" userId="47f0ae59-e29e-4ab1-be6f-043bae60ed99" providerId="ADAL" clId="{51DC6298-472B-467A-A7F2-3FAFCC258044}" dt="2022-03-02T12:08:08.512" v="1878" actId="404"/>
        <pc:sldMkLst>
          <pc:docMk/>
          <pc:sldMk cId="3839959772" sldId="297"/>
        </pc:sldMkLst>
      </pc:sldChg>
      <pc:sldChg chg="addSp delSp modSp new mod">
        <pc:chgData name="Baechler Jonathan" userId="47f0ae59-e29e-4ab1-be6f-043bae60ed99" providerId="ADAL" clId="{51DC6298-472B-467A-A7F2-3FAFCC258044}" dt="2022-03-02T12:22:39.373" v="1950" actId="20577"/>
        <pc:sldMkLst>
          <pc:docMk/>
          <pc:sldMk cId="2172503566" sldId="298"/>
        </pc:sldMkLst>
      </pc:sldChg>
      <pc:sldChg chg="addSp modSp new mod">
        <pc:chgData name="Baechler Jonathan" userId="47f0ae59-e29e-4ab1-be6f-043bae60ed99" providerId="ADAL" clId="{51DC6298-472B-467A-A7F2-3FAFCC258044}" dt="2022-03-02T12:31:33.015" v="2392" actId="20577"/>
        <pc:sldMkLst>
          <pc:docMk/>
          <pc:sldMk cId="382655041" sldId="299"/>
        </pc:sldMkLst>
      </pc:sldChg>
      <pc:sldChg chg="addSp delSp modSp new mod">
        <pc:chgData name="Baechler Jonathan" userId="47f0ae59-e29e-4ab1-be6f-043bae60ed99" providerId="ADAL" clId="{51DC6298-472B-467A-A7F2-3FAFCC258044}" dt="2022-03-02T12:37:16.575" v="2525" actId="22"/>
        <pc:sldMkLst>
          <pc:docMk/>
          <pc:sldMk cId="2520896292" sldId="300"/>
        </pc:sldMkLst>
      </pc:sldChg>
      <pc:sldChg chg="addSp delSp modSp new mod">
        <pc:chgData name="Baechler Jonathan" userId="47f0ae59-e29e-4ab1-be6f-043bae60ed99" providerId="ADAL" clId="{51DC6298-472B-467A-A7F2-3FAFCC258044}" dt="2022-03-02T12:38:16.824" v="2548" actId="14100"/>
        <pc:sldMkLst>
          <pc:docMk/>
          <pc:sldMk cId="1985875532" sldId="301"/>
        </pc:sldMkLst>
      </pc:sldChg>
      <pc:sldChg chg="del">
        <pc:chgData name="Baechler Jonathan" userId="47f0ae59-e29e-4ab1-be6f-043bae60ed99" providerId="ADAL" clId="{51DC6298-472B-467A-A7F2-3FAFCC258044}" dt="2022-02-28T20:40:15.357" v="0" actId="47"/>
        <pc:sldMkLst>
          <pc:docMk/>
          <pc:sldMk cId="3514005010" sldId="318"/>
        </pc:sldMkLst>
      </pc:sldChg>
      <pc:sldChg chg="del">
        <pc:chgData name="Baechler Jonathan" userId="47f0ae59-e29e-4ab1-be6f-043bae60ed99" providerId="ADAL" clId="{51DC6298-472B-467A-A7F2-3FAFCC258044}" dt="2022-02-28T20:40:16.025" v="1" actId="47"/>
        <pc:sldMkLst>
          <pc:docMk/>
          <pc:sldMk cId="476593713" sldId="321"/>
        </pc:sldMkLst>
      </pc:sldChg>
      <pc:sldChg chg="del">
        <pc:chgData name="Baechler Jonathan" userId="47f0ae59-e29e-4ab1-be6f-043bae60ed99" providerId="ADAL" clId="{51DC6298-472B-467A-A7F2-3FAFCC258044}" dt="2022-02-28T20:40:16.260" v="2" actId="47"/>
        <pc:sldMkLst>
          <pc:docMk/>
          <pc:sldMk cId="4182550023" sldId="322"/>
        </pc:sldMkLst>
      </pc:sldChg>
      <pc:sldChg chg="del">
        <pc:chgData name="Baechler Jonathan" userId="47f0ae59-e29e-4ab1-be6f-043bae60ed99" providerId="ADAL" clId="{51DC6298-472B-467A-A7F2-3FAFCC258044}" dt="2022-02-28T20:40:16.476" v="3" actId="47"/>
        <pc:sldMkLst>
          <pc:docMk/>
          <pc:sldMk cId="3878087883" sldId="323"/>
        </pc:sldMkLst>
      </pc:sldChg>
      <pc:sldChg chg="del">
        <pc:chgData name="Baechler Jonathan" userId="47f0ae59-e29e-4ab1-be6f-043bae60ed99" providerId="ADAL" clId="{51DC6298-472B-467A-A7F2-3FAFCC258044}" dt="2022-02-28T20:40:16.979" v="4" actId="47"/>
        <pc:sldMkLst>
          <pc:docMk/>
          <pc:sldMk cId="964018690" sldId="324"/>
        </pc:sldMkLst>
      </pc:sldChg>
      <pc:sldChg chg="del">
        <pc:chgData name="Baechler Jonathan" userId="47f0ae59-e29e-4ab1-be6f-043bae60ed99" providerId="ADAL" clId="{51DC6298-472B-467A-A7F2-3FAFCC258044}" dt="2022-02-28T20:40:17.142" v="5" actId="47"/>
        <pc:sldMkLst>
          <pc:docMk/>
          <pc:sldMk cId="3235151179" sldId="325"/>
        </pc:sldMkLst>
      </pc:sldChg>
      <pc:sldChg chg="del">
        <pc:chgData name="Baechler Jonathan" userId="47f0ae59-e29e-4ab1-be6f-043bae60ed99" providerId="ADAL" clId="{51DC6298-472B-467A-A7F2-3FAFCC258044}" dt="2022-02-28T20:40:17.157" v="6" actId="47"/>
        <pc:sldMkLst>
          <pc:docMk/>
          <pc:sldMk cId="1469041389" sldId="326"/>
        </pc:sldMkLst>
      </pc:sldChg>
      <pc:sldChg chg="del">
        <pc:chgData name="Baechler Jonathan" userId="47f0ae59-e29e-4ab1-be6f-043bae60ed99" providerId="ADAL" clId="{51DC6298-472B-467A-A7F2-3FAFCC258044}" dt="2022-02-28T20:40:17.190" v="7" actId="47"/>
        <pc:sldMkLst>
          <pc:docMk/>
          <pc:sldMk cId="1625850828" sldId="327"/>
        </pc:sldMkLst>
      </pc:sldChg>
      <pc:sldChg chg="del">
        <pc:chgData name="Baechler Jonathan" userId="47f0ae59-e29e-4ab1-be6f-043bae60ed99" providerId="ADAL" clId="{51DC6298-472B-467A-A7F2-3FAFCC258044}" dt="2022-02-28T20:40:17.508" v="8" actId="47"/>
        <pc:sldMkLst>
          <pc:docMk/>
          <pc:sldMk cId="2689657780" sldId="330"/>
        </pc:sldMkLst>
      </pc:sldChg>
      <pc:sldChg chg="del">
        <pc:chgData name="Baechler Jonathan" userId="47f0ae59-e29e-4ab1-be6f-043bae60ed99" providerId="ADAL" clId="{51DC6298-472B-467A-A7F2-3FAFCC258044}" dt="2022-02-28T20:40:18.082" v="9" actId="47"/>
        <pc:sldMkLst>
          <pc:docMk/>
          <pc:sldMk cId="1033394896" sldId="331"/>
        </pc:sldMkLst>
      </pc:sldChg>
      <pc:sldChg chg="del">
        <pc:chgData name="Baechler Jonathan" userId="47f0ae59-e29e-4ab1-be6f-043bae60ed99" providerId="ADAL" clId="{51DC6298-472B-467A-A7F2-3FAFCC258044}" dt="2022-02-28T20:40:18.291" v="10" actId="47"/>
        <pc:sldMkLst>
          <pc:docMk/>
          <pc:sldMk cId="4091978364" sldId="332"/>
        </pc:sldMkLst>
      </pc:sldChg>
      <pc:sldChg chg="del">
        <pc:chgData name="Baechler Jonathan" userId="47f0ae59-e29e-4ab1-be6f-043bae60ed99" providerId="ADAL" clId="{51DC6298-472B-467A-A7F2-3FAFCC258044}" dt="2022-02-28T20:40:18.477" v="11" actId="47"/>
        <pc:sldMkLst>
          <pc:docMk/>
          <pc:sldMk cId="4199637360" sldId="333"/>
        </pc:sldMkLst>
      </pc:sldChg>
      <pc:sldChg chg="del">
        <pc:chgData name="Baechler Jonathan" userId="47f0ae59-e29e-4ab1-be6f-043bae60ed99" providerId="ADAL" clId="{51DC6298-472B-467A-A7F2-3FAFCC258044}" dt="2022-02-28T20:40:19.342" v="12" actId="47"/>
        <pc:sldMkLst>
          <pc:docMk/>
          <pc:sldMk cId="962186791" sldId="334"/>
        </pc:sldMkLst>
      </pc:sldChg>
      <pc:sldChg chg="del">
        <pc:chgData name="Baechler Jonathan" userId="47f0ae59-e29e-4ab1-be6f-043bae60ed99" providerId="ADAL" clId="{51DC6298-472B-467A-A7F2-3FAFCC258044}" dt="2022-02-28T20:40:20.193" v="13" actId="47"/>
        <pc:sldMkLst>
          <pc:docMk/>
          <pc:sldMk cId="1163365985" sldId="335"/>
        </pc:sldMkLst>
      </pc:sldChg>
    </pc:docChg>
  </pc:docChgLst>
  <pc:docChgLst>
    <pc:chgData name="Baechler Jonathan" userId="47f0ae59-e29e-4ab1-be6f-043bae60ed99" providerId="ADAL" clId="{EA13052F-A671-453A-8774-00D7C62ACD69}"/>
    <pc:docChg chg="modSld">
      <pc:chgData name="Baechler Jonathan" userId="47f0ae59-e29e-4ab1-be6f-043bae60ed99" providerId="ADAL" clId="{EA13052F-A671-453A-8774-00D7C62ACD69}" dt="2021-08-24T08:30:49.774" v="1" actId="1076"/>
      <pc:docMkLst>
        <pc:docMk/>
      </pc:docMkLst>
      <pc:sldChg chg="addSp modSp mod">
        <pc:chgData name="Baechler Jonathan" userId="47f0ae59-e29e-4ab1-be6f-043bae60ed99" providerId="ADAL" clId="{EA13052F-A671-453A-8774-00D7C62ACD69}" dt="2021-08-24T08:30:49.774" v="1" actId="1076"/>
        <pc:sldMkLst>
          <pc:docMk/>
          <pc:sldMk cId="1655486303" sldId="285"/>
        </pc:sldMkLst>
      </pc:sldChg>
    </pc:docChg>
  </pc:docChgLst>
  <pc:docChgLst>
    <pc:chgData name="Baechler Jonathan" userId="864bdf7e-a37c-47b0-9041-94832e3e9f2f" providerId="ADAL" clId="{1C252766-B43A-4A3B-BA2D-01C6850FA42B}"/>
    <pc:docChg chg="custSel modSld">
      <pc:chgData name="Baechler Jonathan" userId="864bdf7e-a37c-47b0-9041-94832e3e9f2f" providerId="ADAL" clId="{1C252766-B43A-4A3B-BA2D-01C6850FA42B}" dt="2020-08-24T12:07:33.941" v="18" actId="478"/>
      <pc:docMkLst>
        <pc:docMk/>
      </pc:docMkLst>
      <pc:sldChg chg="addSp delSp modSp mod">
        <pc:chgData name="Baechler Jonathan" userId="864bdf7e-a37c-47b0-9041-94832e3e9f2f" providerId="ADAL" clId="{1C252766-B43A-4A3B-BA2D-01C6850FA42B}" dt="2020-08-24T12:07:33.941" v="18" actId="478"/>
        <pc:sldMkLst>
          <pc:docMk/>
          <pc:sldMk cId="3209799926" sldId="284"/>
        </pc:sldMkLst>
      </pc:sldChg>
    </pc:docChg>
  </pc:docChgLst>
  <pc:docChgLst>
    <pc:chgData name="Baechler Jonathan" userId="47f0ae59-e29e-4ab1-be6f-043bae60ed99" providerId="ADAL" clId="{B49F08A9-C420-4A30-9D86-55B191D01B8C}"/>
    <pc:docChg chg="addSld delSld modSld sldOrd">
      <pc:chgData name="Baechler Jonathan" userId="47f0ae59-e29e-4ab1-be6f-043bae60ed99" providerId="ADAL" clId="{B49F08A9-C420-4A30-9D86-55B191D01B8C}" dt="2020-11-03T14:43:00.940" v="41" actId="20577"/>
      <pc:docMkLst>
        <pc:docMk/>
      </pc:docMkLst>
      <pc:sldChg chg="new del">
        <pc:chgData name="Baechler Jonathan" userId="47f0ae59-e29e-4ab1-be6f-043bae60ed99" providerId="ADAL" clId="{B49F08A9-C420-4A30-9D86-55B191D01B8C}" dt="2020-11-03T14:41:40.946" v="3" actId="47"/>
        <pc:sldMkLst>
          <pc:docMk/>
          <pc:sldMk cId="4005784969" sldId="319"/>
        </pc:sldMkLst>
      </pc:sldChg>
      <pc:sldChg chg="delSp modSp add del mod setBg delDesignElem">
        <pc:chgData name="Baechler Jonathan" userId="47f0ae59-e29e-4ab1-be6f-043bae60ed99" providerId="ADAL" clId="{B49F08A9-C420-4A30-9D86-55B191D01B8C}" dt="2020-11-03T14:42:11.411" v="8" actId="47"/>
        <pc:sldMkLst>
          <pc:docMk/>
          <pc:sldMk cId="1144131544" sldId="320"/>
        </pc:sldMkLst>
      </pc:sldChg>
      <pc:sldChg chg="modSp add mod ord">
        <pc:chgData name="Baechler Jonathan" userId="47f0ae59-e29e-4ab1-be6f-043bae60ed99" providerId="ADAL" clId="{B49F08A9-C420-4A30-9D86-55B191D01B8C}" dt="2020-11-03T14:42:24.177" v="16" actId="20577"/>
        <pc:sldMkLst>
          <pc:docMk/>
          <pc:sldMk cId="331956300" sldId="321"/>
        </pc:sldMkLst>
      </pc:sldChg>
      <pc:sldChg chg="modSp add mod ord">
        <pc:chgData name="Baechler Jonathan" userId="47f0ae59-e29e-4ab1-be6f-043bae60ed99" providerId="ADAL" clId="{B49F08A9-C420-4A30-9D86-55B191D01B8C}" dt="2020-11-03T14:43:00.940" v="41" actId="20577"/>
        <pc:sldMkLst>
          <pc:docMk/>
          <pc:sldMk cId="3803946474" sldId="322"/>
        </pc:sldMkLst>
      </pc:sldChg>
    </pc:docChg>
  </pc:docChgLst>
  <pc:docChgLst>
    <pc:chgData name="Baechler Jonathan" userId="864bdf7e-a37c-47b0-9041-94832e3e9f2f" providerId="ADAL" clId="{640F6932-D48B-4F94-B8E7-368E62A4A5F8}"/>
    <pc:docChg chg="undo redo custSel mod addSld delSld modSld">
      <pc:chgData name="Baechler Jonathan" userId="864bdf7e-a37c-47b0-9041-94832e3e9f2f" providerId="ADAL" clId="{640F6932-D48B-4F94-B8E7-368E62A4A5F8}" dt="2020-08-24T07:23:26.115" v="1255"/>
      <pc:docMkLst>
        <pc:docMk/>
      </pc:docMkLst>
      <pc:sldChg chg="modSp mod">
        <pc:chgData name="Baechler Jonathan" userId="864bdf7e-a37c-47b0-9041-94832e3e9f2f" providerId="ADAL" clId="{640F6932-D48B-4F94-B8E7-368E62A4A5F8}" dt="2020-08-24T07:09:55.093" v="1144" actId="1076"/>
        <pc:sldMkLst>
          <pc:docMk/>
          <pc:sldMk cId="3209799926" sldId="284"/>
        </pc:sldMkLst>
      </pc:sldChg>
      <pc:sldChg chg="addSp modSp mod setBg">
        <pc:chgData name="Baechler Jonathan" userId="864bdf7e-a37c-47b0-9041-94832e3e9f2f" providerId="ADAL" clId="{640F6932-D48B-4F94-B8E7-368E62A4A5F8}" dt="2020-08-24T06:19:31.389" v="311" actId="5793"/>
        <pc:sldMkLst>
          <pc:docMk/>
          <pc:sldMk cId="2477032290" sldId="313"/>
        </pc:sldMkLst>
      </pc:sldChg>
      <pc:sldChg chg="addSp delSp modSp new add del mod">
        <pc:chgData name="Baechler Jonathan" userId="864bdf7e-a37c-47b0-9041-94832e3e9f2f" providerId="ADAL" clId="{640F6932-D48B-4F94-B8E7-368E62A4A5F8}" dt="2020-08-24T06:50:54.688" v="348" actId="1076"/>
        <pc:sldMkLst>
          <pc:docMk/>
          <pc:sldMk cId="874441373" sldId="314"/>
        </pc:sldMkLst>
      </pc:sldChg>
      <pc:sldChg chg="modSp new mod">
        <pc:chgData name="Baechler Jonathan" userId="864bdf7e-a37c-47b0-9041-94832e3e9f2f" providerId="ADAL" clId="{640F6932-D48B-4F94-B8E7-368E62A4A5F8}" dt="2020-08-24T07:07:22.836" v="1138" actId="20577"/>
        <pc:sldMkLst>
          <pc:docMk/>
          <pc:sldMk cId="3825325151" sldId="315"/>
        </pc:sldMkLst>
      </pc:sldChg>
      <pc:sldChg chg="addSp modSp new mod modAnim">
        <pc:chgData name="Baechler Jonathan" userId="864bdf7e-a37c-47b0-9041-94832e3e9f2f" providerId="ADAL" clId="{640F6932-D48B-4F94-B8E7-368E62A4A5F8}" dt="2020-08-24T07:17:29.159" v="1223"/>
        <pc:sldMkLst>
          <pc:docMk/>
          <pc:sldMk cId="640721729" sldId="316"/>
        </pc:sldMkLst>
      </pc:sldChg>
      <pc:sldChg chg="modSp new mod">
        <pc:chgData name="Baechler Jonathan" userId="864bdf7e-a37c-47b0-9041-94832e3e9f2f" providerId="ADAL" clId="{640F6932-D48B-4F94-B8E7-368E62A4A5F8}" dt="2020-08-24T07:17:36.207" v="1224" actId="20577"/>
        <pc:sldMkLst>
          <pc:docMk/>
          <pc:sldMk cId="4210777711" sldId="317"/>
        </pc:sldMkLst>
      </pc:sldChg>
      <pc:sldChg chg="modSp new mod">
        <pc:chgData name="Baechler Jonathan" userId="864bdf7e-a37c-47b0-9041-94832e3e9f2f" providerId="ADAL" clId="{640F6932-D48B-4F94-B8E7-368E62A4A5F8}" dt="2020-08-24T07:23:26.115" v="1255"/>
        <pc:sldMkLst>
          <pc:docMk/>
          <pc:sldMk cId="589398780" sldId="318"/>
        </pc:sldMkLst>
      </pc:sldChg>
    </pc:docChg>
  </pc:docChgLst>
  <pc:docChgLst>
    <pc:chgData name="Baechler Jonathan" userId="47f0ae59-e29e-4ab1-be6f-043bae60ed99" providerId="ADAL" clId="{F92A8FE5-5010-418A-965A-5AD6F0B8C35F}"/>
    <pc:docChg chg="undo custSel addSld delSld modSld sldOrd">
      <pc:chgData name="Baechler Jonathan" userId="47f0ae59-e29e-4ab1-be6f-043bae60ed99" providerId="ADAL" clId="{F92A8FE5-5010-418A-965A-5AD6F0B8C35F}" dt="2021-12-20T15:22:26.679" v="4421" actId="20577"/>
      <pc:docMkLst>
        <pc:docMk/>
      </pc:docMkLst>
      <pc:sldChg chg="del">
        <pc:chgData name="Baechler Jonathan" userId="47f0ae59-e29e-4ab1-be6f-043bae60ed99" providerId="ADAL" clId="{F92A8FE5-5010-418A-965A-5AD6F0B8C35F}" dt="2021-12-20T09:41:03.070" v="109" actId="47"/>
        <pc:sldMkLst>
          <pc:docMk/>
          <pc:sldMk cId="1917215164" sldId="256"/>
        </pc:sldMkLst>
      </pc:sldChg>
      <pc:sldChg chg="del">
        <pc:chgData name="Baechler Jonathan" userId="47f0ae59-e29e-4ab1-be6f-043bae60ed99" providerId="ADAL" clId="{F92A8FE5-5010-418A-965A-5AD6F0B8C35F}" dt="2021-12-20T09:41:03.096" v="110" actId="47"/>
        <pc:sldMkLst>
          <pc:docMk/>
          <pc:sldMk cId="811886331" sldId="257"/>
        </pc:sldMkLst>
      </pc:sldChg>
      <pc:sldChg chg="del">
        <pc:chgData name="Baechler Jonathan" userId="47f0ae59-e29e-4ab1-be6f-043bae60ed99" providerId="ADAL" clId="{F92A8FE5-5010-418A-965A-5AD6F0B8C35F}" dt="2021-12-20T09:41:03.124" v="111" actId="47"/>
        <pc:sldMkLst>
          <pc:docMk/>
          <pc:sldMk cId="1049985556" sldId="258"/>
        </pc:sldMkLst>
      </pc:sldChg>
      <pc:sldChg chg="del">
        <pc:chgData name="Baechler Jonathan" userId="47f0ae59-e29e-4ab1-be6f-043bae60ed99" providerId="ADAL" clId="{F92A8FE5-5010-418A-965A-5AD6F0B8C35F}" dt="2021-12-20T09:41:03.151" v="112" actId="47"/>
        <pc:sldMkLst>
          <pc:docMk/>
          <pc:sldMk cId="2435987289" sldId="259"/>
        </pc:sldMkLst>
      </pc:sldChg>
      <pc:sldChg chg="del">
        <pc:chgData name="Baechler Jonathan" userId="47f0ae59-e29e-4ab1-be6f-043bae60ed99" providerId="ADAL" clId="{F92A8FE5-5010-418A-965A-5AD6F0B8C35F}" dt="2021-12-20T09:41:03.678" v="113" actId="47"/>
        <pc:sldMkLst>
          <pc:docMk/>
          <pc:sldMk cId="3284826141" sldId="260"/>
        </pc:sldMkLst>
      </pc:sldChg>
      <pc:sldChg chg="del">
        <pc:chgData name="Baechler Jonathan" userId="47f0ae59-e29e-4ab1-be6f-043bae60ed99" providerId="ADAL" clId="{F92A8FE5-5010-418A-965A-5AD6F0B8C35F}" dt="2021-12-20T09:41:04.176" v="114" actId="47"/>
        <pc:sldMkLst>
          <pc:docMk/>
          <pc:sldMk cId="2929535167" sldId="261"/>
        </pc:sldMkLst>
      </pc:sldChg>
      <pc:sldChg chg="del">
        <pc:chgData name="Baechler Jonathan" userId="47f0ae59-e29e-4ab1-be6f-043bae60ed99" providerId="ADAL" clId="{F92A8FE5-5010-418A-965A-5AD6F0B8C35F}" dt="2021-12-20T09:41:04.213" v="115" actId="47"/>
        <pc:sldMkLst>
          <pc:docMk/>
          <pc:sldMk cId="3705680312" sldId="262"/>
        </pc:sldMkLst>
      </pc:sldChg>
      <pc:sldChg chg="del">
        <pc:chgData name="Baechler Jonathan" userId="47f0ae59-e29e-4ab1-be6f-043bae60ed99" providerId="ADAL" clId="{F92A8FE5-5010-418A-965A-5AD6F0B8C35F}" dt="2021-12-20T09:41:04.257" v="116" actId="47"/>
        <pc:sldMkLst>
          <pc:docMk/>
          <pc:sldMk cId="3776075486" sldId="264"/>
        </pc:sldMkLst>
      </pc:sldChg>
      <pc:sldChg chg="del">
        <pc:chgData name="Baechler Jonathan" userId="47f0ae59-e29e-4ab1-be6f-043bae60ed99" providerId="ADAL" clId="{F92A8FE5-5010-418A-965A-5AD6F0B8C35F}" dt="2021-12-20T09:41:04.296" v="117" actId="47"/>
        <pc:sldMkLst>
          <pc:docMk/>
          <pc:sldMk cId="1083761358" sldId="265"/>
        </pc:sldMkLst>
      </pc:sldChg>
      <pc:sldChg chg="del">
        <pc:chgData name="Baechler Jonathan" userId="47f0ae59-e29e-4ab1-be6f-043bae60ed99" providerId="ADAL" clId="{F92A8FE5-5010-418A-965A-5AD6F0B8C35F}" dt="2021-12-20T09:41:04.312" v="118" actId="47"/>
        <pc:sldMkLst>
          <pc:docMk/>
          <pc:sldMk cId="1250007204" sldId="266"/>
        </pc:sldMkLst>
      </pc:sldChg>
      <pc:sldChg chg="del">
        <pc:chgData name="Baechler Jonathan" userId="47f0ae59-e29e-4ab1-be6f-043bae60ed99" providerId="ADAL" clId="{F92A8FE5-5010-418A-965A-5AD6F0B8C35F}" dt="2021-12-20T09:41:04.368" v="119" actId="47"/>
        <pc:sldMkLst>
          <pc:docMk/>
          <pc:sldMk cId="2163860303" sldId="268"/>
        </pc:sldMkLst>
      </pc:sldChg>
      <pc:sldChg chg="del">
        <pc:chgData name="Baechler Jonathan" userId="47f0ae59-e29e-4ab1-be6f-043bae60ed99" providerId="ADAL" clId="{F92A8FE5-5010-418A-965A-5AD6F0B8C35F}" dt="2021-12-20T09:41:04.376" v="120" actId="47"/>
        <pc:sldMkLst>
          <pc:docMk/>
          <pc:sldMk cId="3604642946" sldId="269"/>
        </pc:sldMkLst>
      </pc:sldChg>
      <pc:sldChg chg="del">
        <pc:chgData name="Baechler Jonathan" userId="47f0ae59-e29e-4ab1-be6f-043bae60ed99" providerId="ADAL" clId="{F92A8FE5-5010-418A-965A-5AD6F0B8C35F}" dt="2021-12-20T09:41:04.431" v="121" actId="47"/>
        <pc:sldMkLst>
          <pc:docMk/>
          <pc:sldMk cId="3616587280" sldId="270"/>
        </pc:sldMkLst>
      </pc:sldChg>
      <pc:sldChg chg="del">
        <pc:chgData name="Baechler Jonathan" userId="47f0ae59-e29e-4ab1-be6f-043bae60ed99" providerId="ADAL" clId="{F92A8FE5-5010-418A-965A-5AD6F0B8C35F}" dt="2021-12-20T09:41:04.451" v="122" actId="47"/>
        <pc:sldMkLst>
          <pc:docMk/>
          <pc:sldMk cId="3976074045" sldId="271"/>
        </pc:sldMkLst>
      </pc:sldChg>
      <pc:sldChg chg="del">
        <pc:chgData name="Baechler Jonathan" userId="47f0ae59-e29e-4ab1-be6f-043bae60ed99" providerId="ADAL" clId="{F92A8FE5-5010-418A-965A-5AD6F0B8C35F}" dt="2021-12-20T09:41:04.621" v="123" actId="47"/>
        <pc:sldMkLst>
          <pc:docMk/>
          <pc:sldMk cId="825711266" sldId="273"/>
        </pc:sldMkLst>
      </pc:sldChg>
      <pc:sldChg chg="del">
        <pc:chgData name="Baechler Jonathan" userId="47f0ae59-e29e-4ab1-be6f-043bae60ed99" providerId="ADAL" clId="{F92A8FE5-5010-418A-965A-5AD6F0B8C35F}" dt="2021-12-20T09:41:04.641" v="124" actId="47"/>
        <pc:sldMkLst>
          <pc:docMk/>
          <pc:sldMk cId="3339853707" sldId="274"/>
        </pc:sldMkLst>
      </pc:sldChg>
      <pc:sldChg chg="del">
        <pc:chgData name="Baechler Jonathan" userId="47f0ae59-e29e-4ab1-be6f-043bae60ed99" providerId="ADAL" clId="{F92A8FE5-5010-418A-965A-5AD6F0B8C35F}" dt="2021-12-20T09:41:05.746" v="125" actId="47"/>
        <pc:sldMkLst>
          <pc:docMk/>
          <pc:sldMk cId="3251323279" sldId="275"/>
        </pc:sldMkLst>
      </pc:sldChg>
      <pc:sldChg chg="del">
        <pc:chgData name="Baechler Jonathan" userId="47f0ae59-e29e-4ab1-be6f-043bae60ed99" providerId="ADAL" clId="{F92A8FE5-5010-418A-965A-5AD6F0B8C35F}" dt="2021-12-20T09:41:05.776" v="126" actId="47"/>
        <pc:sldMkLst>
          <pc:docMk/>
          <pc:sldMk cId="3490205909" sldId="276"/>
        </pc:sldMkLst>
      </pc:sldChg>
      <pc:sldChg chg="del">
        <pc:chgData name="Baechler Jonathan" userId="47f0ae59-e29e-4ab1-be6f-043bae60ed99" providerId="ADAL" clId="{F92A8FE5-5010-418A-965A-5AD6F0B8C35F}" dt="2021-12-20T09:41:05.891" v="127" actId="47"/>
        <pc:sldMkLst>
          <pc:docMk/>
          <pc:sldMk cId="1327964463" sldId="277"/>
        </pc:sldMkLst>
      </pc:sldChg>
      <pc:sldChg chg="del">
        <pc:chgData name="Baechler Jonathan" userId="47f0ae59-e29e-4ab1-be6f-043bae60ed99" providerId="ADAL" clId="{F92A8FE5-5010-418A-965A-5AD6F0B8C35F}" dt="2021-12-20T09:41:07.526" v="128" actId="47"/>
        <pc:sldMkLst>
          <pc:docMk/>
          <pc:sldMk cId="99869252" sldId="278"/>
        </pc:sldMkLst>
      </pc:sldChg>
      <pc:sldChg chg="del">
        <pc:chgData name="Baechler Jonathan" userId="47f0ae59-e29e-4ab1-be6f-043bae60ed99" providerId="ADAL" clId="{F92A8FE5-5010-418A-965A-5AD6F0B8C35F}" dt="2021-12-20T09:41:07.553" v="129" actId="47"/>
        <pc:sldMkLst>
          <pc:docMk/>
          <pc:sldMk cId="1775534613" sldId="279"/>
        </pc:sldMkLst>
      </pc:sldChg>
      <pc:sldChg chg="del">
        <pc:chgData name="Baechler Jonathan" userId="47f0ae59-e29e-4ab1-be6f-043bae60ed99" providerId="ADAL" clId="{F92A8FE5-5010-418A-965A-5AD6F0B8C35F}" dt="2021-12-20T09:41:07.591" v="131" actId="47"/>
        <pc:sldMkLst>
          <pc:docMk/>
          <pc:sldMk cId="80127794" sldId="280"/>
        </pc:sldMkLst>
      </pc:sldChg>
      <pc:sldChg chg="add del">
        <pc:chgData name="Baechler Jonathan" userId="47f0ae59-e29e-4ab1-be6f-043bae60ed99" providerId="ADAL" clId="{F92A8FE5-5010-418A-965A-5AD6F0B8C35F}" dt="2021-12-20T09:41:14.438" v="135" actId="47"/>
        <pc:sldMkLst>
          <pc:docMk/>
          <pc:sldMk cId="3402642503" sldId="281"/>
        </pc:sldMkLst>
      </pc:sldChg>
      <pc:sldChg chg="addSp delSp modSp add del mod delAnim modAnim">
        <pc:chgData name="Baechler Jonathan" userId="47f0ae59-e29e-4ab1-be6f-043bae60ed99" providerId="ADAL" clId="{F92A8FE5-5010-418A-965A-5AD6F0B8C35F}" dt="2021-12-20T14:43:10.529" v="3717" actId="20577"/>
        <pc:sldMkLst>
          <pc:docMk/>
          <pc:sldMk cId="2242882885" sldId="282"/>
        </pc:sldMkLst>
      </pc:sldChg>
      <pc:sldChg chg="modSp mod">
        <pc:chgData name="Baechler Jonathan" userId="47f0ae59-e29e-4ab1-be6f-043bae60ed99" providerId="ADAL" clId="{F92A8FE5-5010-418A-965A-5AD6F0B8C35F}" dt="2021-12-20T09:38:59.947" v="64" actId="6549"/>
        <pc:sldMkLst>
          <pc:docMk/>
          <pc:sldMk cId="1086942488" sldId="283"/>
        </pc:sldMkLst>
      </pc:sldChg>
      <pc:sldChg chg="modSp mod">
        <pc:chgData name="Baechler Jonathan" userId="47f0ae59-e29e-4ab1-be6f-043bae60ed99" providerId="ADAL" clId="{F92A8FE5-5010-418A-965A-5AD6F0B8C35F}" dt="2021-12-20T09:38:24.428" v="25" actId="20577"/>
        <pc:sldMkLst>
          <pc:docMk/>
          <pc:sldMk cId="3209799926" sldId="284"/>
        </pc:sldMkLst>
      </pc:sldChg>
      <pc:sldChg chg="addSp modSp new mod setBg">
        <pc:chgData name="Baechler Jonathan" userId="47f0ae59-e29e-4ab1-be6f-043bae60ed99" providerId="ADAL" clId="{F92A8FE5-5010-418A-965A-5AD6F0B8C35F}" dt="2021-12-20T12:40:09.211" v="1829" actId="20577"/>
        <pc:sldMkLst>
          <pc:docMk/>
          <pc:sldMk cId="419567548" sldId="285"/>
        </pc:sldMkLst>
      </pc:sldChg>
      <pc:sldChg chg="del">
        <pc:chgData name="Baechler Jonathan" userId="47f0ae59-e29e-4ab1-be6f-043bae60ed99" providerId="ADAL" clId="{F92A8FE5-5010-418A-965A-5AD6F0B8C35F}" dt="2021-12-20T09:38:30.798" v="26" actId="47"/>
        <pc:sldMkLst>
          <pc:docMk/>
          <pc:sldMk cId="1655486303" sldId="285"/>
        </pc:sldMkLst>
      </pc:sldChg>
      <pc:sldChg chg="addSp delSp modSp new mod setBg">
        <pc:chgData name="Baechler Jonathan" userId="47f0ae59-e29e-4ab1-be6f-043bae60ed99" providerId="ADAL" clId="{F92A8FE5-5010-418A-965A-5AD6F0B8C35F}" dt="2021-12-20T12:40:12.752" v="1831" actId="20577"/>
        <pc:sldMkLst>
          <pc:docMk/>
          <pc:sldMk cId="754751758" sldId="286"/>
        </pc:sldMkLst>
      </pc:sldChg>
      <pc:sldChg chg="del">
        <pc:chgData name="Baechler Jonathan" userId="47f0ae59-e29e-4ab1-be6f-043bae60ed99" providerId="ADAL" clId="{F92A8FE5-5010-418A-965A-5AD6F0B8C35F}" dt="2021-12-20T09:40:51.276" v="82" actId="47"/>
        <pc:sldMkLst>
          <pc:docMk/>
          <pc:sldMk cId="1979867114" sldId="286"/>
        </pc:sldMkLst>
      </pc:sldChg>
      <pc:sldChg chg="addSp delSp modSp new mod">
        <pc:chgData name="Baechler Jonathan" userId="47f0ae59-e29e-4ab1-be6f-043bae60ed99" providerId="ADAL" clId="{F92A8FE5-5010-418A-965A-5AD6F0B8C35F}" dt="2021-12-20T12:40:18.047" v="1834" actId="20577"/>
        <pc:sldMkLst>
          <pc:docMk/>
          <pc:sldMk cId="3846503505" sldId="287"/>
        </pc:sldMkLst>
      </pc:sldChg>
      <pc:sldChg chg="del">
        <pc:chgData name="Baechler Jonathan" userId="47f0ae59-e29e-4ab1-be6f-043bae60ed99" providerId="ADAL" clId="{F92A8FE5-5010-418A-965A-5AD6F0B8C35F}" dt="2021-12-20T09:40:52.636" v="83" actId="47"/>
        <pc:sldMkLst>
          <pc:docMk/>
          <pc:sldMk cId="506832896" sldId="288"/>
        </pc:sldMkLst>
      </pc:sldChg>
      <pc:sldChg chg="addSp delSp modSp new mod">
        <pc:chgData name="Baechler Jonathan" userId="47f0ae59-e29e-4ab1-be6f-043bae60ed99" providerId="ADAL" clId="{F92A8FE5-5010-418A-965A-5AD6F0B8C35F}" dt="2021-12-20T12:40:05.596" v="1827" actId="20577"/>
        <pc:sldMkLst>
          <pc:docMk/>
          <pc:sldMk cId="1907540276" sldId="288"/>
        </pc:sldMkLst>
      </pc:sldChg>
      <pc:sldChg chg="addSp modSp new mod setBg">
        <pc:chgData name="Baechler Jonathan" userId="47f0ae59-e29e-4ab1-be6f-043bae60ed99" providerId="ADAL" clId="{F92A8FE5-5010-418A-965A-5AD6F0B8C35F}" dt="2021-12-20T12:31:31.775" v="1237" actId="1076"/>
        <pc:sldMkLst>
          <pc:docMk/>
          <pc:sldMk cId="136853773" sldId="289"/>
        </pc:sldMkLst>
      </pc:sldChg>
      <pc:sldChg chg="del">
        <pc:chgData name="Baechler Jonathan" userId="47f0ae59-e29e-4ab1-be6f-043bae60ed99" providerId="ADAL" clId="{F92A8FE5-5010-418A-965A-5AD6F0B8C35F}" dt="2021-12-20T09:40:47.459" v="81" actId="47"/>
        <pc:sldMkLst>
          <pc:docMk/>
          <pc:sldMk cId="3014505276" sldId="289"/>
        </pc:sldMkLst>
      </pc:sldChg>
      <pc:sldChg chg="del">
        <pc:chgData name="Baechler Jonathan" userId="47f0ae59-e29e-4ab1-be6f-043bae60ed99" providerId="ADAL" clId="{F92A8FE5-5010-418A-965A-5AD6F0B8C35F}" dt="2021-12-20T09:40:53.106" v="84" actId="47"/>
        <pc:sldMkLst>
          <pc:docMk/>
          <pc:sldMk cId="217551331" sldId="290"/>
        </pc:sldMkLst>
      </pc:sldChg>
      <pc:sldChg chg="addSp modSp new mod">
        <pc:chgData name="Baechler Jonathan" userId="47f0ae59-e29e-4ab1-be6f-043bae60ed99" providerId="ADAL" clId="{F92A8FE5-5010-418A-965A-5AD6F0B8C35F}" dt="2021-12-20T12:40:00.458" v="1825" actId="20577"/>
        <pc:sldMkLst>
          <pc:docMk/>
          <pc:sldMk cId="4018648669" sldId="290"/>
        </pc:sldMkLst>
      </pc:sldChg>
      <pc:sldChg chg="del">
        <pc:chgData name="Baechler Jonathan" userId="47f0ae59-e29e-4ab1-be6f-043bae60ed99" providerId="ADAL" clId="{F92A8FE5-5010-418A-965A-5AD6F0B8C35F}" dt="2021-12-20T09:40:53.606" v="85" actId="47"/>
        <pc:sldMkLst>
          <pc:docMk/>
          <pc:sldMk cId="175767748" sldId="291"/>
        </pc:sldMkLst>
      </pc:sldChg>
      <pc:sldChg chg="addSp modSp new mod">
        <pc:chgData name="Baechler Jonathan" userId="47f0ae59-e29e-4ab1-be6f-043bae60ed99" providerId="ADAL" clId="{F92A8FE5-5010-418A-965A-5AD6F0B8C35F}" dt="2021-12-20T12:39:51.507" v="1823" actId="20577"/>
        <pc:sldMkLst>
          <pc:docMk/>
          <pc:sldMk cId="1177389833" sldId="291"/>
        </pc:sldMkLst>
      </pc:sldChg>
      <pc:sldChg chg="addSp delSp modSp new mod modAnim">
        <pc:chgData name="Baechler Jonathan" userId="47f0ae59-e29e-4ab1-be6f-043bae60ed99" providerId="ADAL" clId="{F92A8FE5-5010-418A-965A-5AD6F0B8C35F}" dt="2021-12-20T13:24:20.289" v="1956" actId="20577"/>
        <pc:sldMkLst>
          <pc:docMk/>
          <pc:sldMk cId="1199820426" sldId="292"/>
        </pc:sldMkLst>
      </pc:sldChg>
      <pc:sldChg chg="del">
        <pc:chgData name="Baechler Jonathan" userId="47f0ae59-e29e-4ab1-be6f-043bae60ed99" providerId="ADAL" clId="{F92A8FE5-5010-418A-965A-5AD6F0B8C35F}" dt="2021-12-20T09:40:54.198" v="86" actId="47"/>
        <pc:sldMkLst>
          <pc:docMk/>
          <pc:sldMk cId="1469312718" sldId="292"/>
        </pc:sldMkLst>
      </pc:sldChg>
      <pc:sldChg chg="del">
        <pc:chgData name="Baechler Jonathan" userId="47f0ae59-e29e-4ab1-be6f-043bae60ed99" providerId="ADAL" clId="{F92A8FE5-5010-418A-965A-5AD6F0B8C35F}" dt="2021-12-20T09:40:55.386" v="88" actId="47"/>
        <pc:sldMkLst>
          <pc:docMk/>
          <pc:sldMk cId="2226601655" sldId="293"/>
        </pc:sldMkLst>
      </pc:sldChg>
      <pc:sldChg chg="addSp delSp modSp new mod">
        <pc:chgData name="Baechler Jonathan" userId="47f0ae59-e29e-4ab1-be6f-043bae60ed99" providerId="ADAL" clId="{F92A8FE5-5010-418A-965A-5AD6F0B8C35F}" dt="2021-12-20T13:27:15.714" v="1964"/>
        <pc:sldMkLst>
          <pc:docMk/>
          <pc:sldMk cId="4193393093" sldId="293"/>
        </pc:sldMkLst>
      </pc:sldChg>
      <pc:sldChg chg="del">
        <pc:chgData name="Baechler Jonathan" userId="47f0ae59-e29e-4ab1-be6f-043bae60ed99" providerId="ADAL" clId="{F92A8FE5-5010-418A-965A-5AD6F0B8C35F}" dt="2021-12-20T09:40:55.936" v="89" actId="47"/>
        <pc:sldMkLst>
          <pc:docMk/>
          <pc:sldMk cId="889358634" sldId="294"/>
        </pc:sldMkLst>
      </pc:sldChg>
      <pc:sldChg chg="addSp modSp new mod">
        <pc:chgData name="Baechler Jonathan" userId="47f0ae59-e29e-4ab1-be6f-043bae60ed99" providerId="ADAL" clId="{F92A8FE5-5010-418A-965A-5AD6F0B8C35F}" dt="2021-12-20T13:31:47.898" v="2288" actId="20577"/>
        <pc:sldMkLst>
          <pc:docMk/>
          <pc:sldMk cId="1086543677" sldId="294"/>
        </pc:sldMkLst>
      </pc:sldChg>
      <pc:sldChg chg="del">
        <pc:chgData name="Baechler Jonathan" userId="47f0ae59-e29e-4ab1-be6f-043bae60ed99" providerId="ADAL" clId="{F92A8FE5-5010-418A-965A-5AD6F0B8C35F}" dt="2021-12-20T09:40:56.426" v="90" actId="47"/>
        <pc:sldMkLst>
          <pc:docMk/>
          <pc:sldMk cId="1617312210" sldId="295"/>
        </pc:sldMkLst>
      </pc:sldChg>
      <pc:sldChg chg="modSp new mod">
        <pc:chgData name="Baechler Jonathan" userId="47f0ae59-e29e-4ab1-be6f-043bae60ed99" providerId="ADAL" clId="{F92A8FE5-5010-418A-965A-5AD6F0B8C35F}" dt="2021-12-20T13:58:49.229" v="2740" actId="27636"/>
        <pc:sldMkLst>
          <pc:docMk/>
          <pc:sldMk cId="2168854332" sldId="295"/>
        </pc:sldMkLst>
      </pc:sldChg>
      <pc:sldChg chg="addSp delSp modSp new mod">
        <pc:chgData name="Baechler Jonathan" userId="47f0ae59-e29e-4ab1-be6f-043bae60ed99" providerId="ADAL" clId="{F92A8FE5-5010-418A-965A-5AD6F0B8C35F}" dt="2021-12-20T14:13:21.321" v="2793" actId="14100"/>
        <pc:sldMkLst>
          <pc:docMk/>
          <pc:sldMk cId="2286479680" sldId="296"/>
        </pc:sldMkLst>
      </pc:sldChg>
      <pc:sldChg chg="addSp modSp new mod setBg">
        <pc:chgData name="Baechler Jonathan" userId="47f0ae59-e29e-4ab1-be6f-043bae60ed99" providerId="ADAL" clId="{F92A8FE5-5010-418A-965A-5AD6F0B8C35F}" dt="2021-12-20T14:19:06.929" v="3101" actId="1076"/>
        <pc:sldMkLst>
          <pc:docMk/>
          <pc:sldMk cId="2997892260" sldId="297"/>
        </pc:sldMkLst>
      </pc:sldChg>
      <pc:sldChg chg="addSp delSp modSp new mod modAnim">
        <pc:chgData name="Baechler Jonathan" userId="47f0ae59-e29e-4ab1-be6f-043bae60ed99" providerId="ADAL" clId="{F92A8FE5-5010-418A-965A-5AD6F0B8C35F}" dt="2021-12-20T14:31:12.909" v="3171" actId="1076"/>
        <pc:sldMkLst>
          <pc:docMk/>
          <pc:sldMk cId="1895683193" sldId="298"/>
        </pc:sldMkLst>
      </pc:sldChg>
      <pc:sldChg chg="del">
        <pc:chgData name="Baechler Jonathan" userId="47f0ae59-e29e-4ab1-be6f-043bae60ed99" providerId="ADAL" clId="{F92A8FE5-5010-418A-965A-5AD6F0B8C35F}" dt="2021-12-20T09:41:20.723" v="136" actId="47"/>
        <pc:sldMkLst>
          <pc:docMk/>
          <pc:sldMk cId="2885006883" sldId="298"/>
        </pc:sldMkLst>
      </pc:sldChg>
      <pc:sldChg chg="del">
        <pc:chgData name="Baechler Jonathan" userId="47f0ae59-e29e-4ab1-be6f-043bae60ed99" providerId="ADAL" clId="{F92A8FE5-5010-418A-965A-5AD6F0B8C35F}" dt="2021-12-20T09:40:58.071" v="91" actId="47"/>
        <pc:sldMkLst>
          <pc:docMk/>
          <pc:sldMk cId="1667889046" sldId="299"/>
        </pc:sldMkLst>
      </pc:sldChg>
      <pc:sldChg chg="addSp delSp modSp new mod">
        <pc:chgData name="Baechler Jonathan" userId="47f0ae59-e29e-4ab1-be6f-043bae60ed99" providerId="ADAL" clId="{F92A8FE5-5010-418A-965A-5AD6F0B8C35F}" dt="2021-12-20T14:32:59.512" v="3190" actId="20577"/>
        <pc:sldMkLst>
          <pc:docMk/>
          <pc:sldMk cId="2604181151" sldId="299"/>
        </pc:sldMkLst>
      </pc:sldChg>
      <pc:sldChg chg="modSp new mod">
        <pc:chgData name="Baechler Jonathan" userId="47f0ae59-e29e-4ab1-be6f-043bae60ed99" providerId="ADAL" clId="{F92A8FE5-5010-418A-965A-5AD6F0B8C35F}" dt="2021-12-20T15:14:58.165" v="4156" actId="20577"/>
        <pc:sldMkLst>
          <pc:docMk/>
          <pc:sldMk cId="962744086" sldId="300"/>
        </pc:sldMkLst>
      </pc:sldChg>
      <pc:sldChg chg="addSp delSp modSp new del mod">
        <pc:chgData name="Baechler Jonathan" userId="47f0ae59-e29e-4ab1-be6f-043bae60ed99" providerId="ADAL" clId="{F92A8FE5-5010-418A-965A-5AD6F0B8C35F}" dt="2021-12-20T14:33:33.214" v="3192" actId="47"/>
        <pc:sldMkLst>
          <pc:docMk/>
          <pc:sldMk cId="2929603681" sldId="300"/>
        </pc:sldMkLst>
      </pc:sldChg>
      <pc:sldChg chg="del">
        <pc:chgData name="Baechler Jonathan" userId="47f0ae59-e29e-4ab1-be6f-043bae60ed99" providerId="ADAL" clId="{F92A8FE5-5010-418A-965A-5AD6F0B8C35F}" dt="2021-12-20T09:40:58.646" v="92" actId="47"/>
        <pc:sldMkLst>
          <pc:docMk/>
          <pc:sldMk cId="3898855607" sldId="300"/>
        </pc:sldMkLst>
      </pc:sldChg>
      <pc:sldChg chg="modSp add mod ord">
        <pc:chgData name="Baechler Jonathan" userId="47f0ae59-e29e-4ab1-be6f-043bae60ed99" providerId="ADAL" clId="{F92A8FE5-5010-418A-965A-5AD6F0B8C35F}" dt="2021-12-20T14:37:46.892" v="3652" actId="20577"/>
        <pc:sldMkLst>
          <pc:docMk/>
          <pc:sldMk cId="3741947769" sldId="301"/>
        </pc:sldMkLst>
      </pc:sldChg>
      <pc:sldChg chg="del">
        <pc:chgData name="Baechler Jonathan" userId="47f0ae59-e29e-4ab1-be6f-043bae60ed99" providerId="ADAL" clId="{F92A8FE5-5010-418A-965A-5AD6F0B8C35F}" dt="2021-12-20T09:40:59.931" v="93" actId="47"/>
        <pc:sldMkLst>
          <pc:docMk/>
          <pc:sldMk cId="430506222" sldId="302"/>
        </pc:sldMkLst>
      </pc:sldChg>
      <pc:sldChg chg="modSp new del mod">
        <pc:chgData name="Baechler Jonathan" userId="47f0ae59-e29e-4ab1-be6f-043bae60ed99" providerId="ADAL" clId="{F92A8FE5-5010-418A-965A-5AD6F0B8C35F}" dt="2021-12-20T14:42:49.515" v="3701" actId="47"/>
        <pc:sldMkLst>
          <pc:docMk/>
          <pc:sldMk cId="1157067505" sldId="302"/>
        </pc:sldMkLst>
      </pc:sldChg>
      <pc:sldChg chg="addSp delSp modSp new mod">
        <pc:chgData name="Baechler Jonathan" userId="47f0ae59-e29e-4ab1-be6f-043bae60ed99" providerId="ADAL" clId="{F92A8FE5-5010-418A-965A-5AD6F0B8C35F}" dt="2021-12-20T14:44:52.963" v="3775"/>
        <pc:sldMkLst>
          <pc:docMk/>
          <pc:sldMk cId="3887479298" sldId="302"/>
        </pc:sldMkLst>
      </pc:sldChg>
      <pc:sldChg chg="addSp delSp modSp add mod">
        <pc:chgData name="Baechler Jonathan" userId="47f0ae59-e29e-4ab1-be6f-043bae60ed99" providerId="ADAL" clId="{F92A8FE5-5010-418A-965A-5AD6F0B8C35F}" dt="2021-12-20T14:45:38.895" v="3796" actId="1076"/>
        <pc:sldMkLst>
          <pc:docMk/>
          <pc:sldMk cId="520246637" sldId="303"/>
        </pc:sldMkLst>
      </pc:sldChg>
      <pc:sldChg chg="del">
        <pc:chgData name="Baechler Jonathan" userId="47f0ae59-e29e-4ab1-be6f-043bae60ed99" providerId="ADAL" clId="{F92A8FE5-5010-418A-965A-5AD6F0B8C35F}" dt="2021-12-20T09:41:00.286" v="94" actId="47"/>
        <pc:sldMkLst>
          <pc:docMk/>
          <pc:sldMk cId="2638024504" sldId="303"/>
        </pc:sldMkLst>
      </pc:sldChg>
      <pc:sldChg chg="delSp modSp new mod">
        <pc:chgData name="Baechler Jonathan" userId="47f0ae59-e29e-4ab1-be6f-043bae60ed99" providerId="ADAL" clId="{F92A8FE5-5010-418A-965A-5AD6F0B8C35F}" dt="2021-12-20T15:07:34.006" v="3856" actId="20577"/>
        <pc:sldMkLst>
          <pc:docMk/>
          <pc:sldMk cId="3579919315" sldId="304"/>
        </pc:sldMkLst>
      </pc:sldChg>
      <pc:sldChg chg="del">
        <pc:chgData name="Baechler Jonathan" userId="47f0ae59-e29e-4ab1-be6f-043bae60ed99" providerId="ADAL" clId="{F92A8FE5-5010-418A-965A-5AD6F0B8C35F}" dt="2021-12-20T09:41:00.768" v="95" actId="47"/>
        <pc:sldMkLst>
          <pc:docMk/>
          <pc:sldMk cId="3803027412" sldId="304"/>
        </pc:sldMkLst>
      </pc:sldChg>
      <pc:sldChg chg="modSp new mod">
        <pc:chgData name="Baechler Jonathan" userId="47f0ae59-e29e-4ab1-be6f-043bae60ed99" providerId="ADAL" clId="{F92A8FE5-5010-418A-965A-5AD6F0B8C35F}" dt="2021-12-20T15:13:25.570" v="4127" actId="20577"/>
        <pc:sldMkLst>
          <pc:docMk/>
          <pc:sldMk cId="1377640322" sldId="305"/>
        </pc:sldMkLst>
      </pc:sldChg>
      <pc:sldChg chg="del">
        <pc:chgData name="Baechler Jonathan" userId="47f0ae59-e29e-4ab1-be6f-043bae60ed99" providerId="ADAL" clId="{F92A8FE5-5010-418A-965A-5AD6F0B8C35F}" dt="2021-12-20T09:40:54.759" v="87" actId="47"/>
        <pc:sldMkLst>
          <pc:docMk/>
          <pc:sldMk cId="4138817688" sldId="305"/>
        </pc:sldMkLst>
      </pc:sldChg>
      <pc:sldChg chg="del">
        <pc:chgData name="Baechler Jonathan" userId="47f0ae59-e29e-4ab1-be6f-043bae60ed99" providerId="ADAL" clId="{F92A8FE5-5010-418A-965A-5AD6F0B8C35F}" dt="2021-12-20T09:41:01.191" v="96" actId="47"/>
        <pc:sldMkLst>
          <pc:docMk/>
          <pc:sldMk cId="255805602" sldId="306"/>
        </pc:sldMkLst>
      </pc:sldChg>
      <pc:sldChg chg="addSp delSp modSp new mod">
        <pc:chgData name="Baechler Jonathan" userId="47f0ae59-e29e-4ab1-be6f-043bae60ed99" providerId="ADAL" clId="{F92A8FE5-5010-418A-965A-5AD6F0B8C35F}" dt="2021-12-20T15:18:43.325" v="4258" actId="403"/>
        <pc:sldMkLst>
          <pc:docMk/>
          <pc:sldMk cId="760028645" sldId="306"/>
        </pc:sldMkLst>
      </pc:sldChg>
      <pc:sldChg chg="modSp new mod">
        <pc:chgData name="Baechler Jonathan" userId="47f0ae59-e29e-4ab1-be6f-043bae60ed99" providerId="ADAL" clId="{F92A8FE5-5010-418A-965A-5AD6F0B8C35F}" dt="2021-12-20T15:22:26.679" v="4421" actId="20577"/>
        <pc:sldMkLst>
          <pc:docMk/>
          <pc:sldMk cId="2671641028" sldId="307"/>
        </pc:sldMkLst>
      </pc:sldChg>
      <pc:sldChg chg="del">
        <pc:chgData name="Baechler Jonathan" userId="47f0ae59-e29e-4ab1-be6f-043bae60ed99" providerId="ADAL" clId="{F92A8FE5-5010-418A-965A-5AD6F0B8C35F}" dt="2021-12-20T09:41:01.726" v="97" actId="47"/>
        <pc:sldMkLst>
          <pc:docMk/>
          <pc:sldMk cId="4237931271" sldId="307"/>
        </pc:sldMkLst>
      </pc:sldChg>
      <pc:sldChg chg="del">
        <pc:chgData name="Baechler Jonathan" userId="47f0ae59-e29e-4ab1-be6f-043bae60ed99" providerId="ADAL" clId="{F92A8FE5-5010-418A-965A-5AD6F0B8C35F}" dt="2021-12-20T09:41:02.161" v="98" actId="47"/>
        <pc:sldMkLst>
          <pc:docMk/>
          <pc:sldMk cId="573565587" sldId="308"/>
        </pc:sldMkLst>
      </pc:sldChg>
      <pc:sldChg chg="del">
        <pc:chgData name="Baechler Jonathan" userId="47f0ae59-e29e-4ab1-be6f-043bae60ed99" providerId="ADAL" clId="{F92A8FE5-5010-418A-965A-5AD6F0B8C35F}" dt="2021-12-20T09:41:02.616" v="99" actId="47"/>
        <pc:sldMkLst>
          <pc:docMk/>
          <pc:sldMk cId="23058949" sldId="309"/>
        </pc:sldMkLst>
      </pc:sldChg>
      <pc:sldChg chg="del">
        <pc:chgData name="Baechler Jonathan" userId="47f0ae59-e29e-4ab1-be6f-043bae60ed99" providerId="ADAL" clId="{F92A8FE5-5010-418A-965A-5AD6F0B8C35F}" dt="2021-12-20T09:41:02.641" v="100" actId="47"/>
        <pc:sldMkLst>
          <pc:docMk/>
          <pc:sldMk cId="1215938433" sldId="310"/>
        </pc:sldMkLst>
      </pc:sldChg>
      <pc:sldChg chg="del">
        <pc:chgData name="Baechler Jonathan" userId="47f0ae59-e29e-4ab1-be6f-043bae60ed99" providerId="ADAL" clId="{F92A8FE5-5010-418A-965A-5AD6F0B8C35F}" dt="2021-12-20T09:41:02.701" v="101" actId="47"/>
        <pc:sldMkLst>
          <pc:docMk/>
          <pc:sldMk cId="4260356522" sldId="311"/>
        </pc:sldMkLst>
      </pc:sldChg>
      <pc:sldChg chg="del">
        <pc:chgData name="Baechler Jonathan" userId="47f0ae59-e29e-4ab1-be6f-043bae60ed99" providerId="ADAL" clId="{F92A8FE5-5010-418A-965A-5AD6F0B8C35F}" dt="2021-12-20T09:41:02.726" v="102" actId="47"/>
        <pc:sldMkLst>
          <pc:docMk/>
          <pc:sldMk cId="2003668294" sldId="312"/>
        </pc:sldMkLst>
      </pc:sldChg>
      <pc:sldChg chg="del">
        <pc:chgData name="Baechler Jonathan" userId="47f0ae59-e29e-4ab1-be6f-043bae60ed99" providerId="ADAL" clId="{F92A8FE5-5010-418A-965A-5AD6F0B8C35F}" dt="2021-12-20T09:41:02.746" v="103" actId="47"/>
        <pc:sldMkLst>
          <pc:docMk/>
          <pc:sldMk cId="2477032290" sldId="313"/>
        </pc:sldMkLst>
      </pc:sldChg>
      <pc:sldChg chg="del">
        <pc:chgData name="Baechler Jonathan" userId="47f0ae59-e29e-4ab1-be6f-043bae60ed99" providerId="ADAL" clId="{F92A8FE5-5010-418A-965A-5AD6F0B8C35F}" dt="2021-12-20T09:41:02.791" v="104" actId="47"/>
        <pc:sldMkLst>
          <pc:docMk/>
          <pc:sldMk cId="874441373" sldId="314"/>
        </pc:sldMkLst>
      </pc:sldChg>
      <pc:sldChg chg="del">
        <pc:chgData name="Baechler Jonathan" userId="47f0ae59-e29e-4ab1-be6f-043bae60ed99" providerId="ADAL" clId="{F92A8FE5-5010-418A-965A-5AD6F0B8C35F}" dt="2021-12-20T09:41:02.806" v="105" actId="47"/>
        <pc:sldMkLst>
          <pc:docMk/>
          <pc:sldMk cId="3825325151" sldId="315"/>
        </pc:sldMkLst>
      </pc:sldChg>
      <pc:sldChg chg="del">
        <pc:chgData name="Baechler Jonathan" userId="47f0ae59-e29e-4ab1-be6f-043bae60ed99" providerId="ADAL" clId="{F92A8FE5-5010-418A-965A-5AD6F0B8C35F}" dt="2021-12-20T09:41:02.841" v="106" actId="47"/>
        <pc:sldMkLst>
          <pc:docMk/>
          <pc:sldMk cId="640721729" sldId="316"/>
        </pc:sldMkLst>
      </pc:sldChg>
      <pc:sldChg chg="del">
        <pc:chgData name="Baechler Jonathan" userId="47f0ae59-e29e-4ab1-be6f-043bae60ed99" providerId="ADAL" clId="{F92A8FE5-5010-418A-965A-5AD6F0B8C35F}" dt="2021-12-20T09:41:02.866" v="107" actId="47"/>
        <pc:sldMkLst>
          <pc:docMk/>
          <pc:sldMk cId="4210777711" sldId="317"/>
        </pc:sldMkLst>
      </pc:sldChg>
      <pc:sldChg chg="del">
        <pc:chgData name="Baechler Jonathan" userId="47f0ae59-e29e-4ab1-be6f-043bae60ed99" providerId="ADAL" clId="{F92A8FE5-5010-418A-965A-5AD6F0B8C35F}" dt="2021-12-20T09:41:02.905" v="108" actId="47"/>
        <pc:sldMkLst>
          <pc:docMk/>
          <pc:sldMk cId="589398780" sldId="318"/>
        </pc:sldMkLst>
      </pc:sldChg>
      <pc:sldChg chg="del">
        <pc:chgData name="Baechler Jonathan" userId="47f0ae59-e29e-4ab1-be6f-043bae60ed99" providerId="ADAL" clId="{F92A8FE5-5010-418A-965A-5AD6F0B8C35F}" dt="2021-12-20T09:41:07.576" v="130" actId="47"/>
        <pc:sldMkLst>
          <pc:docMk/>
          <pc:sldMk cId="331956300" sldId="321"/>
        </pc:sldMkLst>
      </pc:sldChg>
      <pc:sldChg chg="del">
        <pc:chgData name="Baechler Jonathan" userId="47f0ae59-e29e-4ab1-be6f-043bae60ed99" providerId="ADAL" clId="{F92A8FE5-5010-418A-965A-5AD6F0B8C35F}" dt="2021-12-20T09:41:08.431" v="132" actId="47"/>
        <pc:sldMkLst>
          <pc:docMk/>
          <pc:sldMk cId="3803946474" sldId="3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5C6F-E0BD-40EE-9E2C-304E8AC4797A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2272-E8DB-4650-8D3C-460A8AB8745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831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72272-E8DB-4650-8D3C-460A8AB87457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8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68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81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760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967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518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851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028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858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710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165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6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35D49-C13D-47DC-9FD2-486687218D6D}" type="datetimeFigureOut">
              <a:rPr lang="fr-CH" smtClean="0"/>
              <a:t>25.08.2025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583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9172E-ED02-1439-300A-4C567FA4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capture d’écran, intérieur, plafond&#10;&#10;Le contenu généré par l’IA peut être incorrect.">
            <a:extLst>
              <a:ext uri="{FF2B5EF4-FFF2-40B4-BE49-F238E27FC236}">
                <a16:creationId xmlns:a16="http://schemas.microsoft.com/office/drawing/2014/main" id="{346716A7-7075-D645-D9A7-BDBBDB92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-1" b="37518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F832A2-C084-8EF4-E001-012C047AE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fr-CH" sz="6600" dirty="0">
                <a:solidFill>
                  <a:schemeClr val="bg1"/>
                </a:solidFill>
              </a:rPr>
              <a:t>Chapitre 4.3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1C5032-AC0F-AE71-733E-D5B0AA5D7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EPAI, Jonathan Baechler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21A52-C3BD-168E-6141-AE183B3D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8F3BB59-45D5-4E75-8A5A-6A53741A7051}" type="datetime1">
              <a:rPr lang="fr-CH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25.08.2025</a:t>
            </a:fld>
            <a:endParaRPr lang="fr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2930AB-59B5-F608-7CD0-0B643143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CH" sz="4600"/>
              <a:t>Dispositif contre les surintensités et les court-circuits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F8DF15-A02E-7DDA-7FE4-4605D409A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H" sz="1900" dirty="0"/>
              <a:t>Doivent pouvoir interrompre toute surintensité </a:t>
            </a:r>
            <a:r>
              <a:rPr lang="fr-CH" sz="1900" dirty="0">
                <a:solidFill>
                  <a:srgbClr val="FF0000"/>
                </a:solidFill>
              </a:rPr>
              <a:t>jusqu’au courant de court-circuit</a:t>
            </a:r>
            <a:r>
              <a:rPr lang="fr-CH" sz="1900" dirty="0"/>
              <a:t> présumé sur le lieu du montage.</a:t>
            </a:r>
          </a:p>
          <a:p>
            <a:pPr marL="0" indent="0">
              <a:buNone/>
            </a:pPr>
            <a:endParaRPr lang="fr-CH" sz="1900" dirty="0"/>
          </a:p>
          <a:p>
            <a:pPr marL="0" indent="0">
              <a:buNone/>
            </a:pPr>
            <a:r>
              <a:rPr lang="fr-CH" sz="1900" dirty="0"/>
              <a:t>Différents moyens:</a:t>
            </a:r>
          </a:p>
          <a:p>
            <a:r>
              <a:rPr lang="fr-CH" sz="1900" dirty="0"/>
              <a:t>Les disjoncteurs de canalisation</a:t>
            </a:r>
          </a:p>
          <a:p>
            <a:r>
              <a:rPr lang="fr-CH" sz="1900" dirty="0"/>
              <a:t>Les disjoncteurs canalisation DDR combinés avec RCBO (FI/ LS)</a:t>
            </a:r>
          </a:p>
          <a:p>
            <a:r>
              <a:rPr lang="fr-CH" sz="1900" dirty="0"/>
              <a:t>Les disjoncteurs de puissance à coupe-surintensité</a:t>
            </a:r>
          </a:p>
          <a:p>
            <a:r>
              <a:rPr lang="fr-CH" sz="1900" dirty="0"/>
              <a:t>Les disjoncteurs protecteurs de moteur et les démarreurs de moteur</a:t>
            </a:r>
          </a:p>
          <a:p>
            <a:r>
              <a:rPr lang="fr-CH" sz="1900" dirty="0"/>
              <a:t>Les fusibles </a:t>
            </a:r>
            <a:r>
              <a:rPr lang="fr-CH" sz="1900" dirty="0" err="1"/>
              <a:t>gG</a:t>
            </a:r>
            <a:endParaRPr lang="fr-CH" sz="1900" dirty="0"/>
          </a:p>
          <a:p>
            <a:r>
              <a:rPr lang="fr-CH" sz="1900" dirty="0"/>
              <a:t>Les cartouches HPC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D81728-96F1-20E1-276E-C2B4C09A4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0" r="17996"/>
          <a:stretch/>
        </p:blipFill>
        <p:spPr>
          <a:xfrm>
            <a:off x="7678443" y="2071316"/>
            <a:ext cx="3941064" cy="4096512"/>
          </a:xfrm>
          <a:prstGeom prst="rect">
            <a:avLst/>
          </a:prstGeom>
        </p:spPr>
      </p:pic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648F583F-E85E-5421-6B36-DEC02DF17401}"/>
              </a:ext>
            </a:extLst>
          </p:cNvPr>
          <p:cNvSpPr/>
          <p:nvPr/>
        </p:nvSpPr>
        <p:spPr>
          <a:xfrm>
            <a:off x="10028464" y="955746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4.3.2.1.1 p.140</a:t>
            </a:r>
          </a:p>
        </p:txBody>
      </p:sp>
    </p:spTree>
    <p:extLst>
      <p:ext uri="{BB962C8B-B14F-4D97-AF65-F5344CB8AC3E}">
        <p14:creationId xmlns:p14="http://schemas.microsoft.com/office/powerpoint/2010/main" val="3240906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893E9-B228-4785-7ACE-62734A08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Fusibles / Cartouches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EAD93A-A33A-B4BA-3CFC-60613A10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3" y="1825625"/>
            <a:ext cx="1052817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H" dirty="0"/>
              <a:t>Les coupe-circuit à fusible utilisables par </a:t>
            </a:r>
            <a:r>
              <a:rPr lang="fr-CH" dirty="0">
                <a:solidFill>
                  <a:srgbClr val="FF0000"/>
                </a:solidFill>
              </a:rPr>
              <a:t>des personnes ordinaires (BA1) </a:t>
            </a:r>
            <a:r>
              <a:rPr lang="fr-CH" dirty="0"/>
              <a:t>doivent être munis de </a:t>
            </a:r>
            <a:r>
              <a:rPr lang="fr-CH" dirty="0">
                <a:solidFill>
                  <a:srgbClr val="FF0000"/>
                </a:solidFill>
              </a:rPr>
              <a:t>pièces de calibrage</a:t>
            </a:r>
            <a:r>
              <a:rPr lang="fr-CH" dirty="0"/>
              <a:t>.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r>
              <a:rPr lang="fr-CH" dirty="0"/>
              <a:t>Les coupe-circuits à fusibles pour </a:t>
            </a:r>
            <a:r>
              <a:rPr lang="fr-CH" dirty="0">
                <a:solidFill>
                  <a:srgbClr val="FF0000"/>
                </a:solidFill>
              </a:rPr>
              <a:t>personnes averties (BA4) </a:t>
            </a:r>
            <a:r>
              <a:rPr lang="fr-CH" dirty="0"/>
              <a:t>ne nécessitent pas de pièces de calibrage.</a:t>
            </a:r>
          </a:p>
          <a:p>
            <a:pPr lvl="1">
              <a:buFontTx/>
              <a:buChar char="-"/>
            </a:pPr>
            <a:r>
              <a:rPr lang="fr-CH" dirty="0"/>
              <a:t>Ne doivent pas être accessible aux profanes</a:t>
            </a:r>
          </a:p>
          <a:p>
            <a:pPr lvl="1">
              <a:buFontTx/>
              <a:buChar char="-"/>
            </a:pPr>
            <a:r>
              <a:rPr lang="fr-CH" dirty="0"/>
              <a:t>Attention pastille de la même couleur</a:t>
            </a:r>
          </a:p>
          <a:p>
            <a:pPr lvl="1">
              <a:buFontTx/>
              <a:buChar char="-"/>
            </a:pPr>
            <a:r>
              <a:rPr lang="fr-CH" dirty="0"/>
              <a:t>Le courant maximum assigné admissible </a:t>
            </a:r>
            <a:r>
              <a:rPr lang="fr-CH" dirty="0">
                <a:solidFill>
                  <a:srgbClr val="FF0000"/>
                </a:solidFill>
              </a:rPr>
              <a:t>doit être indiqué sur le marquage </a:t>
            </a:r>
            <a:r>
              <a:rPr lang="fr-CH" dirty="0"/>
              <a:t>correspondant.</a:t>
            </a:r>
          </a:p>
          <a:p>
            <a:pPr marL="457200" lvl="1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Les fusibles </a:t>
            </a:r>
            <a:r>
              <a:rPr lang="fr-CH" dirty="0">
                <a:solidFill>
                  <a:srgbClr val="FF0000"/>
                </a:solidFill>
              </a:rPr>
              <a:t>miniaturisés</a:t>
            </a:r>
            <a:r>
              <a:rPr lang="fr-CH" dirty="0"/>
              <a:t> ne doivent Les fusibles miniaturisés ne doivent être utilisés que dans des circuits de commande être utilisés </a:t>
            </a:r>
            <a:r>
              <a:rPr lang="fr-CH" dirty="0">
                <a:solidFill>
                  <a:srgbClr val="FF0000"/>
                </a:solidFill>
              </a:rPr>
              <a:t>que dans des circuits de commande.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B3E891-EA66-2226-D0A8-3B6FCC9C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75" y="158019"/>
            <a:ext cx="2222923" cy="1667606"/>
          </a:xfrm>
          <a:prstGeom prst="rect">
            <a:avLst/>
          </a:prstGeom>
        </p:spPr>
      </p:pic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8B03A491-418E-59D7-FBC4-C08EDC156ADA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4.3.2.1.3 p.141</a:t>
            </a:r>
          </a:p>
        </p:txBody>
      </p:sp>
    </p:spTree>
    <p:extLst>
      <p:ext uri="{BB962C8B-B14F-4D97-AF65-F5344CB8AC3E}">
        <p14:creationId xmlns:p14="http://schemas.microsoft.com/office/powerpoint/2010/main" val="188425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308 &#10;306 &#10;304 &#10;302 &#10;F304 &#10;р 306 &#10;тах &#10;40 А &#10;F302 ">
            <a:extLst>
              <a:ext uri="{FF2B5EF4-FFF2-40B4-BE49-F238E27FC236}">
                <a16:creationId xmlns:a16="http://schemas.microsoft.com/office/drawing/2014/main" id="{234C675B-72F3-071E-69F6-5F5089B1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910398"/>
            <a:ext cx="6716272" cy="50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5C8A87-DD4B-A757-1A00-4D0102B9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650383"/>
            <a:ext cx="4172712" cy="355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2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F2BFB-EE24-7678-0932-B7BF15F2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Fusible miniature (micro fusible)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C5708-3FA7-3DFB-1ABB-8BEBD604D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52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CH" dirty="0"/>
              <a:t>Deux types:</a:t>
            </a:r>
          </a:p>
          <a:p>
            <a:endParaRPr lang="fr-CH" dirty="0"/>
          </a:p>
          <a:p>
            <a:pPr lvl="1"/>
            <a:r>
              <a:rPr lang="fr-CH" dirty="0"/>
              <a:t>Opaque (invisible)</a:t>
            </a:r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marL="457200" lvl="1" indent="0">
              <a:buNone/>
            </a:pPr>
            <a:endParaRPr lang="fr-CH" dirty="0"/>
          </a:p>
          <a:p>
            <a:pPr lvl="1"/>
            <a:r>
              <a:rPr lang="fr-CH" dirty="0"/>
              <a:t>Transparent (visible)</a:t>
            </a:r>
          </a:p>
          <a:p>
            <a:pPr lvl="1"/>
            <a:endParaRPr lang="fr-CH" dirty="0"/>
          </a:p>
          <a:p>
            <a:pPr marL="457200" lvl="1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Pouvoir de coupure différent (opaque beaucoup plus grand9</a:t>
            </a:r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777814-7BBC-8936-C2C2-ED901C20B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6"/>
          <a:stretch/>
        </p:blipFill>
        <p:spPr>
          <a:xfrm>
            <a:off x="3941433" y="1986414"/>
            <a:ext cx="2251256" cy="15807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171BB1-48E2-2228-F23B-DA89895A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317" y="3999551"/>
            <a:ext cx="1961968" cy="14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2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1C6C8-D6B4-7284-E65D-F608B9EB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Dispositifs assurant </a:t>
            </a:r>
            <a:r>
              <a:rPr lang="fr-CH" dirty="0">
                <a:solidFill>
                  <a:srgbClr val="FF0000"/>
                </a:solidFill>
              </a:rPr>
              <a:t>uniquement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la protection contre les surcharges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969678-A6D9-2998-9C39-26B45FBE7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1"/>
            <a:ext cx="10578483" cy="4348162"/>
          </a:xfrm>
        </p:spPr>
        <p:txBody>
          <a:bodyPr/>
          <a:lstStyle/>
          <a:p>
            <a:r>
              <a:rPr lang="fr-CH" dirty="0"/>
              <a:t>Les dispositifs de protection contre les courants de surcharge </a:t>
            </a:r>
            <a:r>
              <a:rPr lang="fr-CH" dirty="0">
                <a:solidFill>
                  <a:srgbClr val="FF0000"/>
                </a:solidFill>
              </a:rPr>
              <a:t>ne sont pas en mesure </a:t>
            </a:r>
            <a:r>
              <a:rPr lang="fr-CH" dirty="0"/>
              <a:t>de couper les courants de court-circuit</a:t>
            </a:r>
          </a:p>
          <a:p>
            <a:endParaRPr lang="fr-CH" sz="1600" dirty="0"/>
          </a:p>
          <a:p>
            <a:r>
              <a:rPr lang="fr-CH" dirty="0"/>
              <a:t>Par exemple:</a:t>
            </a:r>
          </a:p>
          <a:p>
            <a:pPr lvl="1"/>
            <a:r>
              <a:rPr lang="fr-CH" dirty="0"/>
              <a:t>les disjoncteurs protecteurs de moteur (</a:t>
            </a:r>
            <a:r>
              <a:rPr lang="fr-CH" dirty="0" err="1"/>
              <a:t>Magnéto-thermique</a:t>
            </a:r>
            <a:r>
              <a:rPr lang="fr-CH" dirty="0"/>
              <a:t>)</a:t>
            </a:r>
          </a:p>
          <a:p>
            <a:pPr lvl="1"/>
            <a:r>
              <a:rPr lang="fr-CH" dirty="0"/>
              <a:t>les contacteurs en combinaison avec déclencheur de surcharge (démarreurs de moteur)</a:t>
            </a:r>
          </a:p>
          <a:p>
            <a:pPr lvl="1"/>
            <a:r>
              <a:rPr lang="fr-CH" dirty="0"/>
              <a:t>les disjoncteurs de protection d‘ appareils</a:t>
            </a:r>
          </a:p>
          <a:p>
            <a:pPr lvl="1"/>
            <a:r>
              <a:rPr lang="fr-CH" dirty="0"/>
              <a:t>les systèmes de protection miniaturisés</a:t>
            </a:r>
          </a:p>
        </p:txBody>
      </p:sp>
      <p:pic>
        <p:nvPicPr>
          <p:cNvPr id="7169" name="Picture 1" descr="PKZM0-62 &#10;XTPR6P3ÉC1 ">
            <a:extLst>
              <a:ext uri="{FF2B5EF4-FFF2-40B4-BE49-F238E27FC236}">
                <a16:creationId xmlns:a16="http://schemas.microsoft.com/office/drawing/2014/main" id="{102C991A-454D-BFF5-5550-6965FB7F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830" y="4268900"/>
            <a:ext cx="2010325" cy="25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İEMENS &#10;STOP &#10;ü 61020304 &#10;ö 13 14ÇZ2 ">
            <a:extLst>
              <a:ext uri="{FF2B5EF4-FFF2-40B4-BE49-F238E27FC236}">
                <a16:creationId xmlns:a16="http://schemas.microsoft.com/office/drawing/2014/main" id="{D0F62E99-69FB-5E6F-C0FC-F6BC6070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50" y="4530408"/>
            <a:ext cx="1951809" cy="21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7A6207D5-262F-70CC-A149-A0856F70F1B8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4.3.2.2 p.142</a:t>
            </a:r>
          </a:p>
        </p:txBody>
      </p:sp>
    </p:spTree>
    <p:extLst>
      <p:ext uri="{BB962C8B-B14F-4D97-AF65-F5344CB8AC3E}">
        <p14:creationId xmlns:p14="http://schemas.microsoft.com/office/powerpoint/2010/main" val="161306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E4313-8C83-7D50-6011-66F17051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Dispositifs assurant </a:t>
            </a:r>
            <a:r>
              <a:rPr lang="fr-CH" dirty="0">
                <a:solidFill>
                  <a:srgbClr val="FF0000"/>
                </a:solidFill>
              </a:rPr>
              <a:t>uniquement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la protection contre les courts-circuits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BFC155-57EA-75D4-C969-C417C23A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417"/>
            <a:ext cx="10515600" cy="3957546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Les dispositifs de protection contre les courts-circuits doivent être capables de couper les courants de court-circuit jusqu'au seuil de déclenchement assigné.</a:t>
            </a:r>
          </a:p>
          <a:p>
            <a:r>
              <a:rPr lang="fr-CH" dirty="0"/>
              <a:t>les cartouches – fusibles sectorielles</a:t>
            </a:r>
          </a:p>
          <a:p>
            <a:r>
              <a:rPr lang="fr-CH" dirty="0"/>
              <a:t>les disjoncteurs de puissance avec déclenchement uniquement en cas de court-circuit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5E18BAB2-F38A-BB8C-88B9-4B397E9C340B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4.3.2.3 p.142</a:t>
            </a:r>
          </a:p>
        </p:txBody>
      </p:sp>
    </p:spTree>
    <p:extLst>
      <p:ext uri="{BB962C8B-B14F-4D97-AF65-F5344CB8AC3E}">
        <p14:creationId xmlns:p14="http://schemas.microsoft.com/office/powerpoint/2010/main" val="367492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216B7-18E9-396B-CF5F-1C6D7366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CSG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1D816-E099-07E6-D2CD-76C3E51C3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Les coupe-surintensités généraux doivent être choisis conformément aux indications de l’ exploitant du réseau.</a:t>
            </a:r>
          </a:p>
          <a:p>
            <a:r>
              <a:rPr lang="fr-CH" dirty="0"/>
              <a:t>Les disjoncteurs peuvent également être utilisés comme coupe-surintensité généraux</a:t>
            </a:r>
          </a:p>
          <a:p>
            <a:r>
              <a:rPr lang="fr-CH" dirty="0"/>
              <a:t>Les coupe-surintensité généraux doivent être disposés de manière à être accessible en tout temps</a:t>
            </a:r>
          </a:p>
          <a:p>
            <a:r>
              <a:rPr lang="fr-CH" dirty="0"/>
              <a:t>Les coupe-surintensité généraux ne doivent pas être disposés dans des environnements humides, exposés à la corrosion ou à un danger d’incendie.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B15F4C4C-5901-3F0C-200E-820F45A0C256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4.3.2.5 p.142</a:t>
            </a:r>
          </a:p>
        </p:txBody>
      </p:sp>
    </p:spTree>
    <p:extLst>
      <p:ext uri="{BB962C8B-B14F-4D97-AF65-F5344CB8AC3E}">
        <p14:creationId xmlns:p14="http://schemas.microsoft.com/office/powerpoint/2010/main" val="193992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CB9E1-48A5-DD14-F178-9CF77058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5" y="1083582"/>
            <a:ext cx="10515600" cy="1325563"/>
          </a:xfrm>
        </p:spPr>
        <p:txBody>
          <a:bodyPr/>
          <a:lstStyle/>
          <a:p>
            <a:r>
              <a:rPr lang="fr-CH" dirty="0"/>
              <a:t>Protection des surcharges sur les conducteurs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56506-4A9F-A85A-3696-DEC3C69C0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667"/>
            <a:ext cx="4550229" cy="3540295"/>
          </a:xfrm>
        </p:spPr>
        <p:txBody>
          <a:bodyPr/>
          <a:lstStyle/>
          <a:p>
            <a:r>
              <a:rPr lang="fr-CH" dirty="0"/>
              <a:t>1.45 x </a:t>
            </a:r>
            <a:r>
              <a:rPr lang="fr-CH" dirty="0" err="1"/>
              <a:t>I</a:t>
            </a:r>
            <a:r>
              <a:rPr lang="fr-CH" sz="1600" dirty="0" err="1"/>
              <a:t>z</a:t>
            </a:r>
            <a:r>
              <a:rPr lang="fr-CH" dirty="0"/>
              <a:t> constitue la valeur limite de la surcharge momentanée de la canalisation (max 1h).</a:t>
            </a:r>
          </a:p>
          <a:p>
            <a:pPr marL="0" indent="0">
              <a:buNone/>
            </a:pPr>
            <a:r>
              <a:rPr lang="fr-CH" dirty="0" err="1"/>
              <a:t>I</a:t>
            </a:r>
            <a:r>
              <a:rPr lang="fr-CH" sz="1600" dirty="0" err="1"/>
              <a:t>z</a:t>
            </a:r>
            <a:r>
              <a:rPr lang="fr-CH" dirty="0"/>
              <a:t> correspond à la valeur du courant maximal dans la canalisation.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CA3B60-03A3-FF1E-A633-312039E2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75" y="2636667"/>
            <a:ext cx="4893231" cy="3829147"/>
          </a:xfrm>
          <a:prstGeom prst="rect">
            <a:avLst/>
          </a:prstGeom>
        </p:spPr>
      </p:pic>
      <p:sp>
        <p:nvSpPr>
          <p:cNvPr id="8" name="Explosion : 8 points 7">
            <a:extLst>
              <a:ext uri="{FF2B5EF4-FFF2-40B4-BE49-F238E27FC236}">
                <a16:creationId xmlns:a16="http://schemas.microsoft.com/office/drawing/2014/main" id="{289846EF-5FD1-42F0-5162-F7F0C29F204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4.3.3.1.1 p.143</a:t>
            </a:r>
          </a:p>
        </p:txBody>
      </p:sp>
    </p:spTree>
    <p:extLst>
      <p:ext uri="{BB962C8B-B14F-4D97-AF65-F5344CB8AC3E}">
        <p14:creationId xmlns:p14="http://schemas.microsoft.com/office/powerpoint/2010/main" val="342757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7617B-C5DC-6B53-C562-0A4326FA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1000014" cy="1325563"/>
          </a:xfrm>
        </p:spPr>
        <p:txBody>
          <a:bodyPr>
            <a:normAutofit fontScale="90000"/>
          </a:bodyPr>
          <a:lstStyle/>
          <a:p>
            <a:r>
              <a:rPr lang="fr-CH" dirty="0"/>
              <a:t>Emplacement de dispositifs de </a:t>
            </a:r>
            <a:br>
              <a:rPr lang="fr-CH" dirty="0"/>
            </a:br>
            <a:r>
              <a:rPr lang="fr-CH" dirty="0"/>
              <a:t>protection contre les surcharges et court-circuits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422128-7C99-E350-AAF6-B8D82E93E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H" sz="4000" dirty="0"/>
              <a:t>Sur la ligne possible si:</a:t>
            </a:r>
          </a:p>
          <a:p>
            <a:pPr marL="0" indent="0">
              <a:buNone/>
            </a:pPr>
            <a:endParaRPr lang="fr-CH" sz="4000" dirty="0"/>
          </a:p>
          <a:p>
            <a:pPr lvl="1"/>
            <a:r>
              <a:rPr lang="fr-CH" sz="4000" dirty="0"/>
              <a:t>il n’ existe pas de diminution de section</a:t>
            </a:r>
          </a:p>
          <a:p>
            <a:pPr lvl="1"/>
            <a:r>
              <a:rPr lang="fr-CH" sz="4000" dirty="0"/>
              <a:t>il n’ y a pas de mode de pose plus défavorable</a:t>
            </a:r>
          </a:p>
          <a:p>
            <a:pPr lvl="1"/>
            <a:r>
              <a:rPr lang="fr-CH" sz="4000" dirty="0"/>
              <a:t>il n’ y a pas de montage plus défavorable de la canalisation </a:t>
            </a:r>
          </a:p>
          <a:p>
            <a:pPr lvl="1"/>
            <a:r>
              <a:rPr lang="fr-CH" sz="4000" dirty="0"/>
              <a:t>il n’ y a pas de dérivations </a:t>
            </a:r>
          </a:p>
          <a:p>
            <a:pPr lvl="1"/>
            <a:endParaRPr lang="fr-CH" sz="4000" dirty="0"/>
          </a:p>
          <a:p>
            <a:pPr marL="0" indent="0">
              <a:buNone/>
            </a:pPr>
            <a:r>
              <a:rPr lang="fr-CH" sz="4000" dirty="0">
                <a:solidFill>
                  <a:srgbClr val="FF0000"/>
                </a:solidFill>
              </a:rPr>
              <a:t>Et </a:t>
            </a:r>
            <a:r>
              <a:rPr lang="fr-CH" sz="4000" dirty="0"/>
              <a:t>:</a:t>
            </a:r>
          </a:p>
          <a:p>
            <a:pPr lvl="1">
              <a:lnSpc>
                <a:spcPct val="100000"/>
              </a:lnSpc>
            </a:pPr>
            <a:r>
              <a:rPr lang="fr-CH" sz="4000" dirty="0"/>
              <a:t>le tronçon de canalisation est protégé contre les courts-circuits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CH" sz="4000" dirty="0"/>
              <a:t>	ou</a:t>
            </a:r>
          </a:p>
          <a:p>
            <a:pPr lvl="1">
              <a:lnSpc>
                <a:spcPct val="100000"/>
              </a:lnSpc>
            </a:pPr>
            <a:r>
              <a:rPr lang="fr-CH" sz="4000" dirty="0"/>
              <a:t>le tronçon de canalisation est ≤ 3 m.</a:t>
            </a:r>
          </a:p>
          <a:p>
            <a:pPr lvl="1">
              <a:lnSpc>
                <a:spcPct val="100000"/>
              </a:lnSpc>
            </a:pPr>
            <a:endParaRPr lang="fr-CH" sz="4000" dirty="0"/>
          </a:p>
          <a:p>
            <a:pPr marL="0" indent="0">
              <a:lnSpc>
                <a:spcPct val="100000"/>
              </a:lnSpc>
              <a:buNone/>
            </a:pPr>
            <a:endParaRPr lang="fr-CH" sz="4000" dirty="0"/>
          </a:p>
          <a:p>
            <a:pPr lvl="1"/>
            <a:endParaRPr lang="fr-CH" dirty="0"/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6D21C16D-5605-B696-D6A4-E3A28E3601F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4.3.3.2 p.143</a:t>
            </a:r>
          </a:p>
        </p:txBody>
      </p:sp>
    </p:spTree>
    <p:extLst>
      <p:ext uri="{BB962C8B-B14F-4D97-AF65-F5344CB8AC3E}">
        <p14:creationId xmlns:p14="http://schemas.microsoft.com/office/powerpoint/2010/main" val="2169606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8151E-A175-5BD4-AD61-01D4589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DF2245-5D6F-0A59-6880-59B63BD7C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068" y="1825625"/>
            <a:ext cx="8069863" cy="4351338"/>
          </a:xfrm>
        </p:spPr>
      </p:pic>
    </p:spTree>
    <p:extLst>
      <p:ext uri="{BB962C8B-B14F-4D97-AF65-F5344CB8AC3E}">
        <p14:creationId xmlns:p14="http://schemas.microsoft.com/office/powerpoint/2010/main" val="234554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erçu de l’image">
            <a:extLst>
              <a:ext uri="{FF2B5EF4-FFF2-40B4-BE49-F238E27FC236}">
                <a16:creationId xmlns:a16="http://schemas.microsoft.com/office/drawing/2014/main" id="{37442D48-3656-4B84-100A-2F0921B2B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5" b="33074"/>
          <a:stretch/>
        </p:blipFill>
        <p:spPr bwMode="auto">
          <a:xfrm>
            <a:off x="3503073" y="1211211"/>
            <a:ext cx="5185854" cy="431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3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9E0F0-ADC5-8C72-E828-8C646022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6BC9FE-9EE5-2E34-BE00-F6EDDA7CF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244DB1-AAD3-5B78-E0AA-BEC4526A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03" y="365125"/>
            <a:ext cx="10961197" cy="54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B9434-6101-353D-575A-86862978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H" dirty="0"/>
              <a:t>Exceptions / Dispense de dispositif de protection contre les surcharges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1BC08-035C-2B5D-E15F-1FAF2FC5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9215"/>
            <a:ext cx="10515600" cy="379774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fr-CH" sz="2000" dirty="0"/>
              <a:t>Pas de protection contre les surcharge pour les moteurs d'une puissance assignée ≤ 0,5 kW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CH" sz="2000" dirty="0"/>
              <a:t>(danger d’incendie -&gt; toléré </a:t>
            </a:r>
            <a:r>
              <a:rPr lang="fr-CH" sz="2000" dirty="0">
                <a:solidFill>
                  <a:srgbClr val="FF0000"/>
                </a:solidFill>
              </a:rPr>
              <a:t>si sous surveillance</a:t>
            </a:r>
            <a:r>
              <a:rPr lang="fr-CH" sz="2000" dirty="0"/>
              <a:t>)</a:t>
            </a:r>
            <a:endParaRPr lang="fr-CH" sz="1900" dirty="0"/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BF65CC9E-8EB2-653D-81D7-08718047A002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4.3.3.3 p.144</a:t>
            </a:r>
          </a:p>
        </p:txBody>
      </p:sp>
    </p:spTree>
    <p:extLst>
      <p:ext uri="{BB962C8B-B14F-4D97-AF65-F5344CB8AC3E}">
        <p14:creationId xmlns:p14="http://schemas.microsoft.com/office/powerpoint/2010/main" val="2395205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AEDC0-D2AA-15CA-1863-A1BB881C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50" y="274937"/>
            <a:ext cx="10515600" cy="1325563"/>
          </a:xfrm>
        </p:spPr>
        <p:txBody>
          <a:bodyPr/>
          <a:lstStyle/>
          <a:p>
            <a:r>
              <a:rPr lang="fr-CH" dirty="0"/>
              <a:t>Protection contre les courants de court-circuit</a:t>
            </a:r>
          </a:p>
        </p:txBody>
      </p:sp>
      <p:pic>
        <p:nvPicPr>
          <p:cNvPr id="9217" name="Picture 1" descr="يدي &#10;ZZXSG &#10;SNAW3tS ">
            <a:extLst>
              <a:ext uri="{FF2B5EF4-FFF2-40B4-BE49-F238E27FC236}">
                <a16:creationId xmlns:a16="http://schemas.microsoft.com/office/drawing/2014/main" id="{3624D1A5-3CC8-2C0F-0CA4-614F525B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7" y="2455687"/>
            <a:ext cx="2906927" cy="38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DEE472B-99C3-10AC-89AE-7681576BB1CE}"/>
              </a:ext>
            </a:extLst>
          </p:cNvPr>
          <p:cNvCxnSpPr>
            <a:cxnSpLocks/>
          </p:cNvCxnSpPr>
          <p:nvPr/>
        </p:nvCxnSpPr>
        <p:spPr>
          <a:xfrm flipH="1">
            <a:off x="1736436" y="1450109"/>
            <a:ext cx="2382982" cy="3565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F797B8E-3E32-BCD0-5ED0-5114E5F6A846}"/>
              </a:ext>
            </a:extLst>
          </p:cNvPr>
          <p:cNvSpPr txBox="1"/>
          <p:nvPr/>
        </p:nvSpPr>
        <p:spPr>
          <a:xfrm>
            <a:off x="7190437" y="6213731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L’arc durera moins longtemps avec un classe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0D439B-56E9-FD5E-21C7-F82210EF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3921897" y="1180110"/>
            <a:ext cx="4785957" cy="5218287"/>
          </a:xfrm>
          <a:prstGeom prst="rect">
            <a:avLst/>
          </a:prstGeom>
        </p:spPr>
      </p:pic>
      <p:sp>
        <p:nvSpPr>
          <p:cNvPr id="18" name="Explosion : 8 points 17">
            <a:extLst>
              <a:ext uri="{FF2B5EF4-FFF2-40B4-BE49-F238E27FC236}">
                <a16:creationId xmlns:a16="http://schemas.microsoft.com/office/drawing/2014/main" id="{F0503C65-459B-BD47-C797-C986670A8BFC}"/>
              </a:ext>
            </a:extLst>
          </p:cNvPr>
          <p:cNvSpPr/>
          <p:nvPr/>
        </p:nvSpPr>
        <p:spPr>
          <a:xfrm>
            <a:off x="9987633" y="1313991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 p.145</a:t>
            </a:r>
          </a:p>
        </p:txBody>
      </p:sp>
    </p:spTree>
    <p:extLst>
      <p:ext uri="{BB962C8B-B14F-4D97-AF65-F5344CB8AC3E}">
        <p14:creationId xmlns:p14="http://schemas.microsoft.com/office/powerpoint/2010/main" val="202870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25CFA-7931-D1AE-4F6F-A5C32060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Et si le court-circuit et plus grand ? </a:t>
            </a:r>
          </a:p>
        </p:txBody>
      </p:sp>
      <p:pic>
        <p:nvPicPr>
          <p:cNvPr id="4" name="LS 6kA avec Icc 7kA 16.10.07">
            <a:hlinkClick r:id="" action="ppaction://media"/>
            <a:extLst>
              <a:ext uri="{FF2B5EF4-FFF2-40B4-BE49-F238E27FC236}">
                <a16:creationId xmlns:a16="http://schemas.microsoft.com/office/drawing/2014/main" id="{08A89BB6-1A77-BE05-193B-CE4F3A76A1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964" y="1404776"/>
            <a:ext cx="8871903" cy="4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40E99-240D-36BD-BFB6-8AF888A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Caractéristiques des dispositifs de </a:t>
            </a:r>
            <a:br>
              <a:rPr lang="fr-CH" dirty="0"/>
            </a:br>
            <a:r>
              <a:rPr lang="fr-CH" dirty="0"/>
              <a:t>protection contre les courts-circuits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1A26787-91BD-DAE2-E118-076A3C3AAB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fr-CH" dirty="0">
                    <a:solidFill>
                      <a:srgbClr val="FF0000"/>
                    </a:solidFill>
                  </a:rPr>
                  <a:t>Le pouvoir de coupure doit être ≥ au courant de court-circuit présumé</a:t>
                </a:r>
                <a:r>
                  <a:rPr lang="fr-CH" dirty="0"/>
                  <a:t> </a:t>
                </a:r>
                <a:r>
                  <a:rPr lang="fr-CH" dirty="0" err="1"/>
                  <a:t>I</a:t>
                </a:r>
                <a:r>
                  <a:rPr lang="fr-CH" sz="1600" dirty="0" err="1"/>
                  <a:t>cp</a:t>
                </a:r>
                <a:endParaRPr lang="fr-CH" sz="1600" dirty="0"/>
              </a:p>
              <a:p>
                <a:r>
                  <a:rPr lang="fr-CH" dirty="0"/>
                  <a:t>Le temps de coupure du court-circuit sur une ligne doit être</a:t>
                </a:r>
                <a:r>
                  <a:rPr lang="fr-CH" dirty="0">
                    <a:solidFill>
                      <a:srgbClr val="FF0000"/>
                    </a:solidFill>
                  </a:rPr>
                  <a:t> ≤ 5 sec. </a:t>
                </a:r>
              </a:p>
              <a:p>
                <a:pPr marL="0" indent="0">
                  <a:buNone/>
                </a:pPr>
                <a:r>
                  <a:rPr lang="fr-CH" dirty="0"/>
                  <a:t>Soit 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≤5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fr-CH" dirty="0"/>
                  <a:t>	</a:t>
                </a:r>
              </a:p>
              <a:p>
                <a:pPr marL="0" indent="0">
                  <a:buNone/>
                </a:pPr>
                <a:r>
                  <a:rPr lang="fr-CH" dirty="0"/>
                  <a:t>					t = temps de coupure maximal [s]</a:t>
                </a:r>
              </a:p>
              <a:p>
                <a:pPr marL="0" indent="0">
                  <a:buNone/>
                </a:pPr>
                <a:r>
                  <a:rPr lang="fr-CH" dirty="0"/>
                  <a:t>					S = Section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fr-CH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]</a:t>
                </a:r>
              </a:p>
              <a:p>
                <a:pPr marL="0" indent="0">
                  <a:buNone/>
                </a:pPr>
                <a:r>
                  <a:rPr lang="fr-CH" dirty="0"/>
                  <a:t>					Ik min = 2/3 de la mesure I</a:t>
                </a:r>
                <a:r>
                  <a:rPr lang="fr-CH" sz="1400" dirty="0"/>
                  <a:t>k1</a:t>
                </a:r>
                <a:r>
                  <a:rPr lang="fr-CH" dirty="0"/>
                  <a:t> (en mono)</a:t>
                </a:r>
              </a:p>
              <a:p>
                <a:pPr marL="0" indent="0">
                  <a:buNone/>
                </a:pPr>
                <a:r>
                  <a:rPr lang="fr-CH" dirty="0"/>
                  <a:t>						= 1/3 de la mesure I</a:t>
                </a:r>
                <a:r>
                  <a:rPr lang="fr-CH" sz="1400" dirty="0"/>
                  <a:t>k3</a:t>
                </a:r>
                <a:r>
                  <a:rPr lang="fr-CH" dirty="0"/>
                  <a:t> (en tri)</a:t>
                </a:r>
              </a:p>
              <a:p>
                <a:pPr marL="0" indent="0">
                  <a:buNone/>
                </a:pPr>
                <a:r>
                  <a:rPr lang="fr-CH" dirty="0"/>
                  <a:t>					k = 115 câble PVC</a:t>
                </a:r>
              </a:p>
              <a:p>
                <a:pPr marL="0" indent="0">
                  <a:buNone/>
                </a:pPr>
                <a:r>
                  <a:rPr lang="fr-CH" dirty="0"/>
                  <a:t>					   = 135 câble caoutchouc.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1A26787-91BD-DAE2-E118-076A3C3AAB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 b="-196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xplosion : 8 points 3">
            <a:extLst>
              <a:ext uri="{FF2B5EF4-FFF2-40B4-BE49-F238E27FC236}">
                <a16:creationId xmlns:a16="http://schemas.microsoft.com/office/drawing/2014/main" id="{6B05DFB1-A596-6FE6-CFA1-3DDE88C29883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4.3.4.5 p.146</a:t>
            </a:r>
          </a:p>
        </p:txBody>
      </p:sp>
    </p:spTree>
    <p:extLst>
      <p:ext uri="{BB962C8B-B14F-4D97-AF65-F5344CB8AC3E}">
        <p14:creationId xmlns:p14="http://schemas.microsoft.com/office/powerpoint/2010/main" val="14413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D14CB-C631-B7BF-D2D3-5E3DA524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+mn-lt"/>
                <a:ea typeface="+mn-ea"/>
                <a:cs typeface="+mn-cs"/>
              </a:rPr>
              <a:t>Est-ce que vous avez le droit d’installer ce disjoncteur dans le tableau suivant?</a:t>
            </a:r>
            <a:endParaRPr lang="fr-CH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FA5403-6189-20D5-1AB3-AAA7F1BBF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 lnSpcReduction="10000"/>
          </a:bodyPr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Non, pouvoir de coupure insuffisant !</a:t>
            </a: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91A28768-E6DB-2D15-38B4-D355510A5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2" y="2443163"/>
            <a:ext cx="3794125" cy="2115185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EF29AACA-FDAD-3A4A-A2BB-F62EFF2F8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92" y="1402398"/>
            <a:ext cx="1104900" cy="405320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EF7B6B5-7408-D0B4-057F-DC5FD1C66686}"/>
              </a:ext>
            </a:extLst>
          </p:cNvPr>
          <p:cNvSpPr/>
          <p:nvPr/>
        </p:nvSpPr>
        <p:spPr>
          <a:xfrm>
            <a:off x="7514910" y="3586579"/>
            <a:ext cx="812344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6DCC09-755F-29B5-CD3F-1A2ECDFD936F}"/>
              </a:ext>
            </a:extLst>
          </p:cNvPr>
          <p:cNvSpPr/>
          <p:nvPr/>
        </p:nvSpPr>
        <p:spPr>
          <a:xfrm>
            <a:off x="3636848" y="3335784"/>
            <a:ext cx="812344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033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08B6B-BC43-D12D-2D30-33B096E9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1CFE3DF-AD42-D811-BB50-8A1AF90C22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32157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H" dirty="0"/>
                  <a:t>On mesure au bout d’un câble TT 5x16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fr-CH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un courant de court-circuit de 3600 A (Ik)</a:t>
                </a:r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115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3600∙</m:t>
                                    </m:r>
                                    <m:f>
                                      <m:f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r-CH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2.35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CH" dirty="0"/>
                  <a:t>		-&gt; OK !</a:t>
                </a:r>
              </a:p>
              <a:p>
                <a:pPr marL="0" indent="0">
                  <a:buNone/>
                </a:pPr>
                <a:endParaRPr lang="fr-CH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1CFE3DF-AD42-D811-BB50-8A1AF90C22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32157"/>
                <a:ext cx="10515600" cy="4351338"/>
              </a:xfrm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6DAF23ED-6C68-F181-D77C-62D3F055CEC5}"/>
              </a:ext>
            </a:extLst>
          </p:cNvPr>
          <p:cNvSpPr/>
          <p:nvPr/>
        </p:nvSpPr>
        <p:spPr>
          <a:xfrm>
            <a:off x="5033639" y="5415379"/>
            <a:ext cx="1491448" cy="275207"/>
          </a:xfrm>
          <a:prstGeom prst="wedgeEllipseCallout">
            <a:avLst>
              <a:gd name="adj1" fmla="val -10119"/>
              <a:gd name="adj2" fmla="val -4665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triphasé</a:t>
            </a:r>
          </a:p>
        </p:txBody>
      </p:sp>
    </p:spTree>
    <p:extLst>
      <p:ext uri="{BB962C8B-B14F-4D97-AF65-F5344CB8AC3E}">
        <p14:creationId xmlns:p14="http://schemas.microsoft.com/office/powerpoint/2010/main" val="1637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9F9C6-0895-3D57-6E74-0CA397CD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Voir exemple 1a p.149 et 1c p.150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C1D7B-5660-8602-1AF5-1041431AF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27098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52F1314-4BB7-B9FF-DFD8-A42F20A6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21" y="1092813"/>
            <a:ext cx="6686894" cy="4800847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E2B9A63-B5F0-D934-D290-476CF421FA34}"/>
              </a:ext>
            </a:extLst>
          </p:cNvPr>
          <p:cNvSpPr/>
          <p:nvPr/>
        </p:nvSpPr>
        <p:spPr>
          <a:xfrm>
            <a:off x="124287" y="88776"/>
            <a:ext cx="2414727" cy="1518081"/>
          </a:xfrm>
          <a:prstGeom prst="wedgeEllipseCallout">
            <a:avLst>
              <a:gd name="adj1" fmla="val 72482"/>
              <a:gd name="adj2" fmla="val 49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Courant de court-circuit </a:t>
            </a:r>
            <a:r>
              <a:rPr lang="fr-CH" dirty="0">
                <a:solidFill>
                  <a:srgbClr val="FF0000"/>
                </a:solidFill>
              </a:rPr>
              <a:t>présumé </a:t>
            </a:r>
            <a:r>
              <a:rPr lang="fr-CH" dirty="0">
                <a:solidFill>
                  <a:schemeClr val="bg1"/>
                </a:solidFill>
              </a:rPr>
              <a:t>(Nomogramme)</a:t>
            </a:r>
          </a:p>
        </p:txBody>
      </p:sp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A49E517A-7A25-B404-FC8E-B056134C9630}"/>
              </a:ext>
            </a:extLst>
          </p:cNvPr>
          <p:cNvSpPr/>
          <p:nvPr/>
        </p:nvSpPr>
        <p:spPr>
          <a:xfrm>
            <a:off x="9965951" y="2557669"/>
            <a:ext cx="2068497" cy="1363536"/>
          </a:xfrm>
          <a:prstGeom prst="wedgeEllipseCallout">
            <a:avLst>
              <a:gd name="adj1" fmla="val -115196"/>
              <a:gd name="adj2" fmla="val -116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Courant de court-circuit tripolaire </a:t>
            </a:r>
            <a:r>
              <a:rPr lang="fr-CH" dirty="0">
                <a:solidFill>
                  <a:srgbClr val="FF0000"/>
                </a:solidFill>
              </a:rPr>
              <a:t>mesuré</a:t>
            </a:r>
          </a:p>
        </p:txBody>
      </p:sp>
      <p:sp>
        <p:nvSpPr>
          <p:cNvPr id="13" name="Explosion : 8 points 12">
            <a:extLst>
              <a:ext uri="{FF2B5EF4-FFF2-40B4-BE49-F238E27FC236}">
                <a16:creationId xmlns:a16="http://schemas.microsoft.com/office/drawing/2014/main" id="{1F59439E-2426-1793-84BC-1275CE6DF4E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4.3.4.5.2 p.148</a:t>
            </a:r>
          </a:p>
        </p:txBody>
      </p:sp>
    </p:spTree>
    <p:extLst>
      <p:ext uri="{BB962C8B-B14F-4D97-AF65-F5344CB8AC3E}">
        <p14:creationId xmlns:p14="http://schemas.microsoft.com/office/powerpoint/2010/main" val="282834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29230-9CB6-42F1-A0E0-3AEB69B3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270F6-E2A4-44DF-A407-B4CC4C45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NIBT 2025, </a:t>
            </a:r>
            <a:r>
              <a:rPr lang="fr-CH" i="1" dirty="0"/>
              <a:t>Electro suisse</a:t>
            </a:r>
          </a:p>
          <a:p>
            <a:r>
              <a:rPr lang="fr-CH" dirty="0"/>
              <a:t>OIBT 2024, Admin.ch</a:t>
            </a:r>
          </a:p>
          <a:p>
            <a:r>
              <a:rPr lang="fr-CH" dirty="0"/>
              <a:t>PowerPoint 2020, </a:t>
            </a:r>
            <a:r>
              <a:rPr lang="fr-CH" i="1" dirty="0"/>
              <a:t>Groupe E, GESA, IB-</a:t>
            </a:r>
            <a:r>
              <a:rPr lang="fr-CH" i="1" dirty="0" err="1"/>
              <a:t>murten</a:t>
            </a:r>
            <a:r>
              <a:rPr lang="fr-CH" i="1" dirty="0"/>
              <a:t>, ECAB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115341-7435-43B5-8F44-63ED6A17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395" y="1825625"/>
            <a:ext cx="1461635" cy="4721080"/>
          </a:xfrm>
          <a:prstGeom prst="rect">
            <a:avLst/>
          </a:prstGeom>
        </p:spPr>
      </p:pic>
      <p:pic>
        <p:nvPicPr>
          <p:cNvPr id="2052" name="Picture 4" descr="Résultat de recherche d'images pour &quot;electrosuisse&quot;">
            <a:extLst>
              <a:ext uri="{FF2B5EF4-FFF2-40B4-BE49-F238E27FC236}">
                <a16:creationId xmlns:a16="http://schemas.microsoft.com/office/drawing/2014/main" id="{637D070C-45A8-42F4-B8DD-DD424174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164" y="24996"/>
            <a:ext cx="2146300" cy="152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0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fils électriques, intérieur, léger, câble&#10;&#10;Le contenu généré par l’IA peut être incorrect.">
            <a:extLst>
              <a:ext uri="{FF2B5EF4-FFF2-40B4-BE49-F238E27FC236}">
                <a16:creationId xmlns:a16="http://schemas.microsoft.com/office/drawing/2014/main" id="{AED6DC89-30DE-03EB-9C2F-BFDD24E1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966" b="844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BED9A5-9BD4-9EE2-B11F-E70CCABBF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r-CH" sz="5000" dirty="0">
                <a:solidFill>
                  <a:schemeClr val="bg1"/>
                </a:solidFill>
              </a:rPr>
              <a:t>Protection contre les surintensités</a:t>
            </a: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EE6C83F-2659-BB1F-6A58-E5BDA91BA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000" dirty="0">
                <a:solidFill>
                  <a:schemeClr val="bg1"/>
                </a:solidFill>
              </a:rPr>
              <a:t>Des dispositifs de protection sont disposés afin de </a:t>
            </a:r>
            <a:r>
              <a:rPr lang="fr-CH" sz="2000" dirty="0">
                <a:solidFill>
                  <a:srgbClr val="FF0000"/>
                </a:solidFill>
              </a:rPr>
              <a:t>couper des surintensité dans les conducteurs </a:t>
            </a:r>
            <a:r>
              <a:rPr lang="fr-CH" sz="2000" dirty="0">
                <a:solidFill>
                  <a:schemeClr val="bg1"/>
                </a:solidFill>
              </a:rPr>
              <a:t>du circuit avant qu’elles ne puissent présenter </a:t>
            </a:r>
            <a:r>
              <a:rPr lang="fr-CH" sz="2000" dirty="0">
                <a:solidFill>
                  <a:srgbClr val="FF0000"/>
                </a:solidFill>
              </a:rPr>
              <a:t>un danger lié aux effets thermiques </a:t>
            </a:r>
            <a:r>
              <a:rPr lang="fr-CH" sz="2000" dirty="0">
                <a:solidFill>
                  <a:schemeClr val="bg1"/>
                </a:solidFill>
              </a:rPr>
              <a:t>ou mécaniques nuisibles sur l'isolation, les connexions, les raccordements ou l'environnement des conducteurs.</a:t>
            </a:r>
          </a:p>
          <a:p>
            <a:pPr marL="0" indent="0">
              <a:buNone/>
            </a:pPr>
            <a:endParaRPr lang="fr-CH" sz="2000" dirty="0">
              <a:solidFill>
                <a:schemeClr val="bg1"/>
              </a:solidFill>
            </a:endParaRPr>
          </a:p>
        </p:txBody>
      </p:sp>
      <p:sp>
        <p:nvSpPr>
          <p:cNvPr id="4" name="Explosion : 8 points 3">
            <a:extLst>
              <a:ext uri="{FF2B5EF4-FFF2-40B4-BE49-F238E27FC236}">
                <a16:creationId xmlns:a16="http://schemas.microsoft.com/office/drawing/2014/main" id="{CA702FFD-3D5C-7DFE-6082-24D45F138AC4}"/>
              </a:ext>
            </a:extLst>
          </p:cNvPr>
          <p:cNvSpPr/>
          <p:nvPr/>
        </p:nvSpPr>
        <p:spPr>
          <a:xfrm>
            <a:off x="0" y="0"/>
            <a:ext cx="2090057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4.3.0 p.139</a:t>
            </a:r>
          </a:p>
        </p:txBody>
      </p:sp>
    </p:spTree>
    <p:extLst>
      <p:ext uri="{BB962C8B-B14F-4D97-AF65-F5344CB8AC3E}">
        <p14:creationId xmlns:p14="http://schemas.microsoft.com/office/powerpoint/2010/main" val="11306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ectangle 309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4DCB93-1117-E7AC-0D53-4005C698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769586"/>
            <a:ext cx="2879083" cy="3318827"/>
          </a:xfrm>
          <a:prstGeom prst="rect">
            <a:avLst/>
          </a:prstGeom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D9FAC4-ED56-70A4-2A3C-896B58A7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1996528"/>
            <a:ext cx="2880360" cy="2865958"/>
          </a:xfrm>
          <a:prstGeom prst="rect">
            <a:avLst/>
          </a:prstGeom>
        </p:spPr>
      </p:pic>
      <p:sp>
        <p:nvSpPr>
          <p:cNvPr id="3097" name="Rectangle 309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FA86A3-821A-8870-0285-FD7E6391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2348864"/>
            <a:ext cx="288036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7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7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Divers] Disjoncteur qui a brûlé">
            <a:extLst>
              <a:ext uri="{FF2B5EF4-FFF2-40B4-BE49-F238E27FC236}">
                <a16:creationId xmlns:a16="http://schemas.microsoft.com/office/drawing/2014/main" id="{76E1C503-DBEE-6F0E-75FF-BC9E68BC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007093"/>
            <a:ext cx="3122143" cy="17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sjoncteur qui brule - 14 messages">
            <a:extLst>
              <a:ext uri="{FF2B5EF4-FFF2-40B4-BE49-F238E27FC236}">
                <a16:creationId xmlns:a16="http://schemas.microsoft.com/office/drawing/2014/main" id="{2F54A643-C87A-BFC4-EDA1-FB35E110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352" y="3748194"/>
            <a:ext cx="1851337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8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FE4701-AE80-17A8-6920-8061E624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56250"/>
            <a:ext cx="3252903" cy="435956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hermique] Disjoncteur différentiel cramé par chauffe eau ?">
            <a:extLst>
              <a:ext uri="{FF2B5EF4-FFF2-40B4-BE49-F238E27FC236}">
                <a16:creationId xmlns:a16="http://schemas.microsoft.com/office/drawing/2014/main" id="{2AA6B571-1C5F-E4B3-8AF3-A171EF4F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1264633"/>
            <a:ext cx="3252903" cy="43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9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70F10-4A9F-0E6C-7A03-EC0CA9C0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Protection du conducteur neutre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9869F4A-33F6-0AFB-CF3E-E86C84068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952" y="2577702"/>
            <a:ext cx="3599268" cy="26994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0BE10C-F4A5-AF26-6415-CC32134E797C}"/>
              </a:ext>
            </a:extLst>
          </p:cNvPr>
          <p:cNvSpPr txBox="1"/>
          <p:nvPr/>
        </p:nvSpPr>
        <p:spPr>
          <a:xfrm>
            <a:off x="681805" y="1580847"/>
            <a:ext cx="980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Si la section du conducteur neutre </a:t>
            </a:r>
            <a:r>
              <a:rPr lang="fr-CH" dirty="0">
                <a:solidFill>
                  <a:srgbClr val="FF0000"/>
                </a:solidFill>
              </a:rPr>
              <a:t>est au moins égale </a:t>
            </a:r>
            <a:r>
              <a:rPr lang="fr-CH" dirty="0"/>
              <a:t>à celle d’un conducteur de phase, </a:t>
            </a:r>
          </a:p>
          <a:p>
            <a:r>
              <a:rPr lang="fr-CH" dirty="0"/>
              <a:t>il n’est généralement pas nécessaire de prévoir une détection de surintensité pour le conducteur neutre.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06541D-8098-E9A2-2C2A-508CFD6487BC}"/>
              </a:ext>
            </a:extLst>
          </p:cNvPr>
          <p:cNvSpPr txBox="1"/>
          <p:nvPr/>
        </p:nvSpPr>
        <p:spPr>
          <a:xfrm>
            <a:off x="681805" y="5770485"/>
            <a:ext cx="670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Pourquoi faut-il éviter le «désectionnement» du conducteur neutre ? </a:t>
            </a:r>
          </a:p>
        </p:txBody>
      </p:sp>
      <p:sp>
        <p:nvSpPr>
          <p:cNvPr id="3" name="Explosion : 8 points 2">
            <a:extLst>
              <a:ext uri="{FF2B5EF4-FFF2-40B4-BE49-F238E27FC236}">
                <a16:creationId xmlns:a16="http://schemas.microsoft.com/office/drawing/2014/main" id="{48780A73-CF20-A4CF-9CA4-12D78D7B0B36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4.3.1.2.1 p.139</a:t>
            </a:r>
          </a:p>
        </p:txBody>
      </p:sp>
    </p:spTree>
    <p:extLst>
      <p:ext uri="{BB962C8B-B14F-4D97-AF65-F5344CB8AC3E}">
        <p14:creationId xmlns:p14="http://schemas.microsoft.com/office/powerpoint/2010/main" val="167299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44BBB-C8C4-8FC2-B4A3-E69BB1FA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Réponses: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EEECAA-BA56-8F9E-D5CC-54E25EE94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Asymétrie (triphasé -&gt; somme vectorielle des phases)</a:t>
            </a:r>
          </a:p>
          <a:p>
            <a:r>
              <a:rPr lang="fr-CH" dirty="0"/>
              <a:t>Harmonique</a:t>
            </a:r>
          </a:p>
          <a:p>
            <a:r>
              <a:rPr lang="fr-CH" dirty="0"/>
              <a:t>Nouveaux appareils, transformations</a:t>
            </a:r>
          </a:p>
          <a:p>
            <a:endParaRPr lang="fr-CH" dirty="0"/>
          </a:p>
          <a:p>
            <a:r>
              <a:rPr lang="fr-CH" dirty="0"/>
              <a:t>I</a:t>
            </a:r>
            <a:r>
              <a:rPr lang="fr-CH" sz="1200" dirty="0"/>
              <a:t>N</a:t>
            </a:r>
            <a:r>
              <a:rPr lang="fr-CH" dirty="0"/>
              <a:t> est donc souvent inconnu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EF8AA6C4-2FDE-B4D6-7DB0-CC5A94336084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4.3.1.2.2 p.139</a:t>
            </a:r>
          </a:p>
        </p:txBody>
      </p:sp>
    </p:spTree>
    <p:extLst>
      <p:ext uri="{BB962C8B-B14F-4D97-AF65-F5344CB8AC3E}">
        <p14:creationId xmlns:p14="http://schemas.microsoft.com/office/powerpoint/2010/main" val="59439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C9898-6096-1621-6E95-2BE9DE95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Montage des coupes-surintensités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5BAFC8-2A16-C66C-B920-757C2EC8A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Aucun coupe-surintensité ne doit être monté sur le conducteur PEN !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Pourquoi ? 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6D0339FF-FCF3-3349-2080-D13BB0A2CDE5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4.3.1.2.2 p.140</a:t>
            </a:r>
          </a:p>
        </p:txBody>
      </p:sp>
    </p:spTree>
    <p:extLst>
      <p:ext uri="{BB962C8B-B14F-4D97-AF65-F5344CB8AC3E}">
        <p14:creationId xmlns:p14="http://schemas.microsoft.com/office/powerpoint/2010/main" val="243913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58A99-643F-AAAB-9546-AC0664BD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CH" sz="3600" dirty="0"/>
              <a:t>Ordre de coupure et reconnexion</a:t>
            </a:r>
          </a:p>
        </p:txBody>
      </p:sp>
      <p:pic>
        <p:nvPicPr>
          <p:cNvPr id="4" name="Image 3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44E9539B-7C44-CF2E-E659-F6EC02B3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6" b="2427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99BCB4-DD1A-E500-99E3-30E0AE00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H" sz="1800" dirty="0"/>
              <a:t>Quand la coupure du conducteur neutre est requise, il ne doit être ni coupé avant les conducteurs de phase ni reconnecté après ces derniers.</a:t>
            </a:r>
          </a:p>
          <a:p>
            <a:pPr marL="0" indent="0">
              <a:buNone/>
            </a:pPr>
            <a:endParaRPr lang="fr-CH" sz="1800" dirty="0"/>
          </a:p>
          <a:p>
            <a:pPr marL="0" indent="0">
              <a:buNone/>
            </a:pPr>
            <a:r>
              <a:rPr lang="fr-CH" sz="1800" dirty="0">
                <a:solidFill>
                  <a:srgbClr val="FF0000"/>
                </a:solidFill>
              </a:rPr>
              <a:t>Connexion : PE -&gt; N -&gt; L1 -&gt; L2 -&gt; L3</a:t>
            </a:r>
          </a:p>
          <a:p>
            <a:pPr marL="0" indent="0">
              <a:buNone/>
            </a:pPr>
            <a:r>
              <a:rPr lang="fr-CH" sz="1800" dirty="0">
                <a:solidFill>
                  <a:srgbClr val="FF0000"/>
                </a:solidFill>
              </a:rPr>
              <a:t>Déconnexion : L3 -&gt; L2 -&gt; L1 -&gt; N -&gt; PE</a:t>
            </a:r>
          </a:p>
          <a:p>
            <a:pPr marL="0" indent="0">
              <a:buNone/>
            </a:pPr>
            <a:endParaRPr lang="fr-CH" sz="1800" dirty="0"/>
          </a:p>
          <a:p>
            <a:pPr marL="0" indent="0">
              <a:buNone/>
            </a:pPr>
            <a:endParaRPr lang="fr-CH" sz="1800" dirty="0"/>
          </a:p>
        </p:txBody>
      </p:sp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03FE4A77-9FEA-1550-B70B-CD02B250AF5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4.3.1.3 p.140</a:t>
            </a:r>
          </a:p>
        </p:txBody>
      </p:sp>
    </p:spTree>
    <p:extLst>
      <p:ext uri="{BB962C8B-B14F-4D97-AF65-F5344CB8AC3E}">
        <p14:creationId xmlns:p14="http://schemas.microsoft.com/office/powerpoint/2010/main" val="33812341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B8BF1253B4847A22376EFCE9D7A31" ma:contentTypeVersion="13" ma:contentTypeDescription="Crée un document." ma:contentTypeScope="" ma:versionID="294d40afb1b59c9df11d418aeb789970">
  <xsd:schema xmlns:xsd="http://www.w3.org/2001/XMLSchema" xmlns:xs="http://www.w3.org/2001/XMLSchema" xmlns:p="http://schemas.microsoft.com/office/2006/metadata/properties" xmlns:ns3="3f5aaf00-5e08-467b-8ed6-05c6302b08c6" xmlns:ns4="38cb5498-d582-4c13-9914-4fcd48091daf" targetNamespace="http://schemas.microsoft.com/office/2006/metadata/properties" ma:root="true" ma:fieldsID="40c63083112ef74db40abffefe32c406" ns3:_="" ns4:_="">
    <xsd:import namespace="3f5aaf00-5e08-467b-8ed6-05c6302b08c6"/>
    <xsd:import namespace="38cb5498-d582-4c13-9914-4fcd48091d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aaf00-5e08-467b-8ed6-05c6302b0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b5498-d582-4c13-9914-4fcd48091d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605C6B-C711-4710-AD70-C1EBD67B7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5aaf00-5e08-467b-8ed6-05c6302b08c6"/>
    <ds:schemaRef ds:uri="38cb5498-d582-4c13-9914-4fcd48091d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E921D3-653F-4143-8EEC-E0F280742782}">
  <ds:schemaRefs>
    <ds:schemaRef ds:uri="3f5aaf00-5e08-467b-8ed6-05c6302b08c6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38cb5498-d582-4c13-9914-4fcd48091da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D0A8EF-A13D-469C-944C-E4C70CE448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1031</Words>
  <Application>Microsoft Office PowerPoint</Application>
  <PresentationFormat>Grand écran</PresentationFormat>
  <Paragraphs>147</Paragraphs>
  <Slides>29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Thème Office</vt:lpstr>
      <vt:lpstr>Chapitre 4.3</vt:lpstr>
      <vt:lpstr>Présentation PowerPoint</vt:lpstr>
      <vt:lpstr>Protection contre les surintensités</vt:lpstr>
      <vt:lpstr>Présentation PowerPoint</vt:lpstr>
      <vt:lpstr>Présentation PowerPoint</vt:lpstr>
      <vt:lpstr>Protection du conducteur neutre</vt:lpstr>
      <vt:lpstr>Réponses:</vt:lpstr>
      <vt:lpstr>Montage des coupes-surintensités</vt:lpstr>
      <vt:lpstr>Ordre de coupure et reconnexion</vt:lpstr>
      <vt:lpstr>Dispositif contre les surintensités et les court-circuits</vt:lpstr>
      <vt:lpstr>Fusibles / Cartouches</vt:lpstr>
      <vt:lpstr>Présentation PowerPoint</vt:lpstr>
      <vt:lpstr>Fusible miniature (micro fusible)</vt:lpstr>
      <vt:lpstr>Dispositifs assurant uniquement  la protection contre les surcharges</vt:lpstr>
      <vt:lpstr>Dispositifs assurant uniquement  la protection contre les courts-circuits</vt:lpstr>
      <vt:lpstr>CSG</vt:lpstr>
      <vt:lpstr>Protection des surcharges sur les conducteurs</vt:lpstr>
      <vt:lpstr>Emplacement de dispositifs de  protection contre les surcharges et court-circuits</vt:lpstr>
      <vt:lpstr>Présentation PowerPoint</vt:lpstr>
      <vt:lpstr>Présentation PowerPoint</vt:lpstr>
      <vt:lpstr>Exceptions / Dispense de dispositif de protection contre les surcharges</vt:lpstr>
      <vt:lpstr>Protection contre les courants de court-circuit</vt:lpstr>
      <vt:lpstr>Et si le court-circuit et plus grand ? </vt:lpstr>
      <vt:lpstr>Caractéristiques des dispositifs de  protection contre les courts-circuits</vt:lpstr>
      <vt:lpstr>Est-ce que vous avez le droit d’installer ce disjoncteur dans le tableau suivant?</vt:lpstr>
      <vt:lpstr>Exercice  </vt:lpstr>
      <vt:lpstr>Voir exemple 1a p.149 et 1c p.150</vt:lpstr>
      <vt:lpstr>Présentation PowerPoint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OIBT Introduction</dc:title>
  <dc:creator>Baechler Jonathan</dc:creator>
  <cp:lastModifiedBy>Baechler Jonathan</cp:lastModifiedBy>
  <cp:revision>1</cp:revision>
  <dcterms:created xsi:type="dcterms:W3CDTF">2020-08-24T06:13:09Z</dcterms:created>
  <dcterms:modified xsi:type="dcterms:W3CDTF">2025-08-25T15:12:44Z</dcterms:modified>
</cp:coreProperties>
</file>