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11" r:id="rId5"/>
    <p:sldId id="297" r:id="rId6"/>
    <p:sldId id="293" r:id="rId7"/>
    <p:sldId id="295" r:id="rId8"/>
    <p:sldId id="294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9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chler Jonathan, N/NB/NBL/NBLE" initials="BJN" lastIdx="2" clrIdx="0">
    <p:extLst>
      <p:ext uri="{19B8F6BF-5375-455C-9EA6-DF929625EA0E}">
        <p15:presenceInfo xmlns:p15="http://schemas.microsoft.com/office/powerpoint/2012/main" userId="S-1-5-21-3144422677-1507823506-1695946136-145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5DC5A-3904-492D-8F8A-3D41D83B040E}" v="23" dt="2026-04-29T14:43:20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595" autoAdjust="0"/>
  </p:normalViewPr>
  <p:slideViewPr>
    <p:cSldViewPr snapToGrid="0">
      <p:cViewPr varScale="1">
        <p:scale>
          <a:sx n="104" d="100"/>
          <a:sy n="104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chler Jonathan" userId="47f0ae59-e29e-4ab1-be6f-043bae60ed99" providerId="ADAL" clId="{D97B3447-EE3B-411F-A3EC-DF032C65D6B4}"/>
    <pc:docChg chg="undo custSel addSld delSld modSld">
      <pc:chgData name="Baechler Jonathan" userId="47f0ae59-e29e-4ab1-be6f-043bae60ed99" providerId="ADAL" clId="{D97B3447-EE3B-411F-A3EC-DF032C65D6B4}" dt="2026-04-29T14:44:10.072" v="292" actId="5793"/>
      <pc:docMkLst>
        <pc:docMk/>
      </pc:docMkLst>
      <pc:sldChg chg="addSp delSp modSp del mod">
        <pc:chgData name="Baechler Jonathan" userId="47f0ae59-e29e-4ab1-be6f-043bae60ed99" providerId="ADAL" clId="{D97B3447-EE3B-411F-A3EC-DF032C65D6B4}" dt="2026-04-29T14:30:09.884" v="10" actId="2696"/>
        <pc:sldMkLst>
          <pc:docMk/>
          <pc:sldMk cId="3209799926" sldId="284"/>
        </pc:sldMkLst>
        <pc:picChg chg="add mod">
          <ac:chgData name="Baechler Jonathan" userId="47f0ae59-e29e-4ab1-be6f-043bae60ed99" providerId="ADAL" clId="{D97B3447-EE3B-411F-A3EC-DF032C65D6B4}" dt="2026-04-29T14:29:32.329" v="6" actId="1076"/>
          <ac:picMkLst>
            <pc:docMk/>
            <pc:sldMk cId="3209799926" sldId="284"/>
            <ac:picMk id="5" creationId="{443C585B-3B55-F6F7-F1E8-3252626F375E}"/>
          </ac:picMkLst>
        </pc:picChg>
        <pc:picChg chg="del">
          <ac:chgData name="Baechler Jonathan" userId="47f0ae59-e29e-4ab1-be6f-043bae60ed99" providerId="ADAL" clId="{D97B3447-EE3B-411F-A3EC-DF032C65D6B4}" dt="2026-04-29T14:29:02.572" v="2" actId="478"/>
          <ac:picMkLst>
            <pc:docMk/>
            <pc:sldMk cId="3209799926" sldId="284"/>
            <ac:picMk id="3076" creationId="{2029B4EE-5E74-48CA-A7B3-1DC2F3E83847}"/>
          </ac:picMkLst>
        </pc:picChg>
      </pc:sldChg>
      <pc:sldChg chg="modSp mod">
        <pc:chgData name="Baechler Jonathan" userId="47f0ae59-e29e-4ab1-be6f-043bae60ed99" providerId="ADAL" clId="{D97B3447-EE3B-411F-A3EC-DF032C65D6B4}" dt="2026-04-29T14:44:04.015" v="291" actId="20577"/>
        <pc:sldMkLst>
          <pc:docMk/>
          <pc:sldMk cId="1918500886" sldId="292"/>
        </pc:sldMkLst>
        <pc:spChg chg="mod">
          <ac:chgData name="Baechler Jonathan" userId="47f0ae59-e29e-4ab1-be6f-043bae60ed99" providerId="ADAL" clId="{D97B3447-EE3B-411F-A3EC-DF032C65D6B4}" dt="2026-04-29T14:44:04.015" v="291" actId="20577"/>
          <ac:spMkLst>
            <pc:docMk/>
            <pc:sldMk cId="1918500886" sldId="292"/>
            <ac:spMk id="3" creationId="{486270F6-E2A4-44DF-A407-B4CC4C45D885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32:28.441" v="28" actId="1076"/>
        <pc:sldMkLst>
          <pc:docMk/>
          <pc:sldMk cId="1081377096" sldId="293"/>
        </pc:sldMkLst>
        <pc:spChg chg="del">
          <ac:chgData name="Baechler Jonathan" userId="47f0ae59-e29e-4ab1-be6f-043bae60ed99" providerId="ADAL" clId="{D97B3447-EE3B-411F-A3EC-DF032C65D6B4}" dt="2026-04-29T14:32:25.382" v="27" actId="478"/>
          <ac:spMkLst>
            <pc:docMk/>
            <pc:sldMk cId="1081377096" sldId="293"/>
            <ac:spMk id="3" creationId="{22A81107-60AB-0399-FB80-4B91C739F6E0}"/>
          </ac:spMkLst>
        </pc:spChg>
        <pc:spChg chg="add mod">
          <ac:chgData name="Baechler Jonathan" userId="47f0ae59-e29e-4ab1-be6f-043bae60ed99" providerId="ADAL" clId="{D97B3447-EE3B-411F-A3EC-DF032C65D6B4}" dt="2026-04-29T14:32:28.441" v="28" actId="1076"/>
          <ac:spMkLst>
            <pc:docMk/>
            <pc:sldMk cId="1081377096" sldId="293"/>
            <ac:spMk id="4" creationId="{D477900B-7F40-401D-EC3A-F55C33C7E4F4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33:55.567" v="41" actId="478"/>
        <pc:sldMkLst>
          <pc:docMk/>
          <pc:sldMk cId="615124196" sldId="294"/>
        </pc:sldMkLst>
        <pc:spChg chg="del">
          <ac:chgData name="Baechler Jonathan" userId="47f0ae59-e29e-4ab1-be6f-043bae60ed99" providerId="ADAL" clId="{D97B3447-EE3B-411F-A3EC-DF032C65D6B4}" dt="2026-04-29T14:33:55.567" v="41" actId="478"/>
          <ac:spMkLst>
            <pc:docMk/>
            <pc:sldMk cId="615124196" sldId="294"/>
            <ac:spMk id="4" creationId="{50598FBF-B430-897F-D336-440CBBC1F59C}"/>
          </ac:spMkLst>
        </pc:spChg>
        <pc:spChg chg="add mod">
          <ac:chgData name="Baechler Jonathan" userId="47f0ae59-e29e-4ab1-be6f-043bae60ed99" providerId="ADAL" clId="{D97B3447-EE3B-411F-A3EC-DF032C65D6B4}" dt="2026-04-29T14:33:53.120" v="40" actId="20577"/>
          <ac:spMkLst>
            <pc:docMk/>
            <pc:sldMk cId="615124196" sldId="294"/>
            <ac:spMk id="6" creationId="{47A4F7C3-B117-5879-1D77-953DC0ACA425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33:26.054" v="34" actId="1035"/>
        <pc:sldMkLst>
          <pc:docMk/>
          <pc:sldMk cId="1962488722" sldId="295"/>
        </pc:sldMkLst>
        <pc:spChg chg="del mod">
          <ac:chgData name="Baechler Jonathan" userId="47f0ae59-e29e-4ab1-be6f-043bae60ed99" providerId="ADAL" clId="{D97B3447-EE3B-411F-A3EC-DF032C65D6B4}" dt="2026-04-29T14:33:23.835" v="33" actId="478"/>
          <ac:spMkLst>
            <pc:docMk/>
            <pc:sldMk cId="1962488722" sldId="295"/>
            <ac:spMk id="5" creationId="{FCEDD4FF-585B-66D2-8ACB-119412F11E75}"/>
          </ac:spMkLst>
        </pc:spChg>
        <pc:spChg chg="add mod">
          <ac:chgData name="Baechler Jonathan" userId="47f0ae59-e29e-4ab1-be6f-043bae60ed99" providerId="ADAL" clId="{D97B3447-EE3B-411F-A3EC-DF032C65D6B4}" dt="2026-04-29T14:33:26.054" v="34" actId="1035"/>
          <ac:spMkLst>
            <pc:docMk/>
            <pc:sldMk cId="1962488722" sldId="295"/>
            <ac:spMk id="6" creationId="{5A8BB524-C4D9-36F4-0FF4-AB50F3FDEF1F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35:07.366" v="78" actId="6549"/>
        <pc:sldMkLst>
          <pc:docMk/>
          <pc:sldMk cId="780555563" sldId="296"/>
        </pc:sldMkLst>
        <pc:spChg chg="mod">
          <ac:chgData name="Baechler Jonathan" userId="47f0ae59-e29e-4ab1-be6f-043bae60ed99" providerId="ADAL" clId="{D97B3447-EE3B-411F-A3EC-DF032C65D6B4}" dt="2026-04-29T14:35:07.366" v="78" actId="6549"/>
          <ac:spMkLst>
            <pc:docMk/>
            <pc:sldMk cId="780555563" sldId="296"/>
            <ac:spMk id="2" creationId="{0034C59E-246A-CF86-93A8-E995FA0D257E}"/>
          </ac:spMkLst>
        </pc:spChg>
        <pc:spChg chg="del">
          <ac:chgData name="Baechler Jonathan" userId="47f0ae59-e29e-4ab1-be6f-043bae60ed99" providerId="ADAL" clId="{D97B3447-EE3B-411F-A3EC-DF032C65D6B4}" dt="2026-04-29T14:34:46.806" v="75" actId="478"/>
          <ac:spMkLst>
            <pc:docMk/>
            <pc:sldMk cId="780555563" sldId="296"/>
            <ac:spMk id="4" creationId="{B2732350-50EE-3130-DA83-F3B478D22377}"/>
          </ac:spMkLst>
        </pc:spChg>
        <pc:spChg chg="add mod">
          <ac:chgData name="Baechler Jonathan" userId="47f0ae59-e29e-4ab1-be6f-043bae60ed99" providerId="ADAL" clId="{D97B3447-EE3B-411F-A3EC-DF032C65D6B4}" dt="2026-04-29T14:34:54.051" v="76" actId="1076"/>
          <ac:spMkLst>
            <pc:docMk/>
            <pc:sldMk cId="780555563" sldId="296"/>
            <ac:spMk id="5" creationId="{7CF25CF3-13BA-534F-300B-38C68159804F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35:32.792" v="82" actId="1076"/>
        <pc:sldMkLst>
          <pc:docMk/>
          <pc:sldMk cId="1971893084" sldId="298"/>
        </pc:sldMkLst>
        <pc:spChg chg="del">
          <ac:chgData name="Baechler Jonathan" userId="47f0ae59-e29e-4ab1-be6f-043bae60ed99" providerId="ADAL" clId="{D97B3447-EE3B-411F-A3EC-DF032C65D6B4}" dt="2026-04-29T14:35:28.547" v="81" actId="478"/>
          <ac:spMkLst>
            <pc:docMk/>
            <pc:sldMk cId="1971893084" sldId="298"/>
            <ac:spMk id="3" creationId="{B23E54ED-D694-500A-6434-EC29233D87A2}"/>
          </ac:spMkLst>
        </pc:spChg>
        <pc:spChg chg="add mod">
          <ac:chgData name="Baechler Jonathan" userId="47f0ae59-e29e-4ab1-be6f-043bae60ed99" providerId="ADAL" clId="{D97B3447-EE3B-411F-A3EC-DF032C65D6B4}" dt="2026-04-29T14:35:32.792" v="82" actId="1076"/>
          <ac:spMkLst>
            <pc:docMk/>
            <pc:sldMk cId="1971893084" sldId="298"/>
            <ac:spMk id="4" creationId="{ECEB16A9-2A53-BA31-2B78-0066C8C7E37B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35:56.184" v="98" actId="1035"/>
        <pc:sldMkLst>
          <pc:docMk/>
          <pc:sldMk cId="4210487362" sldId="299"/>
        </pc:sldMkLst>
        <pc:spChg chg="del">
          <ac:chgData name="Baechler Jonathan" userId="47f0ae59-e29e-4ab1-be6f-043bae60ed99" providerId="ADAL" clId="{D97B3447-EE3B-411F-A3EC-DF032C65D6B4}" dt="2026-04-29T14:35:48.923" v="88" actId="478"/>
          <ac:spMkLst>
            <pc:docMk/>
            <pc:sldMk cId="4210487362" sldId="299"/>
            <ac:spMk id="4" creationId="{35A2D4AA-A8F0-4F5F-2E00-CEE2F5622FE1}"/>
          </ac:spMkLst>
        </pc:spChg>
        <pc:spChg chg="add mod">
          <ac:chgData name="Baechler Jonathan" userId="47f0ae59-e29e-4ab1-be6f-043bae60ed99" providerId="ADAL" clId="{D97B3447-EE3B-411F-A3EC-DF032C65D6B4}" dt="2026-04-29T14:35:56.184" v="98" actId="1035"/>
          <ac:spMkLst>
            <pc:docMk/>
            <pc:sldMk cId="4210487362" sldId="299"/>
            <ac:spMk id="5" creationId="{5A6F3197-B363-E6B2-F8F2-B3D7B4F88345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36:20.940" v="116" actId="1037"/>
        <pc:sldMkLst>
          <pc:docMk/>
          <pc:sldMk cId="1413423760" sldId="300"/>
        </pc:sldMkLst>
        <pc:spChg chg="del">
          <ac:chgData name="Baechler Jonathan" userId="47f0ae59-e29e-4ab1-be6f-043bae60ed99" providerId="ADAL" clId="{D97B3447-EE3B-411F-A3EC-DF032C65D6B4}" dt="2026-04-29T14:36:16.157" v="108" actId="478"/>
          <ac:spMkLst>
            <pc:docMk/>
            <pc:sldMk cId="1413423760" sldId="300"/>
            <ac:spMk id="4" creationId="{09F94B5E-BCA2-828B-9394-5C092165A499}"/>
          </ac:spMkLst>
        </pc:spChg>
        <pc:spChg chg="add mod">
          <ac:chgData name="Baechler Jonathan" userId="47f0ae59-e29e-4ab1-be6f-043bae60ed99" providerId="ADAL" clId="{D97B3447-EE3B-411F-A3EC-DF032C65D6B4}" dt="2026-04-29T14:36:20.940" v="116" actId="1037"/>
          <ac:spMkLst>
            <pc:docMk/>
            <pc:sldMk cId="1413423760" sldId="300"/>
            <ac:spMk id="5" creationId="{BCD31DC6-CF1E-2756-BB4E-5D3100C10240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36:49.123" v="130" actId="1076"/>
        <pc:sldMkLst>
          <pc:docMk/>
          <pc:sldMk cId="870188551" sldId="301"/>
        </pc:sldMkLst>
        <pc:spChg chg="del">
          <ac:chgData name="Baechler Jonathan" userId="47f0ae59-e29e-4ab1-be6f-043bae60ed99" providerId="ADAL" clId="{D97B3447-EE3B-411F-A3EC-DF032C65D6B4}" dt="2026-04-29T14:36:43.766" v="129" actId="478"/>
          <ac:spMkLst>
            <pc:docMk/>
            <pc:sldMk cId="870188551" sldId="301"/>
            <ac:spMk id="4" creationId="{9595DA5E-814F-E6A2-9DB4-98EB42F94843}"/>
          </ac:spMkLst>
        </pc:spChg>
        <pc:spChg chg="add mod">
          <ac:chgData name="Baechler Jonathan" userId="47f0ae59-e29e-4ab1-be6f-043bae60ed99" providerId="ADAL" clId="{D97B3447-EE3B-411F-A3EC-DF032C65D6B4}" dt="2026-04-29T14:36:49.123" v="130" actId="1076"/>
          <ac:spMkLst>
            <pc:docMk/>
            <pc:sldMk cId="870188551" sldId="301"/>
            <ac:spMk id="5" creationId="{F9BB888F-B79B-910E-0098-6EE60A8B889D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37:30.863" v="140" actId="1076"/>
        <pc:sldMkLst>
          <pc:docMk/>
          <pc:sldMk cId="1846261554" sldId="303"/>
        </pc:sldMkLst>
        <pc:spChg chg="del">
          <ac:chgData name="Baechler Jonathan" userId="47f0ae59-e29e-4ab1-be6f-043bae60ed99" providerId="ADAL" clId="{D97B3447-EE3B-411F-A3EC-DF032C65D6B4}" dt="2026-04-29T14:37:26.695" v="139" actId="478"/>
          <ac:spMkLst>
            <pc:docMk/>
            <pc:sldMk cId="1846261554" sldId="303"/>
            <ac:spMk id="2" creationId="{3E5B938D-CBE2-3D38-68CE-415AD19BE554}"/>
          </ac:spMkLst>
        </pc:spChg>
        <pc:spChg chg="add mod">
          <ac:chgData name="Baechler Jonathan" userId="47f0ae59-e29e-4ab1-be6f-043bae60ed99" providerId="ADAL" clId="{D97B3447-EE3B-411F-A3EC-DF032C65D6B4}" dt="2026-04-29T14:37:30.863" v="140" actId="1076"/>
          <ac:spMkLst>
            <pc:docMk/>
            <pc:sldMk cId="1846261554" sldId="303"/>
            <ac:spMk id="4" creationId="{6FC0DAD0-EB27-C5D7-65E8-B2E36182D3E2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38:15.725" v="148" actId="1076"/>
        <pc:sldMkLst>
          <pc:docMk/>
          <pc:sldMk cId="2755046439" sldId="304"/>
        </pc:sldMkLst>
        <pc:spChg chg="del">
          <ac:chgData name="Baechler Jonathan" userId="47f0ae59-e29e-4ab1-be6f-043bae60ed99" providerId="ADAL" clId="{D97B3447-EE3B-411F-A3EC-DF032C65D6B4}" dt="2026-04-29T14:38:12.327" v="147" actId="478"/>
          <ac:spMkLst>
            <pc:docMk/>
            <pc:sldMk cId="2755046439" sldId="304"/>
            <ac:spMk id="3" creationId="{D042AA9D-7A8A-C8A9-296C-04A9AB4CA663}"/>
          </ac:spMkLst>
        </pc:spChg>
        <pc:spChg chg="add mod">
          <ac:chgData name="Baechler Jonathan" userId="47f0ae59-e29e-4ab1-be6f-043bae60ed99" providerId="ADAL" clId="{D97B3447-EE3B-411F-A3EC-DF032C65D6B4}" dt="2026-04-29T14:38:15.725" v="148" actId="1076"/>
          <ac:spMkLst>
            <pc:docMk/>
            <pc:sldMk cId="2755046439" sldId="304"/>
            <ac:spMk id="4" creationId="{8D3B5783-EABE-F6F6-93A3-1A56216C08CE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39:24.541" v="169" actId="1035"/>
        <pc:sldMkLst>
          <pc:docMk/>
          <pc:sldMk cId="2294779332" sldId="305"/>
        </pc:sldMkLst>
        <pc:spChg chg="del">
          <ac:chgData name="Baechler Jonathan" userId="47f0ae59-e29e-4ab1-be6f-043bae60ed99" providerId="ADAL" clId="{D97B3447-EE3B-411F-A3EC-DF032C65D6B4}" dt="2026-04-29T14:39:13.948" v="151" actId="478"/>
          <ac:spMkLst>
            <pc:docMk/>
            <pc:sldMk cId="2294779332" sldId="305"/>
            <ac:spMk id="3" creationId="{F80D8058-2056-0B34-D1D2-8A77C4F8DA97}"/>
          </ac:spMkLst>
        </pc:spChg>
        <pc:spChg chg="add mod">
          <ac:chgData name="Baechler Jonathan" userId="47f0ae59-e29e-4ab1-be6f-043bae60ed99" providerId="ADAL" clId="{D97B3447-EE3B-411F-A3EC-DF032C65D6B4}" dt="2026-04-29T14:39:24.541" v="169" actId="1035"/>
          <ac:spMkLst>
            <pc:docMk/>
            <pc:sldMk cId="2294779332" sldId="305"/>
            <ac:spMk id="4" creationId="{E735EF7A-6CF6-B911-15E2-18F3D2580063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40:43.823" v="197" actId="1035"/>
        <pc:sldMkLst>
          <pc:docMk/>
          <pc:sldMk cId="3656432675" sldId="306"/>
        </pc:sldMkLst>
        <pc:spChg chg="add del">
          <ac:chgData name="Baechler Jonathan" userId="47f0ae59-e29e-4ab1-be6f-043bae60ed99" providerId="ADAL" clId="{D97B3447-EE3B-411F-A3EC-DF032C65D6B4}" dt="2026-04-29T14:40:34.699" v="183" actId="478"/>
          <ac:spMkLst>
            <pc:docMk/>
            <pc:sldMk cId="3656432675" sldId="306"/>
            <ac:spMk id="4" creationId="{F0F38B4F-DE6E-9CDA-DBBC-B6640CE119DD}"/>
          </ac:spMkLst>
        </pc:spChg>
        <pc:spChg chg="add mod">
          <ac:chgData name="Baechler Jonathan" userId="47f0ae59-e29e-4ab1-be6f-043bae60ed99" providerId="ADAL" clId="{D97B3447-EE3B-411F-A3EC-DF032C65D6B4}" dt="2026-04-29T14:40:01.764" v="171"/>
          <ac:spMkLst>
            <pc:docMk/>
            <pc:sldMk cId="3656432675" sldId="306"/>
            <ac:spMk id="5" creationId="{9E2CB123-37C1-7982-37CD-B7D0B51100A9}"/>
          </ac:spMkLst>
        </pc:spChg>
        <pc:spChg chg="add mod">
          <ac:chgData name="Baechler Jonathan" userId="47f0ae59-e29e-4ab1-be6f-043bae60ed99" providerId="ADAL" clId="{D97B3447-EE3B-411F-A3EC-DF032C65D6B4}" dt="2026-04-29T14:40:43.823" v="197" actId="1035"/>
          <ac:spMkLst>
            <pc:docMk/>
            <pc:sldMk cId="3656432675" sldId="306"/>
            <ac:spMk id="6" creationId="{68FB3941-49BA-FBA4-4E25-9005454E37EF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41:39.266" v="216" actId="1035"/>
        <pc:sldMkLst>
          <pc:docMk/>
          <pc:sldMk cId="806867117" sldId="307"/>
        </pc:sldMkLst>
        <pc:spChg chg="del">
          <ac:chgData name="Baechler Jonathan" userId="47f0ae59-e29e-4ab1-be6f-043bae60ed99" providerId="ADAL" clId="{D97B3447-EE3B-411F-A3EC-DF032C65D6B4}" dt="2026-04-29T14:41:30.469" v="202" actId="478"/>
          <ac:spMkLst>
            <pc:docMk/>
            <pc:sldMk cId="806867117" sldId="307"/>
            <ac:spMk id="3" creationId="{F98D8AD8-B38C-0F7E-F776-C48D7FD8CCEC}"/>
          </ac:spMkLst>
        </pc:spChg>
        <pc:spChg chg="add mod">
          <ac:chgData name="Baechler Jonathan" userId="47f0ae59-e29e-4ab1-be6f-043bae60ed99" providerId="ADAL" clId="{D97B3447-EE3B-411F-A3EC-DF032C65D6B4}" dt="2026-04-29T14:41:39.266" v="216" actId="1035"/>
          <ac:spMkLst>
            <pc:docMk/>
            <pc:sldMk cId="806867117" sldId="307"/>
            <ac:spMk id="4" creationId="{108924DE-4AB0-353B-53EA-A8E9DC60C1A2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42:26.070" v="238" actId="14100"/>
        <pc:sldMkLst>
          <pc:docMk/>
          <pc:sldMk cId="1299218093" sldId="308"/>
        </pc:sldMkLst>
        <pc:spChg chg="del">
          <ac:chgData name="Baechler Jonathan" userId="47f0ae59-e29e-4ab1-be6f-043bae60ed99" providerId="ADAL" clId="{D97B3447-EE3B-411F-A3EC-DF032C65D6B4}" dt="2026-04-29T14:42:12.137" v="225" actId="478"/>
          <ac:spMkLst>
            <pc:docMk/>
            <pc:sldMk cId="1299218093" sldId="308"/>
            <ac:spMk id="4" creationId="{461745D5-2313-605F-F906-011BE15B25D3}"/>
          </ac:spMkLst>
        </pc:spChg>
        <pc:spChg chg="add mod">
          <ac:chgData name="Baechler Jonathan" userId="47f0ae59-e29e-4ab1-be6f-043bae60ed99" providerId="ADAL" clId="{D97B3447-EE3B-411F-A3EC-DF032C65D6B4}" dt="2026-04-29T14:42:26.070" v="238" actId="14100"/>
          <ac:spMkLst>
            <pc:docMk/>
            <pc:sldMk cId="1299218093" sldId="308"/>
            <ac:spMk id="5" creationId="{22D14D21-34D7-EE7A-9E87-2D6C660E2892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43:13.881" v="261" actId="1035"/>
        <pc:sldMkLst>
          <pc:docMk/>
          <pc:sldMk cId="3072570237" sldId="309"/>
        </pc:sldMkLst>
        <pc:spChg chg="del">
          <ac:chgData name="Baechler Jonathan" userId="47f0ae59-e29e-4ab1-be6f-043bae60ed99" providerId="ADAL" clId="{D97B3447-EE3B-411F-A3EC-DF032C65D6B4}" dt="2026-04-29T14:43:07.020" v="249" actId="478"/>
          <ac:spMkLst>
            <pc:docMk/>
            <pc:sldMk cId="3072570237" sldId="309"/>
            <ac:spMk id="4" creationId="{BA61ED90-6A16-6B55-579F-FFB52F4DCDAB}"/>
          </ac:spMkLst>
        </pc:spChg>
        <pc:spChg chg="add mod">
          <ac:chgData name="Baechler Jonathan" userId="47f0ae59-e29e-4ab1-be6f-043bae60ed99" providerId="ADAL" clId="{D97B3447-EE3B-411F-A3EC-DF032C65D6B4}" dt="2026-04-29T14:43:13.881" v="261" actId="1035"/>
          <ac:spMkLst>
            <pc:docMk/>
            <pc:sldMk cId="3072570237" sldId="309"/>
            <ac:spMk id="5" creationId="{A904C93B-0DC3-55FB-ACB1-B5AE001646F3}"/>
          </ac:spMkLst>
        </pc:spChg>
      </pc:sldChg>
      <pc:sldChg chg="addSp delSp modSp mod">
        <pc:chgData name="Baechler Jonathan" userId="47f0ae59-e29e-4ab1-be6f-043bae60ed99" providerId="ADAL" clId="{D97B3447-EE3B-411F-A3EC-DF032C65D6B4}" dt="2026-04-29T14:43:44.624" v="289" actId="1035"/>
        <pc:sldMkLst>
          <pc:docMk/>
          <pc:sldMk cId="1966717887" sldId="310"/>
        </pc:sldMkLst>
        <pc:spChg chg="del">
          <ac:chgData name="Baechler Jonathan" userId="47f0ae59-e29e-4ab1-be6f-043bae60ed99" providerId="ADAL" clId="{D97B3447-EE3B-411F-A3EC-DF032C65D6B4}" dt="2026-04-29T14:43:34.121" v="270" actId="478"/>
          <ac:spMkLst>
            <pc:docMk/>
            <pc:sldMk cId="1966717887" sldId="310"/>
            <ac:spMk id="4" creationId="{4426280B-BC05-99BC-5728-52DE42B78231}"/>
          </ac:spMkLst>
        </pc:spChg>
        <pc:spChg chg="add mod">
          <ac:chgData name="Baechler Jonathan" userId="47f0ae59-e29e-4ab1-be6f-043bae60ed99" providerId="ADAL" clId="{D97B3447-EE3B-411F-A3EC-DF032C65D6B4}" dt="2026-04-29T14:43:44.624" v="289" actId="1035"/>
          <ac:spMkLst>
            <pc:docMk/>
            <pc:sldMk cId="1966717887" sldId="310"/>
            <ac:spMk id="5" creationId="{3F4E4427-8878-3DFA-037C-63F8517564F3}"/>
          </ac:spMkLst>
        </pc:spChg>
      </pc:sldChg>
      <pc:sldChg chg="addSp delSp modSp new mod setBg">
        <pc:chgData name="Baechler Jonathan" userId="47f0ae59-e29e-4ab1-be6f-043bae60ed99" providerId="ADAL" clId="{D97B3447-EE3B-411F-A3EC-DF032C65D6B4}" dt="2026-04-29T14:44:10.072" v="292" actId="5793"/>
        <pc:sldMkLst>
          <pc:docMk/>
          <pc:sldMk cId="2432645427" sldId="311"/>
        </pc:sldMkLst>
        <pc:spChg chg="mod">
          <ac:chgData name="Baechler Jonathan" userId="47f0ae59-e29e-4ab1-be6f-043bae60ed99" providerId="ADAL" clId="{D97B3447-EE3B-411F-A3EC-DF032C65D6B4}" dt="2026-04-29T14:29:52.857" v="9" actId="26606"/>
          <ac:spMkLst>
            <pc:docMk/>
            <pc:sldMk cId="2432645427" sldId="311"/>
            <ac:spMk id="2" creationId="{B05292F6-FE63-F880-3492-625913CC321F}"/>
          </ac:spMkLst>
        </pc:spChg>
        <pc:spChg chg="mod">
          <ac:chgData name="Baechler Jonathan" userId="47f0ae59-e29e-4ab1-be6f-043bae60ed99" providerId="ADAL" clId="{D97B3447-EE3B-411F-A3EC-DF032C65D6B4}" dt="2026-04-29T14:44:10.072" v="292" actId="5793"/>
          <ac:spMkLst>
            <pc:docMk/>
            <pc:sldMk cId="2432645427" sldId="311"/>
            <ac:spMk id="3" creationId="{B2C46E09-FF68-F59A-B30D-0943F0E013C6}"/>
          </ac:spMkLst>
        </pc:spChg>
        <pc:spChg chg="add del">
          <ac:chgData name="Baechler Jonathan" userId="47f0ae59-e29e-4ab1-be6f-043bae60ed99" providerId="ADAL" clId="{D97B3447-EE3B-411F-A3EC-DF032C65D6B4}" dt="2026-04-29T14:29:52.857" v="9" actId="26606"/>
          <ac:spMkLst>
            <pc:docMk/>
            <pc:sldMk cId="2432645427" sldId="311"/>
            <ac:spMk id="9" creationId="{0D7B6173-1D58-48E2-83CF-37350F315F75}"/>
          </ac:spMkLst>
        </pc:spChg>
        <pc:spChg chg="add del">
          <ac:chgData name="Baechler Jonathan" userId="47f0ae59-e29e-4ab1-be6f-043bae60ed99" providerId="ADAL" clId="{D97B3447-EE3B-411F-A3EC-DF032C65D6B4}" dt="2026-04-29T14:29:52.857" v="9" actId="26606"/>
          <ac:spMkLst>
            <pc:docMk/>
            <pc:sldMk cId="2432645427" sldId="311"/>
            <ac:spMk id="11" creationId="{2F36CA75-CFBF-4844-B719-8FE9EBADA9AF}"/>
          </ac:spMkLst>
        </pc:spChg>
        <pc:spChg chg="add del">
          <ac:chgData name="Baechler Jonathan" userId="47f0ae59-e29e-4ab1-be6f-043bae60ed99" providerId="ADAL" clId="{D97B3447-EE3B-411F-A3EC-DF032C65D6B4}" dt="2026-04-29T14:29:52.857" v="9" actId="26606"/>
          <ac:spMkLst>
            <pc:docMk/>
            <pc:sldMk cId="2432645427" sldId="311"/>
            <ac:spMk id="13" creationId="{3D4A84B9-E564-4DD0-97F8-DBF1C460C28A}"/>
          </ac:spMkLst>
        </pc:spChg>
        <pc:spChg chg="add del">
          <ac:chgData name="Baechler Jonathan" userId="47f0ae59-e29e-4ab1-be6f-043bae60ed99" providerId="ADAL" clId="{D97B3447-EE3B-411F-A3EC-DF032C65D6B4}" dt="2026-04-29T14:29:52.857" v="9" actId="26606"/>
          <ac:spMkLst>
            <pc:docMk/>
            <pc:sldMk cId="2432645427" sldId="311"/>
            <ac:spMk id="15" creationId="{102382E0-0A09-46AE-B955-B911CAFE7F00}"/>
          </ac:spMkLst>
        </pc:spChg>
        <pc:spChg chg="add del">
          <ac:chgData name="Baechler Jonathan" userId="47f0ae59-e29e-4ab1-be6f-043bae60ed99" providerId="ADAL" clId="{D97B3447-EE3B-411F-A3EC-DF032C65D6B4}" dt="2026-04-29T14:29:52.857" v="9" actId="26606"/>
          <ac:spMkLst>
            <pc:docMk/>
            <pc:sldMk cId="2432645427" sldId="311"/>
            <ac:spMk id="17" creationId="{7DE75D4A-0965-4973-BE75-DECCAC9A9614}"/>
          </ac:spMkLst>
        </pc:spChg>
        <pc:spChg chg="add">
          <ac:chgData name="Baechler Jonathan" userId="47f0ae59-e29e-4ab1-be6f-043bae60ed99" providerId="ADAL" clId="{D97B3447-EE3B-411F-A3EC-DF032C65D6B4}" dt="2026-04-29T14:29:52.857" v="9" actId="26606"/>
          <ac:spMkLst>
            <pc:docMk/>
            <pc:sldMk cId="2432645427" sldId="311"/>
            <ac:spMk id="24" creationId="{0D7B6173-1D58-48E2-83CF-37350F315F75}"/>
          </ac:spMkLst>
        </pc:spChg>
        <pc:spChg chg="add">
          <ac:chgData name="Baechler Jonathan" userId="47f0ae59-e29e-4ab1-be6f-043bae60ed99" providerId="ADAL" clId="{D97B3447-EE3B-411F-A3EC-DF032C65D6B4}" dt="2026-04-29T14:29:52.857" v="9" actId="26606"/>
          <ac:spMkLst>
            <pc:docMk/>
            <pc:sldMk cId="2432645427" sldId="311"/>
            <ac:spMk id="26" creationId="{2F36CA75-CFBF-4844-B719-8FE9EBADA9AF}"/>
          </ac:spMkLst>
        </pc:spChg>
        <pc:spChg chg="add">
          <ac:chgData name="Baechler Jonathan" userId="47f0ae59-e29e-4ab1-be6f-043bae60ed99" providerId="ADAL" clId="{D97B3447-EE3B-411F-A3EC-DF032C65D6B4}" dt="2026-04-29T14:29:52.857" v="9" actId="26606"/>
          <ac:spMkLst>
            <pc:docMk/>
            <pc:sldMk cId="2432645427" sldId="311"/>
            <ac:spMk id="30" creationId="{102382E0-0A09-46AE-B955-B911CAFE7F00}"/>
          </ac:spMkLst>
        </pc:spChg>
        <pc:picChg chg="add mod ord">
          <ac:chgData name="Baechler Jonathan" userId="47f0ae59-e29e-4ab1-be6f-043bae60ed99" providerId="ADAL" clId="{D97B3447-EE3B-411F-A3EC-DF032C65D6B4}" dt="2026-04-29T14:29:16.373" v="5" actId="26606"/>
          <ac:picMkLst>
            <pc:docMk/>
            <pc:sldMk cId="2432645427" sldId="311"/>
            <ac:picMk id="4" creationId="{3DA14C54-2668-E2C5-A433-7109FE11B88C}"/>
          </ac:picMkLst>
        </pc:picChg>
        <pc:picChg chg="add">
          <ac:chgData name="Baechler Jonathan" userId="47f0ae59-e29e-4ab1-be6f-043bae60ed99" providerId="ADAL" clId="{D97B3447-EE3B-411F-A3EC-DF032C65D6B4}" dt="2026-04-29T14:29:16.373" v="5" actId="26606"/>
          <ac:picMkLst>
            <pc:docMk/>
            <pc:sldMk cId="2432645427" sldId="311"/>
            <ac:picMk id="19" creationId="{4A599609-F5C2-4A0B-A992-913F814A63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55C6F-E0BD-40EE-9E2C-304E8AC4797A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2272-E8DB-4650-8D3C-460A8AB8745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831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2272-E8DB-4650-8D3C-460A8AB87457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948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81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76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96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51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85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02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85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710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65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6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5D49-C13D-47DC-9FD2-486687218D6D}" type="datetimeFigureOut">
              <a:rPr lang="fr-CH" smtClean="0"/>
              <a:t>29.04.2026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58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4" name="Image 3" descr="Une image contenant capture d’écran, intérieur, plafond&#10;&#10;Le contenu généré par l’IA peut être incorrect.">
            <a:extLst>
              <a:ext uri="{FF2B5EF4-FFF2-40B4-BE49-F238E27FC236}">
                <a16:creationId xmlns:a16="http://schemas.microsoft.com/office/drawing/2014/main" id="{3DA14C54-2668-E2C5-A433-7109FE11B8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0" r="-1" b="34419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05292F6-FE63-F880-3492-625913CC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fr-CH" sz="4800" dirty="0">
                <a:solidFill>
                  <a:srgbClr val="FFFFFF"/>
                </a:solidFill>
              </a:rPr>
              <a:t>Chapitre N5.2.4 à N5.2.8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C46E09-FF68-F59A-B30D-0943F0E0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6"/>
            <a:ext cx="9801854" cy="261423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CH" sz="1800" dirty="0">
                <a:solidFill>
                  <a:srgbClr val="FFFFFF"/>
                </a:solidFill>
              </a:rPr>
              <a:t>EPAI, Jonathan Baechler</a:t>
            </a:r>
          </a:p>
          <a:p>
            <a:pPr algn="ctr"/>
            <a:endParaRPr lang="fr-CH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4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8B991-7815-944F-0BC3-B9CA42C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Jonctions dans les canalisations fixes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8E5CF5-ADEB-25AC-25D4-5E2B61EAA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1690688"/>
            <a:ext cx="10758996" cy="44862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CH" sz="2400" dirty="0"/>
              <a:t>Les jonctions ou connexions de conducteurs isolés et de canalisations peuvent être effectuées aux endroits suivants:</a:t>
            </a:r>
          </a:p>
          <a:p>
            <a:pPr marL="0" indent="0" algn="l">
              <a:buNone/>
            </a:pPr>
            <a:endParaRPr lang="fr-CH" sz="2400" dirty="0"/>
          </a:p>
          <a:p>
            <a:pPr marL="0" indent="0" algn="l">
              <a:buNone/>
            </a:pPr>
            <a:r>
              <a:rPr lang="fr-CH" sz="2400" dirty="0"/>
              <a:t>- bornes de jonction dans les boîtes de jonction</a:t>
            </a:r>
          </a:p>
          <a:p>
            <a:pPr marL="0" indent="0" algn="l">
              <a:buNone/>
            </a:pPr>
            <a:r>
              <a:rPr lang="fr-CH" sz="2400" dirty="0"/>
              <a:t>- bornes de jonction dans les ensembles d'appareillage</a:t>
            </a:r>
          </a:p>
          <a:p>
            <a:pPr marL="0" indent="0" algn="l">
              <a:buNone/>
            </a:pPr>
            <a:r>
              <a:rPr lang="fr-CH" sz="2400" dirty="0"/>
              <a:t>- bornes de connexion de prises, d'interrupteurs, de récepteurs d'énergie et autres.</a:t>
            </a:r>
          </a:p>
          <a:p>
            <a:pPr marL="0" indent="0" algn="l">
              <a:buNone/>
            </a:pPr>
            <a:endParaRPr lang="fr-CH" sz="2400" dirty="0"/>
          </a:p>
          <a:p>
            <a:pPr marL="0" indent="0" algn="l">
              <a:buNone/>
            </a:pPr>
            <a:r>
              <a:rPr lang="fr-CH" sz="2400" dirty="0"/>
              <a:t>Il faut, sur toutes les jonctions, garantir </a:t>
            </a:r>
            <a:r>
              <a:rPr lang="fr-CH" sz="2400" dirty="0">
                <a:solidFill>
                  <a:srgbClr val="FF0000"/>
                </a:solidFill>
              </a:rPr>
              <a:t>la clarté de l'installation et la fiabilité des connexions.</a:t>
            </a:r>
            <a:endParaRPr lang="fr-CH" sz="2000" dirty="0">
              <a:solidFill>
                <a:srgbClr val="FF0000"/>
              </a:solidFill>
            </a:endParaRP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F9BB888F-B79B-910E-0098-6EE60A8B889D}"/>
              </a:ext>
            </a:extLst>
          </p:cNvPr>
          <p:cNvSpPr/>
          <p:nvPr/>
        </p:nvSpPr>
        <p:spPr>
          <a:xfrm>
            <a:off x="9803134" y="83560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5.2.6.2.1 p.206</a:t>
            </a:r>
          </a:p>
        </p:txBody>
      </p:sp>
    </p:spTree>
    <p:extLst>
      <p:ext uri="{BB962C8B-B14F-4D97-AF65-F5344CB8AC3E}">
        <p14:creationId xmlns:p14="http://schemas.microsoft.com/office/powerpoint/2010/main" val="87018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6FAEC6-2589-EB5E-C800-DDA71864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fr-CH" sz="4000" dirty="0">
                <a:solidFill>
                  <a:schemeClr val="bg1"/>
                </a:solidFill>
              </a:rPr>
              <a:t>Danger d’incendie !</a:t>
            </a:r>
          </a:p>
        </p:txBody>
      </p:sp>
      <p:pic>
        <p:nvPicPr>
          <p:cNvPr id="2052" name="Picture 4" descr="Problème électricité fil neutre surchauffe tableau électrique">
            <a:extLst>
              <a:ext uri="{FF2B5EF4-FFF2-40B4-BE49-F238E27FC236}">
                <a16:creationId xmlns:a16="http://schemas.microsoft.com/office/drawing/2014/main" id="{A2A9559B-C8AD-7EF4-97EA-39931D8BB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 r="3391" b="-1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rrage de Contacts ! Temps d'ouverture et Sélectivité">
            <a:extLst>
              <a:ext uri="{FF2B5EF4-FFF2-40B4-BE49-F238E27FC236}">
                <a16:creationId xmlns:a16="http://schemas.microsoft.com/office/drawing/2014/main" id="{5946D185-3929-0F3E-E6F6-21A06B82D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r="-1" b="11297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ment bien utiliser un domino électrique ?">
            <a:extLst>
              <a:ext uri="{FF2B5EF4-FFF2-40B4-BE49-F238E27FC236}">
                <a16:creationId xmlns:a16="http://schemas.microsoft.com/office/drawing/2014/main" id="{8B146A6E-1B04-1BE3-DE18-DEF8DA5E2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r="13954" b="-1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17F79-B816-15FF-DD05-399DA18C0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040" y="5662379"/>
            <a:ext cx="6300343" cy="1040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>
                <a:solidFill>
                  <a:schemeClr val="bg1">
                    <a:alpha val="80000"/>
                  </a:schemeClr>
                </a:solidFill>
              </a:rPr>
              <a:t>Conseil : Contrôler en tirant le câble en arrière pour voir s’il est bien raccordé.</a:t>
            </a:r>
          </a:p>
        </p:txBody>
      </p:sp>
    </p:spTree>
    <p:extLst>
      <p:ext uri="{BB962C8B-B14F-4D97-AF65-F5344CB8AC3E}">
        <p14:creationId xmlns:p14="http://schemas.microsoft.com/office/powerpoint/2010/main" val="357398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DE87FA-0EBF-76D9-E422-CF7625D8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9192"/>
            <a:ext cx="10515600" cy="5537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Dans les installations selon le système TN, les conducteurs ayant une fonction de protection ne peuvent être raccordés au luminaire qu'à condition qu'aucune prise ou appareil devant être mis à la terre ne soient raccordés à l'aval.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Normalement déjà vu en schéma que </a:t>
            </a:r>
            <a:r>
              <a:rPr lang="fr-CH" dirty="0">
                <a:solidFill>
                  <a:srgbClr val="FF0000"/>
                </a:solidFill>
              </a:rPr>
              <a:t>vous devez tirer 2 terres</a:t>
            </a:r>
            <a:r>
              <a:rPr lang="fr-CH" dirty="0"/>
              <a:t>.</a:t>
            </a:r>
          </a:p>
          <a:p>
            <a:pPr marL="0" indent="0">
              <a:buNone/>
            </a:pPr>
            <a:r>
              <a:rPr lang="fr-CH" dirty="0"/>
              <a:t>Pourquoi?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688D60-B4FF-6B19-1F5D-45DE33CE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101" y="2831298"/>
            <a:ext cx="3685573" cy="1845105"/>
          </a:xfrm>
          <a:prstGeom prst="rect">
            <a:avLst/>
          </a:prstGeom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6FC0DAD0-EB27-C5D7-65E8-B2E36182D3E2}"/>
              </a:ext>
            </a:extLst>
          </p:cNvPr>
          <p:cNvSpPr/>
          <p:nvPr/>
        </p:nvSpPr>
        <p:spPr>
          <a:xfrm>
            <a:off x="9788124" y="117058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5.2.6.2 p.206</a:t>
            </a:r>
          </a:p>
        </p:txBody>
      </p:sp>
    </p:spTree>
    <p:extLst>
      <p:ext uri="{BB962C8B-B14F-4D97-AF65-F5344CB8AC3E}">
        <p14:creationId xmlns:p14="http://schemas.microsoft.com/office/powerpoint/2010/main" val="184626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DAAD5-1115-4709-0F93-792A5FE6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 1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307708B-236E-1F12-E738-5973D33AD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77" y="2352584"/>
            <a:ext cx="9492335" cy="2882198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24DC007-65F2-2E07-C803-11A21D36BDF8}"/>
              </a:ext>
            </a:extLst>
          </p:cNvPr>
          <p:cNvSpPr/>
          <p:nvPr/>
        </p:nvSpPr>
        <p:spPr>
          <a:xfrm>
            <a:off x="3897297" y="3833632"/>
            <a:ext cx="958789" cy="1464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8D3B5783-EABE-F6F6-93A3-1A56216C08CE}"/>
              </a:ext>
            </a:extLst>
          </p:cNvPr>
          <p:cNvSpPr/>
          <p:nvPr/>
        </p:nvSpPr>
        <p:spPr>
          <a:xfrm>
            <a:off x="9797361" y="110630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5.2.6.2.2 p.207</a:t>
            </a:r>
          </a:p>
        </p:txBody>
      </p:sp>
    </p:spTree>
    <p:extLst>
      <p:ext uri="{BB962C8B-B14F-4D97-AF65-F5344CB8AC3E}">
        <p14:creationId xmlns:p14="http://schemas.microsoft.com/office/powerpoint/2010/main" val="275504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56CAE-B1FE-79DC-C56E-05173C34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 2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4D9A577-DC5F-C341-3D29-13D82F838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812" y="2634456"/>
            <a:ext cx="7572375" cy="2733675"/>
          </a:xfrm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E735EF7A-6CF6-B911-15E2-18F3D2580063}"/>
              </a:ext>
            </a:extLst>
          </p:cNvPr>
          <p:cNvSpPr/>
          <p:nvPr/>
        </p:nvSpPr>
        <p:spPr>
          <a:xfrm>
            <a:off x="9815834" y="56142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5.2.6.2.2 p.207</a:t>
            </a:r>
          </a:p>
        </p:txBody>
      </p:sp>
    </p:spTree>
    <p:extLst>
      <p:ext uri="{BB962C8B-B14F-4D97-AF65-F5344CB8AC3E}">
        <p14:creationId xmlns:p14="http://schemas.microsoft.com/office/powerpoint/2010/main" val="229477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34EE83-D579-4304-25B3-82B4707E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Circuits biphasés et triphasé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5AF15E-0AE7-82CF-F145-C8994F07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Dans les circuits 2LN PE et 3LN PE il faut prendre garde au fait que des surcharges pourraient apparaître sur les points de connexion d'un conducteur neutre commun.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>
                <a:solidFill>
                  <a:srgbClr val="FF0000"/>
                </a:solidFill>
              </a:rPr>
              <a:t>Il est interdit de boucler le conducteur neutre.</a:t>
            </a:r>
          </a:p>
        </p:txBody>
      </p:sp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68FB3941-49BA-FBA4-4E25-9005454E37EF}"/>
              </a:ext>
            </a:extLst>
          </p:cNvPr>
          <p:cNvSpPr/>
          <p:nvPr/>
        </p:nvSpPr>
        <p:spPr>
          <a:xfrm>
            <a:off x="9797362" y="55214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5.2.6.2.3 p.207</a:t>
            </a:r>
          </a:p>
        </p:txBody>
      </p:sp>
    </p:spTree>
    <p:extLst>
      <p:ext uri="{BB962C8B-B14F-4D97-AF65-F5344CB8AC3E}">
        <p14:creationId xmlns:p14="http://schemas.microsoft.com/office/powerpoint/2010/main" val="365643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E2965-42BA-9EEA-6810-4F8B62F8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Laquelle est correcte ?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BB656E-C467-44F6-956E-D260FAD9F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5095209" y="-2101043"/>
            <a:ext cx="2001581" cy="958504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91CA378-8CFB-22B3-3FEF-9EFA41A00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281987" y="313971"/>
            <a:ext cx="1934040" cy="9407723"/>
          </a:xfrm>
          <a:prstGeom prst="rect">
            <a:avLst/>
          </a:prstGeom>
        </p:spPr>
      </p:pic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30A50DBB-1EE6-33F2-AD07-18304D6724A2}"/>
              </a:ext>
            </a:extLst>
          </p:cNvPr>
          <p:cNvSpPr/>
          <p:nvPr/>
        </p:nvSpPr>
        <p:spPr>
          <a:xfrm>
            <a:off x="4802123" y="1763362"/>
            <a:ext cx="2587752" cy="18562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Éclair 8">
            <a:extLst>
              <a:ext uri="{FF2B5EF4-FFF2-40B4-BE49-F238E27FC236}">
                <a16:creationId xmlns:a16="http://schemas.microsoft.com/office/drawing/2014/main" id="{3BD33D0A-EDFE-2439-A5E8-A2BF67D975A1}"/>
              </a:ext>
            </a:extLst>
          </p:cNvPr>
          <p:cNvSpPr/>
          <p:nvPr/>
        </p:nvSpPr>
        <p:spPr>
          <a:xfrm>
            <a:off x="4021584" y="2947386"/>
            <a:ext cx="523783" cy="31959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Éclair 9">
            <a:extLst>
              <a:ext uri="{FF2B5EF4-FFF2-40B4-BE49-F238E27FC236}">
                <a16:creationId xmlns:a16="http://schemas.microsoft.com/office/drawing/2014/main" id="{B10C28A7-BD34-7038-8359-A77522DCE7E1}"/>
              </a:ext>
            </a:extLst>
          </p:cNvPr>
          <p:cNvSpPr/>
          <p:nvPr/>
        </p:nvSpPr>
        <p:spPr>
          <a:xfrm>
            <a:off x="6779237" y="2939987"/>
            <a:ext cx="523783" cy="31959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108924DE-4AB0-353B-53EA-A8E9DC60C1A2}"/>
              </a:ext>
            </a:extLst>
          </p:cNvPr>
          <p:cNvSpPr/>
          <p:nvPr/>
        </p:nvSpPr>
        <p:spPr>
          <a:xfrm>
            <a:off x="9802037" y="61642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5.2.6.2.3 p.207</a:t>
            </a:r>
          </a:p>
        </p:txBody>
      </p:sp>
    </p:spTree>
    <p:extLst>
      <p:ext uri="{BB962C8B-B14F-4D97-AF65-F5344CB8AC3E}">
        <p14:creationId xmlns:p14="http://schemas.microsoft.com/office/powerpoint/2010/main" val="8068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6FB73-105C-E829-49DB-C0AB2A31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Jonctions dans les canalisations mobiles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636445-A300-45D0-F46E-B4904AB8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solidFill>
                  <a:srgbClr val="FF0000"/>
                </a:solidFill>
              </a:rPr>
              <a:t>Une seule canalisation mobile peut être raccordée sur une fiche.</a:t>
            </a:r>
          </a:p>
          <a:p>
            <a:pPr marL="0" indent="0">
              <a:buNone/>
            </a:pPr>
            <a:endParaRPr lang="fr-CH" dirty="0">
              <a:solidFill>
                <a:srgbClr val="FF0000"/>
              </a:solidFill>
            </a:endParaRPr>
          </a:p>
          <a:p>
            <a:r>
              <a:rPr lang="fr-CH" dirty="0">
                <a:solidFill>
                  <a:srgbClr val="FF0000"/>
                </a:solidFill>
              </a:rPr>
              <a:t>Les canalisations mobiles doivent être raccordées et connectées de sorte que les forces de traction et de torsion de la canalisation ne puissent pas se transmettre aux bornes de raccordement.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22D14D21-34D7-EE7A-9E87-2D6C660E2892}"/>
              </a:ext>
            </a:extLst>
          </p:cNvPr>
          <p:cNvSpPr/>
          <p:nvPr/>
        </p:nvSpPr>
        <p:spPr>
          <a:xfrm>
            <a:off x="9892145" y="64435"/>
            <a:ext cx="2225964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5.2.6.3 p.208</a:t>
            </a:r>
          </a:p>
        </p:txBody>
      </p:sp>
    </p:spTree>
    <p:extLst>
      <p:ext uri="{BB962C8B-B14F-4D97-AF65-F5344CB8AC3E}">
        <p14:creationId xmlns:p14="http://schemas.microsoft.com/office/powerpoint/2010/main" val="129921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7D99A-B030-4108-5CFF-F09930F6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Dispositions à l'intérieur d’un </a:t>
            </a:r>
            <a:br>
              <a:rPr lang="fr-CH" dirty="0"/>
            </a:br>
            <a:r>
              <a:rPr lang="fr-CH" dirty="0"/>
              <a:t>compartiment coupe-feu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094B4-6F57-91DE-694E-F4AF2B052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Tous les câbles installés à demeure dans les bâtiments doivent être </a:t>
            </a:r>
            <a:r>
              <a:rPr lang="fr-CH" dirty="0">
                <a:solidFill>
                  <a:srgbClr val="FF0000"/>
                </a:solidFill>
              </a:rPr>
              <a:t>conformes à la législation suisse </a:t>
            </a:r>
            <a:r>
              <a:rPr lang="fr-CH" dirty="0"/>
              <a:t>sur les produits de construction et avoir une classification </a:t>
            </a:r>
            <a:r>
              <a:rPr lang="fr-CH" dirty="0">
                <a:solidFill>
                  <a:srgbClr val="FF0000"/>
                </a:solidFill>
              </a:rPr>
              <a:t>en matière de comportement au feu</a:t>
            </a:r>
            <a:r>
              <a:rPr lang="fr-CH" dirty="0"/>
              <a:t>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FE180</a:t>
            </a:r>
          </a:p>
          <a:p>
            <a:pPr marL="0" indent="0">
              <a:buNone/>
            </a:pPr>
            <a:r>
              <a:rPr lang="fr-CH" dirty="0"/>
              <a:t>E60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A904C93B-0DC3-55FB-ACB1-B5AE001646F3}"/>
              </a:ext>
            </a:extLst>
          </p:cNvPr>
          <p:cNvSpPr/>
          <p:nvPr/>
        </p:nvSpPr>
        <p:spPr>
          <a:xfrm>
            <a:off x="9806599" y="73686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5.2.7.1 p.208</a:t>
            </a:r>
          </a:p>
        </p:txBody>
      </p:sp>
    </p:spTree>
    <p:extLst>
      <p:ext uri="{BB962C8B-B14F-4D97-AF65-F5344CB8AC3E}">
        <p14:creationId xmlns:p14="http://schemas.microsoft.com/office/powerpoint/2010/main" val="307257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6072F-8194-A7BA-14EE-8C260A6B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Barrières coupe-feu </a:t>
            </a:r>
            <a:br>
              <a:rPr lang="fr-CH" dirty="0"/>
            </a:br>
            <a:r>
              <a:rPr lang="fr-CH" dirty="0"/>
              <a:t>(éviter la propagation de l’incendie)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760869-1CDB-6759-AB64-9FB6D2ACE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>
                <a:solidFill>
                  <a:srgbClr val="FF0000"/>
                </a:solidFill>
              </a:rPr>
              <a:t>Dans le cas de travaux de modifications, la fermeture doit</a:t>
            </a:r>
          </a:p>
          <a:p>
            <a:pPr marL="0" indent="0">
              <a:buNone/>
            </a:pPr>
            <a:r>
              <a:rPr lang="fr-CH" dirty="0">
                <a:solidFill>
                  <a:srgbClr val="FF0000"/>
                </a:solidFill>
              </a:rPr>
              <a:t>être rétablie aussi rapidement que possible .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3F4E4427-8878-3DFA-037C-63F8517564F3}"/>
              </a:ext>
            </a:extLst>
          </p:cNvPr>
          <p:cNvSpPr/>
          <p:nvPr/>
        </p:nvSpPr>
        <p:spPr>
          <a:xfrm>
            <a:off x="9762722" y="89189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5.2.7.2 p.208</a:t>
            </a:r>
          </a:p>
        </p:txBody>
      </p:sp>
    </p:spTree>
    <p:extLst>
      <p:ext uri="{BB962C8B-B14F-4D97-AF65-F5344CB8AC3E}">
        <p14:creationId xmlns:p14="http://schemas.microsoft.com/office/powerpoint/2010/main" val="196671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5DEFD-0375-9800-3F6F-9F6B5959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Image des différentes lignes </a:t>
            </a:r>
            <a:br>
              <a:rPr lang="fr-CH" dirty="0"/>
            </a:br>
            <a:r>
              <a:rPr lang="fr-CH" dirty="0"/>
              <a:t>(Grande NIBT N2.2) </a:t>
            </a:r>
          </a:p>
        </p:txBody>
      </p:sp>
      <p:pic>
        <p:nvPicPr>
          <p:cNvPr id="4" name="Image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4D685836-5CF0-C871-D176-949C797E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t="10100" r="17799" b="9599"/>
          <a:stretch/>
        </p:blipFill>
        <p:spPr>
          <a:xfrm rot="5400000">
            <a:off x="5915028" y="1112622"/>
            <a:ext cx="4871800" cy="52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0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230-9CB6-42F1-A0E0-3AEB69B3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270F6-E2A4-44DF-A407-B4CC4C45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NIBT 2025, </a:t>
            </a:r>
            <a:r>
              <a:rPr lang="fr-CH" i="1" dirty="0"/>
              <a:t>Electro suisse</a:t>
            </a:r>
          </a:p>
          <a:p>
            <a:r>
              <a:rPr lang="fr-CH" dirty="0"/>
              <a:t>PowerPoint 2020, </a:t>
            </a:r>
            <a:r>
              <a:rPr lang="fr-CH" i="1" dirty="0"/>
              <a:t>Groupe E, GESA, IB-</a:t>
            </a:r>
            <a:r>
              <a:rPr lang="fr-CH" i="1" dirty="0" err="1"/>
              <a:t>murten</a:t>
            </a:r>
            <a:r>
              <a:rPr lang="fr-CH" i="1" dirty="0"/>
              <a:t>, ECAB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115341-7435-43B5-8F44-63ED6A17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395" y="1825625"/>
            <a:ext cx="1461635" cy="4721080"/>
          </a:xfrm>
          <a:prstGeom prst="rect">
            <a:avLst/>
          </a:prstGeom>
        </p:spPr>
      </p:pic>
      <p:pic>
        <p:nvPicPr>
          <p:cNvPr id="2052" name="Picture 4" descr="Résultat de recherche d'images pour &quot;electrosuisse&quot;">
            <a:extLst>
              <a:ext uri="{FF2B5EF4-FFF2-40B4-BE49-F238E27FC236}">
                <a16:creationId xmlns:a16="http://schemas.microsoft.com/office/drawing/2014/main" id="{637D070C-45A8-42F4-B8DD-DD42417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64" y="24996"/>
            <a:ext cx="2146300" cy="15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0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C101E-55C6-22C4-9A65-573C935A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Section minimales des conducteurs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1374E55-522A-598C-D5CD-890E99329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115" y="1442622"/>
            <a:ext cx="6951770" cy="271718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711812-EE07-2B36-E685-43CCA6311B1D}"/>
              </a:ext>
            </a:extLst>
          </p:cNvPr>
          <p:cNvSpPr txBox="1"/>
          <p:nvPr/>
        </p:nvSpPr>
        <p:spPr>
          <a:xfrm>
            <a:off x="1146699" y="4498644"/>
            <a:ext cx="98986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NB: </a:t>
            </a:r>
          </a:p>
          <a:p>
            <a:r>
              <a:rPr lang="fr-CH" sz="2000" dirty="0"/>
              <a:t>- Attention dans certaines vielles installations, on trouve encore du 1</a:t>
            </a:r>
            <a:r>
              <a:rPr lang="fr-CH" sz="1600" dirty="0"/>
              <a:t>mm2 </a:t>
            </a:r>
            <a:r>
              <a:rPr lang="fr-CH" sz="2000" dirty="0"/>
              <a:t>plomb</a:t>
            </a:r>
          </a:p>
          <a:p>
            <a:endParaRPr lang="fr-CH" sz="2000" dirty="0"/>
          </a:p>
          <a:p>
            <a:pPr algn="l"/>
            <a:r>
              <a:rPr lang="fr-CH" sz="2000" dirty="0"/>
              <a:t>- Les mêmes sections des conducteurs sont applicables aux canalisations rigides et souples dans le cas d'une </a:t>
            </a:r>
            <a:r>
              <a:rPr lang="fr-CH" sz="2000" dirty="0">
                <a:solidFill>
                  <a:srgbClr val="FF0000"/>
                </a:solidFill>
              </a:rPr>
              <a:t>pose à demeure.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D477900B-7F40-401D-EC3A-F55C33C7E4F4}"/>
              </a:ext>
            </a:extLst>
          </p:cNvPr>
          <p:cNvSpPr/>
          <p:nvPr/>
        </p:nvSpPr>
        <p:spPr>
          <a:xfrm>
            <a:off x="9889724" y="65358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5.2.4.1</a:t>
            </a:r>
          </a:p>
          <a:p>
            <a:pPr algn="ctr"/>
            <a:r>
              <a:rPr lang="fr-CH" dirty="0"/>
              <a:t> p.204</a:t>
            </a:r>
          </a:p>
        </p:txBody>
      </p:sp>
    </p:spTree>
    <p:extLst>
      <p:ext uri="{BB962C8B-B14F-4D97-AF65-F5344CB8AC3E}">
        <p14:creationId xmlns:p14="http://schemas.microsoft.com/office/powerpoint/2010/main" val="108137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3C9D50-81A7-AE6C-1706-F14893AB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Desectionnement du neutre </a:t>
            </a:r>
            <a:br>
              <a:rPr lang="fr-CH" dirty="0"/>
            </a:br>
            <a:r>
              <a:rPr lang="fr-CH" dirty="0"/>
              <a:t>par rapport à la phase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43D6A6-7FFB-599C-62E9-9E53E92AE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r-CH" dirty="0"/>
              <a:t>Le conducteur neutre </a:t>
            </a:r>
            <a:r>
              <a:rPr lang="fr-CH" dirty="0">
                <a:solidFill>
                  <a:srgbClr val="FF0000"/>
                </a:solidFill>
              </a:rPr>
              <a:t>ne doit pas avoir une section plus petite </a:t>
            </a:r>
            <a:r>
              <a:rPr lang="fr-CH" dirty="0"/>
              <a:t>que les conducteurs de phases dans:</a:t>
            </a:r>
          </a:p>
          <a:p>
            <a:pPr marL="0" indent="0" algn="l">
              <a:buNone/>
            </a:pPr>
            <a:r>
              <a:rPr lang="fr-CH" dirty="0"/>
              <a:t>- Les circuits à courant alternatif comportant deux conducteurs, quelle que soit la section du conducteur de phase</a:t>
            </a:r>
          </a:p>
          <a:p>
            <a:pPr marL="0" indent="0" algn="l">
              <a:buNone/>
            </a:pPr>
            <a:r>
              <a:rPr lang="fr-CH" dirty="0"/>
              <a:t>- Les circuits à courant alternatif comportant trois conducteurs et dans les circuits à courant alternatif polyphasés lorsque la section des conducteurs de phases est ≤ 16mm2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E7A92A-31EA-80A1-17B8-8E0ACB9B04C0}"/>
              </a:ext>
            </a:extLst>
          </p:cNvPr>
          <p:cNvSpPr/>
          <p:nvPr/>
        </p:nvSpPr>
        <p:spPr>
          <a:xfrm>
            <a:off x="577048" y="2716567"/>
            <a:ext cx="11248008" cy="27609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3200" dirty="0"/>
              <a:t>Recommandation : EN TOUT TEMPS !</a:t>
            </a:r>
          </a:p>
          <a:p>
            <a:endParaRPr lang="fr-CH" sz="2800" dirty="0"/>
          </a:p>
          <a:p>
            <a:pPr marL="571500" indent="-571500">
              <a:buFontTx/>
              <a:buChar char="-"/>
            </a:pPr>
            <a:r>
              <a:rPr lang="fr-CH" sz="2400" dirty="0"/>
              <a:t>Risque d’évolution des courants dans le neutre.</a:t>
            </a:r>
          </a:p>
          <a:p>
            <a:pPr marL="571500" indent="-571500">
              <a:buFontTx/>
              <a:buChar char="-"/>
            </a:pPr>
            <a:r>
              <a:rPr lang="fr-CH" sz="2400" dirty="0"/>
              <a:t>L’installation peut être modifier.</a:t>
            </a:r>
          </a:p>
          <a:p>
            <a:pPr marL="571500" indent="-571500">
              <a:buFontTx/>
              <a:buChar char="-"/>
            </a:pPr>
            <a:r>
              <a:rPr lang="fr-CH" sz="2400" dirty="0"/>
              <a:t>En cas de surchauffe et perte du </a:t>
            </a:r>
            <a:r>
              <a:rPr lang="fr-CH" sz="2400" dirty="0" err="1"/>
              <a:t>conduteur</a:t>
            </a:r>
            <a:r>
              <a:rPr lang="fr-CH" sz="2400" dirty="0"/>
              <a:t> neutre -&gt; beaucoup de dégâts.  </a:t>
            </a:r>
          </a:p>
        </p:txBody>
      </p:sp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5A8BB524-C4D9-36F4-0FF4-AB50F3FDEF1F}"/>
              </a:ext>
            </a:extLst>
          </p:cNvPr>
          <p:cNvSpPr/>
          <p:nvPr/>
        </p:nvSpPr>
        <p:spPr>
          <a:xfrm>
            <a:off x="9889724" y="56122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5.2.4.2</a:t>
            </a:r>
          </a:p>
          <a:p>
            <a:pPr algn="ctr"/>
            <a:r>
              <a:rPr lang="fr-CH" dirty="0"/>
              <a:t> p.204</a:t>
            </a:r>
          </a:p>
        </p:txBody>
      </p:sp>
    </p:spTree>
    <p:extLst>
      <p:ext uri="{BB962C8B-B14F-4D97-AF65-F5344CB8AC3E}">
        <p14:creationId xmlns:p14="http://schemas.microsoft.com/office/powerpoint/2010/main" val="196248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22D67-2B5C-E3BC-B860-64C36B48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fr-CH" dirty="0"/>
              <a:t>Section minimale des canalisations mobiles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40A2A1FE-BC5A-DCD5-51EE-53A8330E6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6" y="2624669"/>
            <a:ext cx="4735170" cy="261618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D39A6F-07AB-0B82-A9A3-A4DA1665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300" y="2682433"/>
            <a:ext cx="5805996" cy="3215749"/>
          </a:xfrm>
        </p:spPr>
        <p:txBody>
          <a:bodyPr>
            <a:normAutofit/>
          </a:bodyPr>
          <a:lstStyle/>
          <a:p>
            <a:r>
              <a:rPr lang="fr-CH" dirty="0"/>
              <a:t>Pour un récepteur raccordé de façon fixe ou d'une prise d'appareil ou de câble prolongateur (rallonge).</a:t>
            </a:r>
          </a:p>
          <a:p>
            <a:r>
              <a:rPr lang="fr-CH" dirty="0"/>
              <a:t>Dimensionnement pour un câble avec isolation PVC ou VPE à l'air libre et avec température ambiante </a:t>
            </a:r>
            <a:r>
              <a:rPr lang="fr-CH" dirty="0">
                <a:solidFill>
                  <a:srgbClr val="FF0000"/>
                </a:solidFill>
              </a:rPr>
              <a:t>≤ 30°C</a:t>
            </a:r>
          </a:p>
          <a:p>
            <a:endParaRPr lang="fr-CH" sz="2400" dirty="0"/>
          </a:p>
        </p:txBody>
      </p:sp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47A4F7C3-B117-5879-1D77-953DC0ACA425}"/>
              </a:ext>
            </a:extLst>
          </p:cNvPr>
          <p:cNvSpPr/>
          <p:nvPr/>
        </p:nvSpPr>
        <p:spPr>
          <a:xfrm>
            <a:off x="9889724" y="65358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5.2.4..4</a:t>
            </a:r>
          </a:p>
          <a:p>
            <a:pPr algn="ctr"/>
            <a:r>
              <a:rPr lang="fr-CH" dirty="0"/>
              <a:t> p.205</a:t>
            </a:r>
          </a:p>
        </p:txBody>
      </p:sp>
    </p:spTree>
    <p:extLst>
      <p:ext uri="{BB962C8B-B14F-4D97-AF65-F5344CB8AC3E}">
        <p14:creationId xmlns:p14="http://schemas.microsoft.com/office/powerpoint/2010/main" val="61512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4C59E-246A-CF86-93A8-E995FA0D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Ligne d’amenée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1827E-1DB4-B213-2FBD-73FCEF1C0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H" dirty="0"/>
              <a:t>Les canalisations de raccordement courtes, mobiles de matériel d'utilisation telles que projecteurs, entraînements de store, WC-douche etc. peuvent être posées à demeure (de manière fixe). De telles canalisations peuvent typiquement être installées dans des conduits ou goulottes et similaires.</a:t>
            </a:r>
          </a:p>
          <a:p>
            <a:r>
              <a:rPr lang="fr-CH" dirty="0"/>
              <a:t>Les conditions suivantes s'appliquent:</a:t>
            </a:r>
          </a:p>
          <a:p>
            <a:pPr marL="0" indent="0">
              <a:buNone/>
            </a:pPr>
            <a:r>
              <a:rPr lang="fr-CH" dirty="0"/>
              <a:t>- La ligne d'amenée est raccordée au matériel d'utilisation de manière fixe.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>
                <a:solidFill>
                  <a:srgbClr val="FF0000"/>
                </a:solidFill>
              </a:rPr>
              <a:t>Un câble de raccordement muni d'une fiche doit être posé de telle sorte qu'il puisse être remplacé sans avoir à démonter la fiche.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7CF25CF3-13BA-534F-300B-38C68159804F}"/>
              </a:ext>
            </a:extLst>
          </p:cNvPr>
          <p:cNvSpPr/>
          <p:nvPr/>
        </p:nvSpPr>
        <p:spPr>
          <a:xfrm>
            <a:off x="9889724" y="89349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5.2.4.5 p.205</a:t>
            </a:r>
          </a:p>
        </p:txBody>
      </p:sp>
    </p:spTree>
    <p:extLst>
      <p:ext uri="{BB962C8B-B14F-4D97-AF65-F5344CB8AC3E}">
        <p14:creationId xmlns:p14="http://schemas.microsoft.com/office/powerpoint/2010/main" val="78055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CAD12-E50B-8695-4C1A-AE9FB613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Longueurs de câbles admissibles en</a:t>
            </a:r>
            <a:br>
              <a:rPr lang="fr-CH" dirty="0"/>
            </a:br>
            <a:r>
              <a:rPr lang="fr-CH" dirty="0"/>
              <a:t>fonction de la section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1555C78-DB8A-FDEB-3BED-86DA7E78B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0" y="1690688"/>
            <a:ext cx="7581900" cy="193357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E94F69-BC5C-6DC7-0095-0633C99F3C1C}"/>
              </a:ext>
            </a:extLst>
          </p:cNvPr>
          <p:cNvSpPr txBox="1"/>
          <p:nvPr/>
        </p:nvSpPr>
        <p:spPr>
          <a:xfrm>
            <a:off x="532660" y="4341181"/>
            <a:ext cx="111681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00" dirty="0"/>
              <a:t>L'installation fixe de cordons prolongateurs d'une longueur maximale de 5 m dans des goulottes ou des gaines et similaires est autorisée, à condition que ces cordons prolongateurs aient au moins une section de </a:t>
            </a:r>
            <a:r>
              <a:rPr lang="fr-CH" sz="2600" dirty="0">
                <a:solidFill>
                  <a:srgbClr val="FF0000"/>
                </a:solidFill>
              </a:rPr>
              <a:t>1,5 mm2 </a:t>
            </a:r>
            <a:r>
              <a:rPr lang="fr-CH" sz="2600" dirty="0"/>
              <a:t>et puissent être posés et démontés </a:t>
            </a:r>
            <a:r>
              <a:rPr lang="fr-CH" sz="2600" dirty="0">
                <a:solidFill>
                  <a:srgbClr val="FF0000"/>
                </a:solidFill>
              </a:rPr>
              <a:t>sans avoir à retirer les fiches ou raccords.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ECEB16A9-2A53-BA31-2B78-0066C8C7E37B}"/>
              </a:ext>
            </a:extLst>
          </p:cNvPr>
          <p:cNvSpPr/>
          <p:nvPr/>
        </p:nvSpPr>
        <p:spPr>
          <a:xfrm>
            <a:off x="9886950" y="60801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5.2.4.5 p.205</a:t>
            </a:r>
          </a:p>
        </p:txBody>
      </p:sp>
    </p:spTree>
    <p:extLst>
      <p:ext uri="{BB962C8B-B14F-4D97-AF65-F5344CB8AC3E}">
        <p14:creationId xmlns:p14="http://schemas.microsoft.com/office/powerpoint/2010/main" val="197189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F020F-72FF-DEE0-7463-AC5880DD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Chute de tension entre CSG et prise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A5D17-683F-A7EB-B87B-5FF62CCD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r-CH" sz="3200" dirty="0"/>
              <a:t>Dans la pratique, il est recommandé que la chute de tension entre l'introduction d'immeuble et les récepteurs d'énergie ne soit pas supérieure à </a:t>
            </a:r>
            <a:r>
              <a:rPr lang="fr-CH" sz="3200" dirty="0">
                <a:solidFill>
                  <a:srgbClr val="FF0000"/>
                </a:solidFill>
              </a:rPr>
              <a:t>4 %</a:t>
            </a:r>
            <a:r>
              <a:rPr lang="fr-CH" sz="3200" dirty="0"/>
              <a:t> de la tension assignée du réseau.</a:t>
            </a:r>
          </a:p>
          <a:p>
            <a:pPr marL="0" indent="0" algn="l">
              <a:buNone/>
            </a:pPr>
            <a:endParaRPr lang="fr-CH" sz="3200" dirty="0"/>
          </a:p>
          <a:p>
            <a:pPr marL="0" indent="0" algn="l">
              <a:buNone/>
            </a:pPr>
            <a:r>
              <a:rPr lang="fr-CH" sz="3200" dirty="0"/>
              <a:t>FYI : pour le réseau (10%)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5A6F3197-B363-E6B2-F8F2-B3D7B4F88345}"/>
              </a:ext>
            </a:extLst>
          </p:cNvPr>
          <p:cNvSpPr/>
          <p:nvPr/>
        </p:nvSpPr>
        <p:spPr>
          <a:xfrm>
            <a:off x="9806600" y="80113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5.2.5 p.205</a:t>
            </a:r>
          </a:p>
        </p:txBody>
      </p:sp>
    </p:spTree>
    <p:extLst>
      <p:ext uri="{BB962C8B-B14F-4D97-AF65-F5344CB8AC3E}">
        <p14:creationId xmlns:p14="http://schemas.microsoft.com/office/powerpoint/2010/main" val="421048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BA071-CE61-467B-02FC-A71EB089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Connexions électriques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DE5FC0-970C-F24A-16DE-B7B9CA5E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1447059"/>
            <a:ext cx="10767874" cy="4935985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fr-CH" sz="3200" dirty="0"/>
              <a:t>Les points suivants doivent être observés dans </a:t>
            </a:r>
            <a:r>
              <a:rPr lang="fr-CH" sz="3200" dirty="0">
                <a:solidFill>
                  <a:srgbClr val="FF0000"/>
                </a:solidFill>
              </a:rPr>
              <a:t>le choix des moyens de connexion:</a:t>
            </a:r>
          </a:p>
          <a:p>
            <a:pPr marL="0" indent="0" algn="l">
              <a:buNone/>
            </a:pPr>
            <a:r>
              <a:rPr lang="fr-CH" sz="3200" dirty="0"/>
              <a:t>- matériau du conducteur et de son isolation</a:t>
            </a:r>
          </a:p>
          <a:p>
            <a:pPr marL="0" indent="0" algn="l">
              <a:buNone/>
            </a:pPr>
            <a:r>
              <a:rPr lang="fr-CH" sz="3200" dirty="0"/>
              <a:t>- nombre et forme des fils constituant le conducteur</a:t>
            </a:r>
          </a:p>
          <a:p>
            <a:pPr marL="0" indent="0" algn="l">
              <a:buNone/>
            </a:pPr>
            <a:r>
              <a:rPr lang="fr-CH" sz="3200" dirty="0"/>
              <a:t>- section du conducteur</a:t>
            </a:r>
          </a:p>
          <a:p>
            <a:pPr algn="l">
              <a:buFontTx/>
              <a:buChar char="-"/>
            </a:pPr>
            <a:r>
              <a:rPr lang="fr-CH" sz="3200" dirty="0"/>
              <a:t>nombre des conducteurs reliés entre eux .</a:t>
            </a:r>
          </a:p>
          <a:p>
            <a:pPr marL="0" indent="0" algn="l">
              <a:buNone/>
            </a:pPr>
            <a:endParaRPr lang="fr-CH" sz="3200" dirty="0"/>
          </a:p>
          <a:p>
            <a:pPr marL="0" indent="0" algn="l">
              <a:buNone/>
            </a:pPr>
            <a:r>
              <a:rPr lang="fr-CH" sz="3200" dirty="0">
                <a:solidFill>
                  <a:srgbClr val="FF0000"/>
                </a:solidFill>
              </a:rPr>
              <a:t>Toutes les connexions doivent être accessibles pour être examinées, vérifiées et entretenues, excepté:</a:t>
            </a:r>
          </a:p>
          <a:p>
            <a:pPr marL="0" indent="0" algn="l">
              <a:buNone/>
            </a:pPr>
            <a:r>
              <a:rPr lang="fr-CH" sz="3200" dirty="0"/>
              <a:t>- les manchons de câbles enfouis</a:t>
            </a:r>
          </a:p>
          <a:p>
            <a:pPr marL="0" indent="0" algn="l">
              <a:buNone/>
            </a:pPr>
            <a:r>
              <a:rPr lang="fr-CH" sz="3200" dirty="0"/>
              <a:t>- les manchons coulés ou scellés avec une masse isolante</a:t>
            </a:r>
          </a:p>
          <a:p>
            <a:pPr marL="0" indent="0" algn="l">
              <a:buNone/>
            </a:pPr>
            <a:r>
              <a:rPr lang="fr-CH" sz="3200" dirty="0"/>
              <a:t>- les connexions entre la ligne d'amenée et le corps de chauffe des chauffages de plafonds, de plancher et de tuyaux.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BCD31DC6-CF1E-2756-BB4E-5D3100C10240}"/>
              </a:ext>
            </a:extLst>
          </p:cNvPr>
          <p:cNvSpPr/>
          <p:nvPr/>
        </p:nvSpPr>
        <p:spPr>
          <a:xfrm>
            <a:off x="9834308" y="70877"/>
            <a:ext cx="2302276" cy="1325564"/>
          </a:xfrm>
          <a:prstGeom prst="irregularSeal1">
            <a:avLst/>
          </a:prstGeom>
          <a:effectLst>
            <a:glow rad="88900">
              <a:srgbClr val="92D050">
                <a:alpha val="62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N 5.2.6.1 p.206</a:t>
            </a:r>
          </a:p>
        </p:txBody>
      </p:sp>
    </p:spTree>
    <p:extLst>
      <p:ext uri="{BB962C8B-B14F-4D97-AF65-F5344CB8AC3E}">
        <p14:creationId xmlns:p14="http://schemas.microsoft.com/office/powerpoint/2010/main" val="14134237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B8BF1253B4847A22376EFCE9D7A31" ma:contentTypeVersion="13" ma:contentTypeDescription="Crée un document." ma:contentTypeScope="" ma:versionID="294d40afb1b59c9df11d418aeb789970">
  <xsd:schema xmlns:xsd="http://www.w3.org/2001/XMLSchema" xmlns:xs="http://www.w3.org/2001/XMLSchema" xmlns:p="http://schemas.microsoft.com/office/2006/metadata/properties" xmlns:ns3="3f5aaf00-5e08-467b-8ed6-05c6302b08c6" xmlns:ns4="38cb5498-d582-4c13-9914-4fcd48091daf" targetNamespace="http://schemas.microsoft.com/office/2006/metadata/properties" ma:root="true" ma:fieldsID="40c63083112ef74db40abffefe32c406" ns3:_="" ns4:_="">
    <xsd:import namespace="3f5aaf00-5e08-467b-8ed6-05c6302b08c6"/>
    <xsd:import namespace="38cb5498-d582-4c13-9914-4fcd48091d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aaf00-5e08-467b-8ed6-05c6302b0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b5498-d582-4c13-9914-4fcd48091d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605C6B-C711-4710-AD70-C1EBD67B7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aaf00-5e08-467b-8ed6-05c6302b08c6"/>
    <ds:schemaRef ds:uri="38cb5498-d582-4c13-9914-4fcd48091d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E921D3-653F-4143-8EEC-E0F280742782}">
  <ds:schemaRefs>
    <ds:schemaRef ds:uri="3f5aaf00-5e08-467b-8ed6-05c6302b08c6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38cb5498-d582-4c13-9914-4fcd48091da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D0A8EF-A13D-469C-944C-E4C70CE448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Grand écran</PresentationFormat>
  <Paragraphs>106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Chapitre N5.2.4 à N5.2.8</vt:lpstr>
      <vt:lpstr>Image des différentes lignes  (Grande NIBT N2.2) </vt:lpstr>
      <vt:lpstr>Section minimales des conducteurs</vt:lpstr>
      <vt:lpstr>Desectionnement du neutre  par rapport à la phase </vt:lpstr>
      <vt:lpstr>Section minimale des canalisations mobiles</vt:lpstr>
      <vt:lpstr>Ligne d’amenée</vt:lpstr>
      <vt:lpstr>Longueurs de câbles admissibles en fonction de la section</vt:lpstr>
      <vt:lpstr>Chute de tension entre CSG et prise </vt:lpstr>
      <vt:lpstr>Connexions électriques </vt:lpstr>
      <vt:lpstr>Jonctions dans les canalisations fixes</vt:lpstr>
      <vt:lpstr>Danger d’incendie !</vt:lpstr>
      <vt:lpstr>Présentation PowerPoint</vt:lpstr>
      <vt:lpstr>Exemple 1</vt:lpstr>
      <vt:lpstr>Exemple 2</vt:lpstr>
      <vt:lpstr>Circuits biphasés et triphasé</vt:lpstr>
      <vt:lpstr>Laquelle est correcte ? </vt:lpstr>
      <vt:lpstr>Jonctions dans les canalisations mobiles</vt:lpstr>
      <vt:lpstr>Dispositions à l'intérieur d’un  compartiment coupe-feu</vt:lpstr>
      <vt:lpstr>Barrières coupe-feu  (éviter la propagation de l’incendie)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OIBT Introduction</dc:title>
  <dc:creator>Baechler Jonathan</dc:creator>
  <cp:lastModifiedBy>Baechler Jonathan</cp:lastModifiedBy>
  <cp:revision>2</cp:revision>
  <dcterms:created xsi:type="dcterms:W3CDTF">2020-08-24T06:13:09Z</dcterms:created>
  <dcterms:modified xsi:type="dcterms:W3CDTF">2026-04-29T14:44:11Z</dcterms:modified>
</cp:coreProperties>
</file>