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1.xml" ContentType="application/vnd.openxmlformats-officedocument.presentationml.notesSlide+xml"/>
  <Override PartName="/ppt/comments/comment1.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5"/>
  </p:notesMasterIdLst>
  <p:sldIdLst>
    <p:sldId id="284" r:id="rId5"/>
    <p:sldId id="285" r:id="rId6"/>
    <p:sldId id="283" r:id="rId7"/>
    <p:sldId id="282" r:id="rId8"/>
    <p:sldId id="286" r:id="rId9"/>
    <p:sldId id="288" r:id="rId10"/>
    <p:sldId id="289" r:id="rId11"/>
    <p:sldId id="290" r:id="rId12"/>
    <p:sldId id="291" r:id="rId13"/>
    <p:sldId id="292" r:id="rId14"/>
    <p:sldId id="305" r:id="rId15"/>
    <p:sldId id="293" r:id="rId16"/>
    <p:sldId id="294" r:id="rId17"/>
    <p:sldId id="295" r:id="rId18"/>
    <p:sldId id="325" r:id="rId19"/>
    <p:sldId id="299" r:id="rId20"/>
    <p:sldId id="300" r:id="rId21"/>
    <p:sldId id="302" r:id="rId22"/>
    <p:sldId id="303" r:id="rId23"/>
    <p:sldId id="304" r:id="rId24"/>
    <p:sldId id="306" r:id="rId25"/>
    <p:sldId id="307" r:id="rId26"/>
    <p:sldId id="308" r:id="rId27"/>
    <p:sldId id="309" r:id="rId28"/>
    <p:sldId id="310" r:id="rId29"/>
    <p:sldId id="311" r:id="rId30"/>
    <p:sldId id="312" r:id="rId31"/>
    <p:sldId id="313" r:id="rId32"/>
    <p:sldId id="314" r:id="rId33"/>
    <p:sldId id="315" r:id="rId34"/>
    <p:sldId id="316" r:id="rId35"/>
    <p:sldId id="317" r:id="rId36"/>
    <p:sldId id="318" r:id="rId37"/>
    <p:sldId id="326" r:id="rId38"/>
    <p:sldId id="257" r:id="rId39"/>
    <p:sldId id="258" r:id="rId40"/>
    <p:sldId id="259" r:id="rId41"/>
    <p:sldId id="260" r:id="rId42"/>
    <p:sldId id="261" r:id="rId43"/>
    <p:sldId id="262" r:id="rId44"/>
    <p:sldId id="264" r:id="rId45"/>
    <p:sldId id="265" r:id="rId46"/>
    <p:sldId id="266" r:id="rId47"/>
    <p:sldId id="327" r:id="rId48"/>
    <p:sldId id="269" r:id="rId49"/>
    <p:sldId id="270" r:id="rId50"/>
    <p:sldId id="271" r:id="rId51"/>
    <p:sldId id="273" r:id="rId52"/>
    <p:sldId id="274" r:id="rId53"/>
    <p:sldId id="275" r:id="rId54"/>
    <p:sldId id="276" r:id="rId55"/>
    <p:sldId id="277" r:id="rId56"/>
    <p:sldId id="278" r:id="rId57"/>
    <p:sldId id="279" r:id="rId58"/>
    <p:sldId id="328" r:id="rId59"/>
    <p:sldId id="280" r:id="rId60"/>
    <p:sldId id="329" r:id="rId61"/>
    <p:sldId id="281" r:id="rId62"/>
    <p:sldId id="324" r:id="rId63"/>
    <p:sldId id="323" r:id="rId6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echler Jonathan, N/NB/NBL/NBLE" initials="BJN" lastIdx="2" clrIdx="0">
    <p:extLst>
      <p:ext uri="{19B8F6BF-5375-455C-9EA6-DF929625EA0E}">
        <p15:presenceInfo xmlns:p15="http://schemas.microsoft.com/office/powerpoint/2012/main" userId="S-1-5-21-3144422677-1507823506-1695946136-1450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5D53BE-64E1-414C-9F12-CA5459DEC6D8}" v="71" dt="2025-08-20T15:21:01.9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41" autoAdjust="0"/>
    <p:restoredTop sz="94595" autoAdjust="0"/>
  </p:normalViewPr>
  <p:slideViewPr>
    <p:cSldViewPr snapToGrid="0">
      <p:cViewPr varScale="1">
        <p:scale>
          <a:sx n="59" d="100"/>
          <a:sy n="59" d="100"/>
        </p:scale>
        <p:origin x="876"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71"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an" userId="47f0ae59-e29e-4ab1-be6f-043bae60ed99" providerId="ADAL" clId="{076B7882-E6FC-485E-886F-25CB231E8543}"/>
    <pc:docChg chg="modSld">
      <pc:chgData name="Jonathan" userId="47f0ae59-e29e-4ab1-be6f-043bae60ed99" providerId="ADAL" clId="{076B7882-E6FC-485E-886F-25CB231E8543}" dt="2020-11-10T11:50:06.881" v="0" actId="20577"/>
      <pc:docMkLst>
        <pc:docMk/>
      </pc:docMkLst>
      <pc:sldChg chg="modSp mod">
        <pc:chgData name="Jonathan" userId="47f0ae59-e29e-4ab1-be6f-043bae60ed99" providerId="ADAL" clId="{076B7882-E6FC-485E-886F-25CB231E8543}" dt="2020-11-10T11:50:06.881" v="0" actId="20577"/>
        <pc:sldMkLst>
          <pc:docMk/>
          <pc:sldMk cId="4237931271" sldId="307"/>
        </pc:sldMkLst>
      </pc:sldChg>
    </pc:docChg>
  </pc:docChgLst>
  <pc:docChgLst>
    <pc:chgData name="Baechler Jonathan" userId="864bdf7e-a37c-47b0-9041-94832e3e9f2f" providerId="ADAL" clId="{640F6932-D48B-4F94-B8E7-368E62A4A5F8}"/>
    <pc:docChg chg="undo redo custSel mod addSld delSld modSld">
      <pc:chgData name="Baechler Jonathan" userId="864bdf7e-a37c-47b0-9041-94832e3e9f2f" providerId="ADAL" clId="{640F6932-D48B-4F94-B8E7-368E62A4A5F8}" dt="2020-08-24T07:23:26.115" v="1255"/>
      <pc:docMkLst>
        <pc:docMk/>
      </pc:docMkLst>
      <pc:sldChg chg="modSp mod">
        <pc:chgData name="Baechler Jonathan" userId="864bdf7e-a37c-47b0-9041-94832e3e9f2f" providerId="ADAL" clId="{640F6932-D48B-4F94-B8E7-368E62A4A5F8}" dt="2020-08-24T07:09:55.093" v="1144" actId="1076"/>
        <pc:sldMkLst>
          <pc:docMk/>
          <pc:sldMk cId="3209799926" sldId="284"/>
        </pc:sldMkLst>
      </pc:sldChg>
      <pc:sldChg chg="addSp modSp mod setBg">
        <pc:chgData name="Baechler Jonathan" userId="864bdf7e-a37c-47b0-9041-94832e3e9f2f" providerId="ADAL" clId="{640F6932-D48B-4F94-B8E7-368E62A4A5F8}" dt="2020-08-24T06:19:31.389" v="311" actId="5793"/>
        <pc:sldMkLst>
          <pc:docMk/>
          <pc:sldMk cId="2477032290" sldId="313"/>
        </pc:sldMkLst>
      </pc:sldChg>
      <pc:sldChg chg="addSp delSp modSp new add del mod">
        <pc:chgData name="Baechler Jonathan" userId="864bdf7e-a37c-47b0-9041-94832e3e9f2f" providerId="ADAL" clId="{640F6932-D48B-4F94-B8E7-368E62A4A5F8}" dt="2020-08-24T06:50:54.688" v="348" actId="1076"/>
        <pc:sldMkLst>
          <pc:docMk/>
          <pc:sldMk cId="874441373" sldId="314"/>
        </pc:sldMkLst>
      </pc:sldChg>
      <pc:sldChg chg="modSp new mod">
        <pc:chgData name="Baechler Jonathan" userId="864bdf7e-a37c-47b0-9041-94832e3e9f2f" providerId="ADAL" clId="{640F6932-D48B-4F94-B8E7-368E62A4A5F8}" dt="2020-08-24T07:07:22.836" v="1138" actId="20577"/>
        <pc:sldMkLst>
          <pc:docMk/>
          <pc:sldMk cId="3825325151" sldId="315"/>
        </pc:sldMkLst>
      </pc:sldChg>
      <pc:sldChg chg="addSp modSp new mod modAnim">
        <pc:chgData name="Baechler Jonathan" userId="864bdf7e-a37c-47b0-9041-94832e3e9f2f" providerId="ADAL" clId="{640F6932-D48B-4F94-B8E7-368E62A4A5F8}" dt="2020-08-24T07:17:29.159" v="1223"/>
        <pc:sldMkLst>
          <pc:docMk/>
          <pc:sldMk cId="640721729" sldId="316"/>
        </pc:sldMkLst>
      </pc:sldChg>
      <pc:sldChg chg="modSp new mod">
        <pc:chgData name="Baechler Jonathan" userId="864bdf7e-a37c-47b0-9041-94832e3e9f2f" providerId="ADAL" clId="{640F6932-D48B-4F94-B8E7-368E62A4A5F8}" dt="2020-08-24T07:17:36.207" v="1224" actId="20577"/>
        <pc:sldMkLst>
          <pc:docMk/>
          <pc:sldMk cId="4210777711" sldId="317"/>
        </pc:sldMkLst>
      </pc:sldChg>
      <pc:sldChg chg="modSp new mod">
        <pc:chgData name="Baechler Jonathan" userId="864bdf7e-a37c-47b0-9041-94832e3e9f2f" providerId="ADAL" clId="{640F6932-D48B-4F94-B8E7-368E62A4A5F8}" dt="2020-08-24T07:23:26.115" v="1255"/>
        <pc:sldMkLst>
          <pc:docMk/>
          <pc:sldMk cId="589398780" sldId="318"/>
        </pc:sldMkLst>
      </pc:sldChg>
    </pc:docChg>
  </pc:docChgLst>
  <pc:docChgLst>
    <pc:chgData name="Baechler Jonathan" userId="47f0ae59-e29e-4ab1-be6f-043bae60ed99" providerId="ADAL" clId="{4DB491E6-4939-462B-9576-D026D36110C4}"/>
    <pc:docChg chg="custSel addSld modSld">
      <pc:chgData name="Baechler Jonathan" userId="47f0ae59-e29e-4ab1-be6f-043bae60ed99" providerId="ADAL" clId="{4DB491E6-4939-462B-9576-D026D36110C4}" dt="2023-11-08T09:05:06.534" v="5" actId="478"/>
      <pc:docMkLst>
        <pc:docMk/>
      </pc:docMkLst>
      <pc:sldChg chg="delSp modSp new mod">
        <pc:chgData name="Baechler Jonathan" userId="47f0ae59-e29e-4ab1-be6f-043bae60ed99" providerId="ADAL" clId="{4DB491E6-4939-462B-9576-D026D36110C4}" dt="2023-11-08T09:05:06.534" v="5" actId="478"/>
        <pc:sldMkLst>
          <pc:docMk/>
          <pc:sldMk cId="937552374" sldId="324"/>
        </pc:sldMkLst>
      </pc:sldChg>
    </pc:docChg>
  </pc:docChgLst>
  <pc:docChgLst>
    <pc:chgData name="Baechler Jonathan" userId="47f0ae59-e29e-4ab1-be6f-043bae60ed99" providerId="ADAL" clId="{E15D53BE-64E1-414C-9F12-CA5459DEC6D8}"/>
    <pc:docChg chg="undo custSel addSld delSld modSld sldOrd">
      <pc:chgData name="Baechler Jonathan" userId="47f0ae59-e29e-4ab1-be6f-043bae60ed99" providerId="ADAL" clId="{E15D53BE-64E1-414C-9F12-CA5459DEC6D8}" dt="2025-08-20T15:22:31.080" v="560" actId="403"/>
      <pc:docMkLst>
        <pc:docMk/>
      </pc:docMkLst>
      <pc:sldChg chg="del">
        <pc:chgData name="Baechler Jonathan" userId="47f0ae59-e29e-4ab1-be6f-043bae60ed99" providerId="ADAL" clId="{E15D53BE-64E1-414C-9F12-CA5459DEC6D8}" dt="2025-08-20T14:46:51.280" v="325" actId="47"/>
        <pc:sldMkLst>
          <pc:docMk/>
          <pc:sldMk cId="1917215164" sldId="256"/>
        </pc:sldMkLst>
      </pc:sldChg>
      <pc:sldChg chg="addSp delSp modSp mod">
        <pc:chgData name="Baechler Jonathan" userId="47f0ae59-e29e-4ab1-be6f-043bae60ed99" providerId="ADAL" clId="{E15D53BE-64E1-414C-9F12-CA5459DEC6D8}" dt="2025-08-20T14:47:56.602" v="334" actId="20577"/>
        <pc:sldMkLst>
          <pc:docMk/>
          <pc:sldMk cId="811886331" sldId="257"/>
        </pc:sldMkLst>
        <pc:spChg chg="mod">
          <ac:chgData name="Baechler Jonathan" userId="47f0ae59-e29e-4ab1-be6f-043bae60ed99" providerId="ADAL" clId="{E15D53BE-64E1-414C-9F12-CA5459DEC6D8}" dt="2025-08-20T14:47:42.896" v="330" actId="1076"/>
          <ac:spMkLst>
            <pc:docMk/>
            <pc:sldMk cId="811886331" sldId="257"/>
            <ac:spMk id="2" creationId="{00000000-0000-0000-0000-000000000000}"/>
          </ac:spMkLst>
        </pc:spChg>
        <pc:spChg chg="add del">
          <ac:chgData name="Baechler Jonathan" userId="47f0ae59-e29e-4ab1-be6f-043bae60ed99" providerId="ADAL" clId="{E15D53BE-64E1-414C-9F12-CA5459DEC6D8}" dt="2025-08-20T14:47:21.058" v="327" actId="478"/>
          <ac:spMkLst>
            <pc:docMk/>
            <pc:sldMk cId="811886331" sldId="257"/>
            <ac:spMk id="6" creationId="{AF93F685-445F-5155-8ACE-01597BD854AC}"/>
          </ac:spMkLst>
        </pc:spChg>
        <pc:spChg chg="add mod">
          <ac:chgData name="Baechler Jonathan" userId="47f0ae59-e29e-4ab1-be6f-043bae60ed99" providerId="ADAL" clId="{E15D53BE-64E1-414C-9F12-CA5459DEC6D8}" dt="2025-08-20T14:47:56.602" v="334" actId="20577"/>
          <ac:spMkLst>
            <pc:docMk/>
            <pc:sldMk cId="811886331" sldId="257"/>
            <ac:spMk id="7" creationId="{876196E7-8484-A56A-6CD0-D02BAC59AD3E}"/>
          </ac:spMkLst>
        </pc:spChg>
      </pc:sldChg>
      <pc:sldChg chg="addSp modSp mod">
        <pc:chgData name="Baechler Jonathan" userId="47f0ae59-e29e-4ab1-be6f-043bae60ed99" providerId="ADAL" clId="{E15D53BE-64E1-414C-9F12-CA5459DEC6D8}" dt="2025-08-20T14:48:42.367" v="338" actId="1076"/>
        <pc:sldMkLst>
          <pc:docMk/>
          <pc:sldMk cId="3776075486" sldId="264"/>
        </pc:sldMkLst>
        <pc:spChg chg="add mod">
          <ac:chgData name="Baechler Jonathan" userId="47f0ae59-e29e-4ab1-be6f-043bae60ed99" providerId="ADAL" clId="{E15D53BE-64E1-414C-9F12-CA5459DEC6D8}" dt="2025-08-20T14:48:42.367" v="338" actId="1076"/>
          <ac:spMkLst>
            <pc:docMk/>
            <pc:sldMk cId="3776075486" sldId="264"/>
            <ac:spMk id="4" creationId="{A50A90D0-7CC0-7BEA-EA9A-5333A94B338D}"/>
          </ac:spMkLst>
        </pc:spChg>
      </pc:sldChg>
      <pc:sldChg chg="addSp modSp mod">
        <pc:chgData name="Baechler Jonathan" userId="47f0ae59-e29e-4ab1-be6f-043bae60ed99" providerId="ADAL" clId="{E15D53BE-64E1-414C-9F12-CA5459DEC6D8}" dt="2025-08-20T14:57:26.881" v="347" actId="20577"/>
        <pc:sldMkLst>
          <pc:docMk/>
          <pc:sldMk cId="1083761358" sldId="265"/>
        </pc:sldMkLst>
        <pc:spChg chg="add mod">
          <ac:chgData name="Baechler Jonathan" userId="47f0ae59-e29e-4ab1-be6f-043bae60ed99" providerId="ADAL" clId="{E15D53BE-64E1-414C-9F12-CA5459DEC6D8}" dt="2025-08-20T14:57:26.881" v="347" actId="20577"/>
          <ac:spMkLst>
            <pc:docMk/>
            <pc:sldMk cId="1083761358" sldId="265"/>
            <ac:spMk id="4" creationId="{3B8DF78F-6C71-4D8D-076E-4F96E051E352}"/>
          </ac:spMkLst>
        </pc:spChg>
      </pc:sldChg>
      <pc:sldChg chg="addSp modSp mod">
        <pc:chgData name="Baechler Jonathan" userId="47f0ae59-e29e-4ab1-be6f-043bae60ed99" providerId="ADAL" clId="{E15D53BE-64E1-414C-9F12-CA5459DEC6D8}" dt="2025-08-20T14:58:06.282" v="354" actId="1076"/>
        <pc:sldMkLst>
          <pc:docMk/>
          <pc:sldMk cId="1250007204" sldId="266"/>
        </pc:sldMkLst>
        <pc:spChg chg="add mod">
          <ac:chgData name="Baechler Jonathan" userId="47f0ae59-e29e-4ab1-be6f-043bae60ed99" providerId="ADAL" clId="{E15D53BE-64E1-414C-9F12-CA5459DEC6D8}" dt="2025-08-20T14:58:06.282" v="354" actId="1076"/>
          <ac:spMkLst>
            <pc:docMk/>
            <pc:sldMk cId="1250007204" sldId="266"/>
            <ac:spMk id="4" creationId="{16D6C16C-A6D4-CA35-3A56-9DA7F568786E}"/>
          </ac:spMkLst>
        </pc:spChg>
      </pc:sldChg>
      <pc:sldChg chg="modSp del mod">
        <pc:chgData name="Baechler Jonathan" userId="47f0ae59-e29e-4ab1-be6f-043bae60ed99" providerId="ADAL" clId="{E15D53BE-64E1-414C-9F12-CA5459DEC6D8}" dt="2025-08-20T14:59:23.756" v="363" actId="47"/>
        <pc:sldMkLst>
          <pc:docMk/>
          <pc:sldMk cId="2163860303" sldId="268"/>
        </pc:sldMkLst>
        <pc:spChg chg="mod">
          <ac:chgData name="Baechler Jonathan" userId="47f0ae59-e29e-4ab1-be6f-043bae60ed99" providerId="ADAL" clId="{E15D53BE-64E1-414C-9F12-CA5459DEC6D8}" dt="2025-08-20T14:59:08.906" v="360" actId="21"/>
          <ac:spMkLst>
            <pc:docMk/>
            <pc:sldMk cId="2163860303" sldId="268"/>
            <ac:spMk id="3" creationId="{00000000-0000-0000-0000-000000000000}"/>
          </ac:spMkLst>
        </pc:spChg>
      </pc:sldChg>
      <pc:sldChg chg="addSp modSp mod">
        <pc:chgData name="Baechler Jonathan" userId="47f0ae59-e29e-4ab1-be6f-043bae60ed99" providerId="ADAL" clId="{E15D53BE-64E1-414C-9F12-CA5459DEC6D8}" dt="2025-08-20T15:00:04.230" v="373" actId="6549"/>
        <pc:sldMkLst>
          <pc:docMk/>
          <pc:sldMk cId="3604642946" sldId="269"/>
        </pc:sldMkLst>
        <pc:spChg chg="mod">
          <ac:chgData name="Baechler Jonathan" userId="47f0ae59-e29e-4ab1-be6f-043bae60ed99" providerId="ADAL" clId="{E15D53BE-64E1-414C-9F12-CA5459DEC6D8}" dt="2025-08-20T14:59:36.052" v="364" actId="1076"/>
          <ac:spMkLst>
            <pc:docMk/>
            <pc:sldMk cId="3604642946" sldId="269"/>
            <ac:spMk id="2" creationId="{00000000-0000-0000-0000-000000000000}"/>
          </ac:spMkLst>
        </pc:spChg>
        <pc:spChg chg="add mod">
          <ac:chgData name="Baechler Jonathan" userId="47f0ae59-e29e-4ab1-be6f-043bae60ed99" providerId="ADAL" clId="{E15D53BE-64E1-414C-9F12-CA5459DEC6D8}" dt="2025-08-20T15:00:04.230" v="373" actId="6549"/>
          <ac:spMkLst>
            <pc:docMk/>
            <pc:sldMk cId="3604642946" sldId="269"/>
            <ac:spMk id="5" creationId="{CF75DAE1-2459-F21F-FB4F-2C049C160024}"/>
          </ac:spMkLst>
        </pc:spChg>
      </pc:sldChg>
      <pc:sldChg chg="addSp modSp mod">
        <pc:chgData name="Baechler Jonathan" userId="47f0ae59-e29e-4ab1-be6f-043bae60ed99" providerId="ADAL" clId="{E15D53BE-64E1-414C-9F12-CA5459DEC6D8}" dt="2025-08-20T15:11:54.656" v="444" actId="20577"/>
        <pc:sldMkLst>
          <pc:docMk/>
          <pc:sldMk cId="3976074045" sldId="271"/>
        </pc:sldMkLst>
        <pc:spChg chg="add mod">
          <ac:chgData name="Baechler Jonathan" userId="47f0ae59-e29e-4ab1-be6f-043bae60ed99" providerId="ADAL" clId="{E15D53BE-64E1-414C-9F12-CA5459DEC6D8}" dt="2025-08-20T15:11:54.656" v="444" actId="20577"/>
          <ac:spMkLst>
            <pc:docMk/>
            <pc:sldMk cId="3976074045" sldId="271"/>
            <ac:spMk id="7" creationId="{FAB4DA3E-EC72-FB6B-96D1-D94E1DFBCE9F}"/>
          </ac:spMkLst>
        </pc:spChg>
      </pc:sldChg>
      <pc:sldChg chg="addSp modSp mod">
        <pc:chgData name="Baechler Jonathan" userId="47f0ae59-e29e-4ab1-be6f-043bae60ed99" providerId="ADAL" clId="{E15D53BE-64E1-414C-9F12-CA5459DEC6D8}" dt="2025-08-20T15:10:57.215" v="435" actId="20577"/>
        <pc:sldMkLst>
          <pc:docMk/>
          <pc:sldMk cId="825711266" sldId="273"/>
        </pc:sldMkLst>
        <pc:spChg chg="add mod">
          <ac:chgData name="Baechler Jonathan" userId="47f0ae59-e29e-4ab1-be6f-043bae60ed99" providerId="ADAL" clId="{E15D53BE-64E1-414C-9F12-CA5459DEC6D8}" dt="2025-08-20T15:10:57.215" v="435" actId="20577"/>
          <ac:spMkLst>
            <pc:docMk/>
            <pc:sldMk cId="825711266" sldId="273"/>
            <ac:spMk id="4" creationId="{81F20532-AA86-E25C-5FC7-96F368EFE814}"/>
          </ac:spMkLst>
        </pc:spChg>
      </pc:sldChg>
      <pc:sldChg chg="addSp modSp mod">
        <pc:chgData name="Baechler Jonathan" userId="47f0ae59-e29e-4ab1-be6f-043bae60ed99" providerId="ADAL" clId="{E15D53BE-64E1-414C-9F12-CA5459DEC6D8}" dt="2025-08-20T15:10:52.799" v="433" actId="20577"/>
        <pc:sldMkLst>
          <pc:docMk/>
          <pc:sldMk cId="3339853707" sldId="274"/>
        </pc:sldMkLst>
        <pc:spChg chg="add mod">
          <ac:chgData name="Baechler Jonathan" userId="47f0ae59-e29e-4ab1-be6f-043bae60ed99" providerId="ADAL" clId="{E15D53BE-64E1-414C-9F12-CA5459DEC6D8}" dt="2025-08-20T15:10:52.799" v="433" actId="20577"/>
          <ac:spMkLst>
            <pc:docMk/>
            <pc:sldMk cId="3339853707" sldId="274"/>
            <ac:spMk id="4" creationId="{FDA3E4DD-0FDC-A06B-D8A9-B1372233564A}"/>
          </ac:spMkLst>
        </pc:spChg>
      </pc:sldChg>
      <pc:sldChg chg="addSp modSp mod">
        <pc:chgData name="Baechler Jonathan" userId="47f0ae59-e29e-4ab1-be6f-043bae60ed99" providerId="ADAL" clId="{E15D53BE-64E1-414C-9F12-CA5459DEC6D8}" dt="2025-08-20T15:10:45.600" v="431" actId="20577"/>
        <pc:sldMkLst>
          <pc:docMk/>
          <pc:sldMk cId="3251323279" sldId="275"/>
        </pc:sldMkLst>
        <pc:spChg chg="add mod">
          <ac:chgData name="Baechler Jonathan" userId="47f0ae59-e29e-4ab1-be6f-043bae60ed99" providerId="ADAL" clId="{E15D53BE-64E1-414C-9F12-CA5459DEC6D8}" dt="2025-08-20T15:10:45.600" v="431" actId="20577"/>
          <ac:spMkLst>
            <pc:docMk/>
            <pc:sldMk cId="3251323279" sldId="275"/>
            <ac:spMk id="4" creationId="{1DBAE40D-B43C-993E-BE82-B381C44BFE96}"/>
          </ac:spMkLst>
        </pc:spChg>
      </pc:sldChg>
      <pc:sldChg chg="addSp modSp mod">
        <pc:chgData name="Baechler Jonathan" userId="47f0ae59-e29e-4ab1-be6f-043bae60ed99" providerId="ADAL" clId="{E15D53BE-64E1-414C-9F12-CA5459DEC6D8}" dt="2025-08-20T15:10:39.312" v="429" actId="20577"/>
        <pc:sldMkLst>
          <pc:docMk/>
          <pc:sldMk cId="3490205909" sldId="276"/>
        </pc:sldMkLst>
        <pc:spChg chg="add mod">
          <ac:chgData name="Baechler Jonathan" userId="47f0ae59-e29e-4ab1-be6f-043bae60ed99" providerId="ADAL" clId="{E15D53BE-64E1-414C-9F12-CA5459DEC6D8}" dt="2025-08-20T15:10:39.312" v="429" actId="20577"/>
          <ac:spMkLst>
            <pc:docMk/>
            <pc:sldMk cId="3490205909" sldId="276"/>
            <ac:spMk id="4" creationId="{533A523B-DDBF-C829-7CC0-825CDC8D0711}"/>
          </ac:spMkLst>
        </pc:spChg>
      </pc:sldChg>
      <pc:sldChg chg="addSp modSp mod">
        <pc:chgData name="Baechler Jonathan" userId="47f0ae59-e29e-4ab1-be6f-043bae60ed99" providerId="ADAL" clId="{E15D53BE-64E1-414C-9F12-CA5459DEC6D8}" dt="2025-08-20T15:10:35.998" v="427" actId="20577"/>
        <pc:sldMkLst>
          <pc:docMk/>
          <pc:sldMk cId="1327964463" sldId="277"/>
        </pc:sldMkLst>
        <pc:spChg chg="add mod">
          <ac:chgData name="Baechler Jonathan" userId="47f0ae59-e29e-4ab1-be6f-043bae60ed99" providerId="ADAL" clId="{E15D53BE-64E1-414C-9F12-CA5459DEC6D8}" dt="2025-08-20T15:10:35.998" v="427" actId="20577"/>
          <ac:spMkLst>
            <pc:docMk/>
            <pc:sldMk cId="1327964463" sldId="277"/>
            <ac:spMk id="4" creationId="{1ADA4825-9C00-880B-60F8-C0BB65C48CC2}"/>
          </ac:spMkLst>
        </pc:spChg>
      </pc:sldChg>
      <pc:sldChg chg="addSp modSp mod">
        <pc:chgData name="Baechler Jonathan" userId="47f0ae59-e29e-4ab1-be6f-043bae60ed99" providerId="ADAL" clId="{E15D53BE-64E1-414C-9F12-CA5459DEC6D8}" dt="2025-08-20T15:10:33.150" v="425" actId="20577"/>
        <pc:sldMkLst>
          <pc:docMk/>
          <pc:sldMk cId="99869252" sldId="278"/>
        </pc:sldMkLst>
        <pc:spChg chg="add mod">
          <ac:chgData name="Baechler Jonathan" userId="47f0ae59-e29e-4ab1-be6f-043bae60ed99" providerId="ADAL" clId="{E15D53BE-64E1-414C-9F12-CA5459DEC6D8}" dt="2025-08-20T15:10:33.150" v="425" actId="20577"/>
          <ac:spMkLst>
            <pc:docMk/>
            <pc:sldMk cId="99869252" sldId="278"/>
            <ac:spMk id="3" creationId="{DC7F5101-4602-1D43-77EB-37B8E5DA1025}"/>
          </ac:spMkLst>
        </pc:spChg>
      </pc:sldChg>
      <pc:sldChg chg="addSp modSp mod">
        <pc:chgData name="Baechler Jonathan" userId="47f0ae59-e29e-4ab1-be6f-043bae60ed99" providerId="ADAL" clId="{E15D53BE-64E1-414C-9F12-CA5459DEC6D8}" dt="2025-08-20T15:10:28.237" v="423" actId="20577"/>
        <pc:sldMkLst>
          <pc:docMk/>
          <pc:sldMk cId="1775534613" sldId="279"/>
        </pc:sldMkLst>
        <pc:spChg chg="add mod">
          <ac:chgData name="Baechler Jonathan" userId="47f0ae59-e29e-4ab1-be6f-043bae60ed99" providerId="ADAL" clId="{E15D53BE-64E1-414C-9F12-CA5459DEC6D8}" dt="2025-08-20T15:10:28.237" v="423" actId="20577"/>
          <ac:spMkLst>
            <pc:docMk/>
            <pc:sldMk cId="1775534613" sldId="279"/>
            <ac:spMk id="4" creationId="{21E1E42A-439B-FE51-73D4-BE362B0C8D57}"/>
          </ac:spMkLst>
        </pc:spChg>
      </pc:sldChg>
      <pc:sldChg chg="addSp delSp modSp mod">
        <pc:chgData name="Baechler Jonathan" userId="47f0ae59-e29e-4ab1-be6f-043bae60ed99" providerId="ADAL" clId="{E15D53BE-64E1-414C-9F12-CA5459DEC6D8}" dt="2025-08-20T15:13:20.468" v="464" actId="20577"/>
        <pc:sldMkLst>
          <pc:docMk/>
          <pc:sldMk cId="80127794" sldId="280"/>
        </pc:sldMkLst>
        <pc:spChg chg="add del">
          <ac:chgData name="Baechler Jonathan" userId="47f0ae59-e29e-4ab1-be6f-043bae60ed99" providerId="ADAL" clId="{E15D53BE-64E1-414C-9F12-CA5459DEC6D8}" dt="2025-08-20T15:13:08.711" v="457" actId="478"/>
          <ac:spMkLst>
            <pc:docMk/>
            <pc:sldMk cId="80127794" sldId="280"/>
            <ac:spMk id="6" creationId="{1A2CB385-4985-A592-D6C2-C804179F9DEF}"/>
          </ac:spMkLst>
        </pc:spChg>
        <pc:spChg chg="add mod">
          <ac:chgData name="Baechler Jonathan" userId="47f0ae59-e29e-4ab1-be6f-043bae60ed99" providerId="ADAL" clId="{E15D53BE-64E1-414C-9F12-CA5459DEC6D8}" dt="2025-08-20T15:13:20.468" v="464" actId="20577"/>
          <ac:spMkLst>
            <pc:docMk/>
            <pc:sldMk cId="80127794" sldId="280"/>
            <ac:spMk id="7" creationId="{AD8F4AD5-B220-4F6F-3E74-E83CB633F562}"/>
          </ac:spMkLst>
        </pc:spChg>
      </pc:sldChg>
      <pc:sldChg chg="addSp delSp modSp mod">
        <pc:chgData name="Baechler Jonathan" userId="47f0ae59-e29e-4ab1-be6f-043bae60ed99" providerId="ADAL" clId="{E15D53BE-64E1-414C-9F12-CA5459DEC6D8}" dt="2025-08-20T15:21:16.790" v="503" actId="20577"/>
        <pc:sldMkLst>
          <pc:docMk/>
          <pc:sldMk cId="3402642503" sldId="281"/>
        </pc:sldMkLst>
        <pc:spChg chg="add del">
          <ac:chgData name="Baechler Jonathan" userId="47f0ae59-e29e-4ab1-be6f-043bae60ed99" providerId="ADAL" clId="{E15D53BE-64E1-414C-9F12-CA5459DEC6D8}" dt="2025-08-20T15:20:54.948" v="485" actId="22"/>
          <ac:spMkLst>
            <pc:docMk/>
            <pc:sldMk cId="3402642503" sldId="281"/>
            <ac:spMk id="5" creationId="{67A4C15B-B496-81D5-82BB-CAB3CAA7C68A}"/>
          </ac:spMkLst>
        </pc:spChg>
        <pc:spChg chg="add mod">
          <ac:chgData name="Baechler Jonathan" userId="47f0ae59-e29e-4ab1-be6f-043bae60ed99" providerId="ADAL" clId="{E15D53BE-64E1-414C-9F12-CA5459DEC6D8}" dt="2025-08-20T15:21:16.790" v="503" actId="20577"/>
          <ac:spMkLst>
            <pc:docMk/>
            <pc:sldMk cId="3402642503" sldId="281"/>
            <ac:spMk id="6" creationId="{44BDEEE3-283D-12E7-EEE2-203A0FB2E7F5}"/>
          </ac:spMkLst>
        </pc:spChg>
      </pc:sldChg>
      <pc:sldChg chg="addSp modSp mod">
        <pc:chgData name="Baechler Jonathan" userId="47f0ae59-e29e-4ab1-be6f-043bae60ed99" providerId="ADAL" clId="{E15D53BE-64E1-414C-9F12-CA5459DEC6D8}" dt="2025-08-20T14:33:46.797" v="187" actId="14861"/>
        <pc:sldMkLst>
          <pc:docMk/>
          <pc:sldMk cId="2242882885" sldId="282"/>
        </pc:sldMkLst>
        <pc:spChg chg="add mod">
          <ac:chgData name="Baechler Jonathan" userId="47f0ae59-e29e-4ab1-be6f-043bae60ed99" providerId="ADAL" clId="{E15D53BE-64E1-414C-9F12-CA5459DEC6D8}" dt="2025-08-20T14:33:46.797" v="187" actId="14861"/>
          <ac:spMkLst>
            <pc:docMk/>
            <pc:sldMk cId="2242882885" sldId="282"/>
            <ac:spMk id="6" creationId="{087386A6-505F-F5AA-5329-8F982BDAF920}"/>
          </ac:spMkLst>
        </pc:spChg>
        <pc:picChg chg="mod">
          <ac:chgData name="Baechler Jonathan" userId="47f0ae59-e29e-4ab1-be6f-043bae60ed99" providerId="ADAL" clId="{E15D53BE-64E1-414C-9F12-CA5459DEC6D8}" dt="2025-08-20T14:11:58.906" v="56" actId="1076"/>
          <ac:picMkLst>
            <pc:docMk/>
            <pc:sldMk cId="2242882885" sldId="282"/>
            <ac:picMk id="1026" creationId="{05BA422E-01C2-474B-8B07-E7D04FF59408}"/>
          </ac:picMkLst>
        </pc:picChg>
      </pc:sldChg>
      <pc:sldChg chg="addSp delSp modSp mod">
        <pc:chgData name="Baechler Jonathan" userId="47f0ae59-e29e-4ab1-be6f-043bae60ed99" providerId="ADAL" clId="{E15D53BE-64E1-414C-9F12-CA5459DEC6D8}" dt="2025-08-20T14:27:54.386" v="163" actId="403"/>
        <pc:sldMkLst>
          <pc:docMk/>
          <pc:sldMk cId="1086942488" sldId="283"/>
        </pc:sldMkLst>
        <pc:spChg chg="mod">
          <ac:chgData name="Baechler Jonathan" userId="47f0ae59-e29e-4ab1-be6f-043bae60ed99" providerId="ADAL" clId="{E15D53BE-64E1-414C-9F12-CA5459DEC6D8}" dt="2025-08-20T14:08:43.720" v="16" actId="14100"/>
          <ac:spMkLst>
            <pc:docMk/>
            <pc:sldMk cId="1086942488" sldId="283"/>
            <ac:spMk id="2" creationId="{00000000-0000-0000-0000-000000000000}"/>
          </ac:spMkLst>
        </pc:spChg>
        <pc:spChg chg="mod">
          <ac:chgData name="Baechler Jonathan" userId="47f0ae59-e29e-4ab1-be6f-043bae60ed99" providerId="ADAL" clId="{E15D53BE-64E1-414C-9F12-CA5459DEC6D8}" dt="2025-08-20T14:27:54.386" v="163" actId="403"/>
          <ac:spMkLst>
            <pc:docMk/>
            <pc:sldMk cId="1086942488" sldId="283"/>
            <ac:spMk id="3" creationId="{00000000-0000-0000-0000-000000000000}"/>
          </ac:spMkLst>
        </pc:spChg>
        <pc:spChg chg="del">
          <ac:chgData name="Baechler Jonathan" userId="47f0ae59-e29e-4ab1-be6f-043bae60ed99" providerId="ADAL" clId="{E15D53BE-64E1-414C-9F12-CA5459DEC6D8}" dt="2025-08-20T14:08:29.453" v="13" actId="26606"/>
          <ac:spMkLst>
            <pc:docMk/>
            <pc:sldMk cId="1086942488" sldId="283"/>
            <ac:spMk id="8" creationId="{A495F8E3-5243-4F02-AC53-F05721B35358}"/>
          </ac:spMkLst>
        </pc:spChg>
        <pc:spChg chg="add">
          <ac:chgData name="Baechler Jonathan" userId="47f0ae59-e29e-4ab1-be6f-043bae60ed99" providerId="ADAL" clId="{E15D53BE-64E1-414C-9F12-CA5459DEC6D8}" dt="2025-08-20T14:08:29.453" v="13" actId="26606"/>
          <ac:spMkLst>
            <pc:docMk/>
            <pc:sldMk cId="1086942488" sldId="283"/>
            <ac:spMk id="39" creationId="{0671A8AE-40A1-4631-A6B8-581AFF065482}"/>
          </ac:spMkLst>
        </pc:spChg>
        <pc:spChg chg="add">
          <ac:chgData name="Baechler Jonathan" userId="47f0ae59-e29e-4ab1-be6f-043bae60ed99" providerId="ADAL" clId="{E15D53BE-64E1-414C-9F12-CA5459DEC6D8}" dt="2025-08-20T14:08:29.453" v="13" actId="26606"/>
          <ac:spMkLst>
            <pc:docMk/>
            <pc:sldMk cId="1086942488" sldId="283"/>
            <ac:spMk id="41" creationId="{AB58EF07-17C2-48CF-ABB0-EEF1F17CB8F0}"/>
          </ac:spMkLst>
        </pc:spChg>
        <pc:spChg chg="add">
          <ac:chgData name="Baechler Jonathan" userId="47f0ae59-e29e-4ab1-be6f-043bae60ed99" providerId="ADAL" clId="{E15D53BE-64E1-414C-9F12-CA5459DEC6D8}" dt="2025-08-20T14:08:29.453" v="13" actId="26606"/>
          <ac:spMkLst>
            <pc:docMk/>
            <pc:sldMk cId="1086942488" sldId="283"/>
            <ac:spMk id="43" creationId="{AF2F604E-43BE-4DC3-B983-E071523364F8}"/>
          </ac:spMkLst>
        </pc:spChg>
        <pc:spChg chg="add">
          <ac:chgData name="Baechler Jonathan" userId="47f0ae59-e29e-4ab1-be6f-043bae60ed99" providerId="ADAL" clId="{E15D53BE-64E1-414C-9F12-CA5459DEC6D8}" dt="2025-08-20T14:08:29.453" v="13" actId="26606"/>
          <ac:spMkLst>
            <pc:docMk/>
            <pc:sldMk cId="1086942488" sldId="283"/>
            <ac:spMk id="45" creationId="{08C9B587-E65E-4B52-B37C-ABEBB6E87928}"/>
          </ac:spMkLst>
        </pc:spChg>
        <pc:grpChg chg="del">
          <ac:chgData name="Baechler Jonathan" userId="47f0ae59-e29e-4ab1-be6f-043bae60ed99" providerId="ADAL" clId="{E15D53BE-64E1-414C-9F12-CA5459DEC6D8}" dt="2025-08-20T14:08:29.453" v="13" actId="26606"/>
          <ac:grpSpMkLst>
            <pc:docMk/>
            <pc:sldMk cId="1086942488" sldId="283"/>
            <ac:grpSpMk id="10" creationId="{45280F9F-2129-4B35-86B4-8A4267DFA30E}"/>
          </ac:grpSpMkLst>
        </pc:grpChg>
        <pc:grpChg chg="del">
          <ac:chgData name="Baechler Jonathan" userId="47f0ae59-e29e-4ab1-be6f-043bae60ed99" providerId="ADAL" clId="{E15D53BE-64E1-414C-9F12-CA5459DEC6D8}" dt="2025-08-20T14:08:29.453" v="13" actId="26606"/>
          <ac:grpSpMkLst>
            <pc:docMk/>
            <pc:sldMk cId="1086942488" sldId="283"/>
            <ac:grpSpMk id="31" creationId="{EF79D782-A9ED-4AEE-B67D-DDD6F1CB5260}"/>
          </ac:grpSpMkLst>
        </pc:grpChg>
        <pc:picChg chg="add mod ord">
          <ac:chgData name="Baechler Jonathan" userId="47f0ae59-e29e-4ab1-be6f-043bae60ed99" providerId="ADAL" clId="{E15D53BE-64E1-414C-9F12-CA5459DEC6D8}" dt="2025-08-20T14:08:37.899" v="14" actId="14100"/>
          <ac:picMkLst>
            <pc:docMk/>
            <pc:sldMk cId="1086942488" sldId="283"/>
            <ac:picMk id="4" creationId="{B0CEE8DE-DD0C-BEAA-132A-4FBE8E85863B}"/>
          </ac:picMkLst>
        </pc:picChg>
      </pc:sldChg>
      <pc:sldChg chg="addSp delSp modSp mod setBg setClrOvrMap">
        <pc:chgData name="Baechler Jonathan" userId="47f0ae59-e29e-4ab1-be6f-043bae60ed99" providerId="ADAL" clId="{E15D53BE-64E1-414C-9F12-CA5459DEC6D8}" dt="2025-08-20T15:22:31.080" v="560" actId="403"/>
        <pc:sldMkLst>
          <pc:docMk/>
          <pc:sldMk cId="3209799926" sldId="284"/>
        </pc:sldMkLst>
        <pc:spChg chg="mod">
          <ac:chgData name="Baechler Jonathan" userId="47f0ae59-e29e-4ab1-be6f-043bae60ed99" providerId="ADAL" clId="{E15D53BE-64E1-414C-9F12-CA5459DEC6D8}" dt="2025-08-20T15:22:31.080" v="560" actId="403"/>
          <ac:spMkLst>
            <pc:docMk/>
            <pc:sldMk cId="3209799926" sldId="284"/>
            <ac:spMk id="2" creationId="{00000000-0000-0000-0000-000000000000}"/>
          </ac:spMkLst>
        </pc:spChg>
        <pc:spChg chg="mod">
          <ac:chgData name="Baechler Jonathan" userId="47f0ae59-e29e-4ab1-be6f-043bae60ed99" providerId="ADAL" clId="{E15D53BE-64E1-414C-9F12-CA5459DEC6D8}" dt="2025-08-20T14:06:59.998" v="7" actId="26606"/>
          <ac:spMkLst>
            <pc:docMk/>
            <pc:sldMk cId="3209799926" sldId="284"/>
            <ac:spMk id="3" creationId="{00000000-0000-0000-0000-000000000000}"/>
          </ac:spMkLst>
        </pc:spChg>
        <pc:spChg chg="del">
          <ac:chgData name="Baechler Jonathan" userId="47f0ae59-e29e-4ab1-be6f-043bae60ed99" providerId="ADAL" clId="{E15D53BE-64E1-414C-9F12-CA5459DEC6D8}" dt="2025-08-20T14:06:27.227" v="6" actId="26606"/>
          <ac:spMkLst>
            <pc:docMk/>
            <pc:sldMk cId="3209799926" sldId="284"/>
            <ac:spMk id="194" creationId="{A88B2AAA-B805-498E-A9E6-98B885855498}"/>
          </ac:spMkLst>
        </pc:spChg>
        <pc:spChg chg="del">
          <ac:chgData name="Baechler Jonathan" userId="47f0ae59-e29e-4ab1-be6f-043bae60ed99" providerId="ADAL" clId="{E15D53BE-64E1-414C-9F12-CA5459DEC6D8}" dt="2025-08-20T14:06:27.227" v="6" actId="26606"/>
          <ac:spMkLst>
            <pc:docMk/>
            <pc:sldMk cId="3209799926" sldId="284"/>
            <ac:spMk id="195" creationId="{9B8051E0-19D7-43E1-BFD9-E6DBFEB3A3F1}"/>
          </ac:spMkLst>
        </pc:spChg>
        <pc:spChg chg="del">
          <ac:chgData name="Baechler Jonathan" userId="47f0ae59-e29e-4ab1-be6f-043bae60ed99" providerId="ADAL" clId="{E15D53BE-64E1-414C-9F12-CA5459DEC6D8}" dt="2025-08-20T14:06:27.227" v="6" actId="26606"/>
          <ac:spMkLst>
            <pc:docMk/>
            <pc:sldMk cId="3209799926" sldId="284"/>
            <ac:spMk id="197" creationId="{43954639-FB5D-41F4-9560-6F6DFE778425}"/>
          </ac:spMkLst>
        </pc:spChg>
        <pc:spChg chg="del">
          <ac:chgData name="Baechler Jonathan" userId="47f0ae59-e29e-4ab1-be6f-043bae60ed99" providerId="ADAL" clId="{E15D53BE-64E1-414C-9F12-CA5459DEC6D8}" dt="2025-08-20T14:06:27.227" v="6" actId="26606"/>
          <ac:spMkLst>
            <pc:docMk/>
            <pc:sldMk cId="3209799926" sldId="284"/>
            <ac:spMk id="199" creationId="{89AFE9DD-0792-4B98-B4EB-97ACA17E6AA8}"/>
          </ac:spMkLst>
        </pc:spChg>
        <pc:spChg chg="del">
          <ac:chgData name="Baechler Jonathan" userId="47f0ae59-e29e-4ab1-be6f-043bae60ed99" providerId="ADAL" clId="{E15D53BE-64E1-414C-9F12-CA5459DEC6D8}" dt="2025-08-20T14:06:27.227" v="6" actId="26606"/>
          <ac:spMkLst>
            <pc:docMk/>
            <pc:sldMk cId="3209799926" sldId="284"/>
            <ac:spMk id="201" creationId="{763C1781-8726-4FAC-8C45-FF40376BE409}"/>
          </ac:spMkLst>
        </pc:spChg>
        <pc:spChg chg="del">
          <ac:chgData name="Baechler Jonathan" userId="47f0ae59-e29e-4ab1-be6f-043bae60ed99" providerId="ADAL" clId="{E15D53BE-64E1-414C-9F12-CA5459DEC6D8}" dt="2025-08-20T14:06:27.227" v="6" actId="26606"/>
          <ac:spMkLst>
            <pc:docMk/>
            <pc:sldMk cId="3209799926" sldId="284"/>
            <ac:spMk id="203" creationId="{237E2353-22DF-46E0-A200-FB30F8F394E2}"/>
          </ac:spMkLst>
        </pc:spChg>
        <pc:spChg chg="del">
          <ac:chgData name="Baechler Jonathan" userId="47f0ae59-e29e-4ab1-be6f-043bae60ed99" providerId="ADAL" clId="{E15D53BE-64E1-414C-9F12-CA5459DEC6D8}" dt="2025-08-20T14:06:27.227" v="6" actId="26606"/>
          <ac:spMkLst>
            <pc:docMk/>
            <pc:sldMk cId="3209799926" sldId="284"/>
            <ac:spMk id="204" creationId="{DD6138DB-057B-45F7-A5F4-E7BFDA20D02C}"/>
          </ac:spMkLst>
        </pc:spChg>
        <pc:spChg chg="del">
          <ac:chgData name="Baechler Jonathan" userId="47f0ae59-e29e-4ab1-be6f-043bae60ed99" providerId="ADAL" clId="{E15D53BE-64E1-414C-9F12-CA5459DEC6D8}" dt="2025-08-20T14:06:27.227" v="6" actId="26606"/>
          <ac:spMkLst>
            <pc:docMk/>
            <pc:sldMk cId="3209799926" sldId="284"/>
            <ac:spMk id="3078" creationId="{07322A9E-F1EC-405E-8971-BA906EFFCCB8}"/>
          </ac:spMkLst>
        </pc:spChg>
        <pc:spChg chg="del">
          <ac:chgData name="Baechler Jonathan" userId="47f0ae59-e29e-4ab1-be6f-043bae60ed99" providerId="ADAL" clId="{E15D53BE-64E1-414C-9F12-CA5459DEC6D8}" dt="2025-08-20T14:06:27.227" v="6" actId="26606"/>
          <ac:spMkLst>
            <pc:docMk/>
            <pc:sldMk cId="3209799926" sldId="284"/>
            <ac:spMk id="3079" creationId="{A5704422-1118-4FD1-95AD-29A064EB80D9}"/>
          </ac:spMkLst>
        </pc:spChg>
        <pc:spChg chg="add del">
          <ac:chgData name="Baechler Jonathan" userId="47f0ae59-e29e-4ab1-be6f-043bae60ed99" providerId="ADAL" clId="{E15D53BE-64E1-414C-9F12-CA5459DEC6D8}" dt="2025-08-20T14:06:59.998" v="7" actId="26606"/>
          <ac:spMkLst>
            <pc:docMk/>
            <pc:sldMk cId="3209799926" sldId="284"/>
            <ac:spMk id="3084" creationId="{71B2258F-86CA-4D4D-8270-BC05FCDEBFB3}"/>
          </ac:spMkLst>
        </pc:spChg>
        <pc:spChg chg="add">
          <ac:chgData name="Baechler Jonathan" userId="47f0ae59-e29e-4ab1-be6f-043bae60ed99" providerId="ADAL" clId="{E15D53BE-64E1-414C-9F12-CA5459DEC6D8}" dt="2025-08-20T14:06:59.998" v="7" actId="26606"/>
          <ac:spMkLst>
            <pc:docMk/>
            <pc:sldMk cId="3209799926" sldId="284"/>
            <ac:spMk id="3089" creationId="{657F69E0-C4B0-4BEC-A689-4F8D877F05D4}"/>
          </ac:spMkLst>
        </pc:spChg>
        <pc:spChg chg="add">
          <ac:chgData name="Baechler Jonathan" userId="47f0ae59-e29e-4ab1-be6f-043bae60ed99" providerId="ADAL" clId="{E15D53BE-64E1-414C-9F12-CA5459DEC6D8}" dt="2025-08-20T14:06:59.998" v="7" actId="26606"/>
          <ac:spMkLst>
            <pc:docMk/>
            <pc:sldMk cId="3209799926" sldId="284"/>
            <ac:spMk id="3091" creationId="{9F6380B4-6A1C-481E-8408-B4E6C75B9B81}"/>
          </ac:spMkLst>
        </pc:spChg>
        <pc:picChg chg="add mod">
          <ac:chgData name="Baechler Jonathan" userId="47f0ae59-e29e-4ab1-be6f-043bae60ed99" providerId="ADAL" clId="{E15D53BE-64E1-414C-9F12-CA5459DEC6D8}" dt="2025-08-20T14:06:59.998" v="7" actId="26606"/>
          <ac:picMkLst>
            <pc:docMk/>
            <pc:sldMk cId="3209799926" sldId="284"/>
            <ac:picMk id="6" creationId="{1594D7D6-3882-6D6F-C2D5-4FA1EEC92E67}"/>
          </ac:picMkLst>
        </pc:picChg>
        <pc:picChg chg="del">
          <ac:chgData name="Baechler Jonathan" userId="47f0ae59-e29e-4ab1-be6f-043bae60ed99" providerId="ADAL" clId="{E15D53BE-64E1-414C-9F12-CA5459DEC6D8}" dt="2025-08-20T14:04:53.788" v="2" actId="478"/>
          <ac:picMkLst>
            <pc:docMk/>
            <pc:sldMk cId="3209799926" sldId="284"/>
            <ac:picMk id="3076" creationId="{2029B4EE-5E74-48CA-A7B3-1DC2F3E83847}"/>
          </ac:picMkLst>
        </pc:picChg>
      </pc:sldChg>
      <pc:sldChg chg="addSp delSp modSp mod">
        <pc:chgData name="Baechler Jonathan" userId="47f0ae59-e29e-4ab1-be6f-043bae60ed99" providerId="ADAL" clId="{E15D53BE-64E1-414C-9F12-CA5459DEC6D8}" dt="2025-08-20T14:33:37.240" v="186" actId="14861"/>
        <pc:sldMkLst>
          <pc:docMk/>
          <pc:sldMk cId="1655486303" sldId="285"/>
        </pc:sldMkLst>
        <pc:spChg chg="add mod">
          <ac:chgData name="Baechler Jonathan" userId="47f0ae59-e29e-4ab1-be6f-043bae60ed99" providerId="ADAL" clId="{E15D53BE-64E1-414C-9F12-CA5459DEC6D8}" dt="2025-08-20T14:33:37.240" v="186" actId="14861"/>
          <ac:spMkLst>
            <pc:docMk/>
            <pc:sldMk cId="1655486303" sldId="285"/>
            <ac:spMk id="5" creationId="{600C1CC5-E580-4422-477E-981DE0044A01}"/>
          </ac:spMkLst>
        </pc:spChg>
        <pc:spChg chg="mod">
          <ac:chgData name="Baechler Jonathan" userId="47f0ae59-e29e-4ab1-be6f-043bae60ed99" providerId="ADAL" clId="{E15D53BE-64E1-414C-9F12-CA5459DEC6D8}" dt="2025-08-20T14:04:41.072" v="1" actId="1076"/>
          <ac:spMkLst>
            <pc:docMk/>
            <pc:sldMk cId="1655486303" sldId="285"/>
            <ac:spMk id="20" creationId="{A7F51D43-FE33-4DB1-9568-3AD3C72CF004}"/>
          </ac:spMkLst>
        </pc:spChg>
        <pc:picChg chg="add del mod">
          <ac:chgData name="Baechler Jonathan" userId="47f0ae59-e29e-4ab1-be6f-043bae60ed99" providerId="ADAL" clId="{E15D53BE-64E1-414C-9F12-CA5459DEC6D8}" dt="2025-08-20T14:08:03.644" v="11" actId="21"/>
          <ac:picMkLst>
            <pc:docMk/>
            <pc:sldMk cId="1655486303" sldId="285"/>
            <ac:picMk id="3" creationId="{B0CEE8DE-DD0C-BEAA-132A-4FBE8E85863B}"/>
          </ac:picMkLst>
        </pc:picChg>
      </pc:sldChg>
      <pc:sldChg chg="addSp modSp mod ord">
        <pc:chgData name="Baechler Jonathan" userId="47f0ae59-e29e-4ab1-be6f-043bae60ed99" providerId="ADAL" clId="{E15D53BE-64E1-414C-9F12-CA5459DEC6D8}" dt="2025-08-20T14:14:04.019" v="72" actId="20577"/>
        <pc:sldMkLst>
          <pc:docMk/>
          <pc:sldMk cId="1979867114" sldId="286"/>
        </pc:sldMkLst>
        <pc:spChg chg="add mod">
          <ac:chgData name="Baechler Jonathan" userId="47f0ae59-e29e-4ab1-be6f-043bae60ed99" providerId="ADAL" clId="{E15D53BE-64E1-414C-9F12-CA5459DEC6D8}" dt="2025-08-20T14:14:04.019" v="72" actId="20577"/>
          <ac:spMkLst>
            <pc:docMk/>
            <pc:sldMk cId="1979867114" sldId="286"/>
            <ac:spMk id="4" creationId="{BF7ED062-E070-9626-FB14-59A0342DC9E5}"/>
          </ac:spMkLst>
        </pc:spChg>
      </pc:sldChg>
      <pc:sldChg chg="addSp modSp mod">
        <pc:chgData name="Baechler Jonathan" userId="47f0ae59-e29e-4ab1-be6f-043bae60ed99" providerId="ADAL" clId="{E15D53BE-64E1-414C-9F12-CA5459DEC6D8}" dt="2025-08-20T14:33:24.091" v="185" actId="14861"/>
        <pc:sldMkLst>
          <pc:docMk/>
          <pc:sldMk cId="506832896" sldId="288"/>
        </pc:sldMkLst>
        <pc:spChg chg="add mod">
          <ac:chgData name="Baechler Jonathan" userId="47f0ae59-e29e-4ab1-be6f-043bae60ed99" providerId="ADAL" clId="{E15D53BE-64E1-414C-9F12-CA5459DEC6D8}" dt="2025-08-20T14:33:24.091" v="185" actId="14861"/>
          <ac:spMkLst>
            <pc:docMk/>
            <pc:sldMk cId="506832896" sldId="288"/>
            <ac:spMk id="4" creationId="{9717BD9A-B4B9-C59A-00B3-496371C07F10}"/>
          </ac:spMkLst>
        </pc:spChg>
      </pc:sldChg>
      <pc:sldChg chg="addSp modSp mod ord">
        <pc:chgData name="Baechler Jonathan" userId="47f0ae59-e29e-4ab1-be6f-043bae60ed99" providerId="ADAL" clId="{E15D53BE-64E1-414C-9F12-CA5459DEC6D8}" dt="2025-08-20T14:33:15.170" v="184" actId="14861"/>
        <pc:sldMkLst>
          <pc:docMk/>
          <pc:sldMk cId="3014505276" sldId="289"/>
        </pc:sldMkLst>
        <pc:spChg chg="mod">
          <ac:chgData name="Baechler Jonathan" userId="47f0ae59-e29e-4ab1-be6f-043bae60ed99" providerId="ADAL" clId="{E15D53BE-64E1-414C-9F12-CA5459DEC6D8}" dt="2025-08-20T14:12:57.126" v="64" actId="1076"/>
          <ac:spMkLst>
            <pc:docMk/>
            <pc:sldMk cId="3014505276" sldId="289"/>
            <ac:spMk id="2" creationId="{DAFA2B23-C16F-41A3-9926-5F1B48D74FEF}"/>
          </ac:spMkLst>
        </pc:spChg>
        <pc:spChg chg="add mod">
          <ac:chgData name="Baechler Jonathan" userId="47f0ae59-e29e-4ab1-be6f-043bae60ed99" providerId="ADAL" clId="{E15D53BE-64E1-414C-9F12-CA5459DEC6D8}" dt="2025-08-20T14:33:15.170" v="184" actId="14861"/>
          <ac:spMkLst>
            <pc:docMk/>
            <pc:sldMk cId="3014505276" sldId="289"/>
            <ac:spMk id="5" creationId="{D66B1BC6-6D54-E2C4-585B-B549FA10EE41}"/>
          </ac:spMkLst>
        </pc:spChg>
      </pc:sldChg>
      <pc:sldChg chg="addSp modSp mod">
        <pc:chgData name="Baechler Jonathan" userId="47f0ae59-e29e-4ab1-be6f-043bae60ed99" providerId="ADAL" clId="{E15D53BE-64E1-414C-9F12-CA5459DEC6D8}" dt="2025-08-20T14:32:57.580" v="183" actId="14861"/>
        <pc:sldMkLst>
          <pc:docMk/>
          <pc:sldMk cId="217551331" sldId="290"/>
        </pc:sldMkLst>
        <pc:spChg chg="mod">
          <ac:chgData name="Baechler Jonathan" userId="47f0ae59-e29e-4ab1-be6f-043bae60ed99" providerId="ADAL" clId="{E15D53BE-64E1-414C-9F12-CA5459DEC6D8}" dt="2025-08-20T14:16:45.456" v="103" actId="1076"/>
          <ac:spMkLst>
            <pc:docMk/>
            <pc:sldMk cId="217551331" sldId="290"/>
            <ac:spMk id="2" creationId="{A3782236-A5D6-4E2F-B358-415B819124A3}"/>
          </ac:spMkLst>
        </pc:spChg>
        <pc:spChg chg="mod">
          <ac:chgData name="Baechler Jonathan" userId="47f0ae59-e29e-4ab1-be6f-043bae60ed99" providerId="ADAL" clId="{E15D53BE-64E1-414C-9F12-CA5459DEC6D8}" dt="2025-08-20T14:16:40.023" v="102" actId="14100"/>
          <ac:spMkLst>
            <pc:docMk/>
            <pc:sldMk cId="217551331" sldId="290"/>
            <ac:spMk id="3" creationId="{FCD06DB7-E6A8-4FFC-A8E7-EAF5A4AD689D}"/>
          </ac:spMkLst>
        </pc:spChg>
        <pc:spChg chg="add mod">
          <ac:chgData name="Baechler Jonathan" userId="47f0ae59-e29e-4ab1-be6f-043bae60ed99" providerId="ADAL" clId="{E15D53BE-64E1-414C-9F12-CA5459DEC6D8}" dt="2025-08-20T14:32:57.580" v="183" actId="14861"/>
          <ac:spMkLst>
            <pc:docMk/>
            <pc:sldMk cId="217551331" sldId="290"/>
            <ac:spMk id="4" creationId="{6FEA62C2-7702-DBE8-BDDD-CC40BC0870EE}"/>
          </ac:spMkLst>
        </pc:spChg>
        <pc:picChg chg="mod">
          <ac:chgData name="Baechler Jonathan" userId="47f0ae59-e29e-4ab1-be6f-043bae60ed99" providerId="ADAL" clId="{E15D53BE-64E1-414C-9F12-CA5459DEC6D8}" dt="2025-08-20T14:16:11.393" v="99" actId="1076"/>
          <ac:picMkLst>
            <pc:docMk/>
            <pc:sldMk cId="217551331" sldId="290"/>
            <ac:picMk id="5124" creationId="{74F715FD-E589-4A34-BF7F-752605962F51}"/>
          </ac:picMkLst>
        </pc:picChg>
      </pc:sldChg>
      <pc:sldChg chg="addSp modSp mod">
        <pc:chgData name="Baechler Jonathan" userId="47f0ae59-e29e-4ab1-be6f-043bae60ed99" providerId="ADAL" clId="{E15D53BE-64E1-414C-9F12-CA5459DEC6D8}" dt="2025-08-20T14:32:38.172" v="182" actId="14861"/>
        <pc:sldMkLst>
          <pc:docMk/>
          <pc:sldMk cId="175767748" sldId="291"/>
        </pc:sldMkLst>
        <pc:spChg chg="add mod">
          <ac:chgData name="Baechler Jonathan" userId="47f0ae59-e29e-4ab1-be6f-043bae60ed99" providerId="ADAL" clId="{E15D53BE-64E1-414C-9F12-CA5459DEC6D8}" dt="2025-08-20T14:32:38.172" v="182" actId="14861"/>
          <ac:spMkLst>
            <pc:docMk/>
            <pc:sldMk cId="175767748" sldId="291"/>
            <ac:spMk id="3" creationId="{1B7A60E5-30CE-0E69-2F05-9C0D94CDCD0A}"/>
          </ac:spMkLst>
        </pc:spChg>
      </pc:sldChg>
      <pc:sldChg chg="addSp modSp mod">
        <pc:chgData name="Baechler Jonathan" userId="47f0ae59-e29e-4ab1-be6f-043bae60ed99" providerId="ADAL" clId="{E15D53BE-64E1-414C-9F12-CA5459DEC6D8}" dt="2025-08-20T14:32:22.521" v="181" actId="14861"/>
        <pc:sldMkLst>
          <pc:docMk/>
          <pc:sldMk cId="1469312718" sldId="292"/>
        </pc:sldMkLst>
        <pc:spChg chg="add mod">
          <ac:chgData name="Baechler Jonathan" userId="47f0ae59-e29e-4ab1-be6f-043bae60ed99" providerId="ADAL" clId="{E15D53BE-64E1-414C-9F12-CA5459DEC6D8}" dt="2025-08-20T14:32:22.521" v="181" actId="14861"/>
          <ac:spMkLst>
            <pc:docMk/>
            <pc:sldMk cId="1469312718" sldId="292"/>
            <ac:spMk id="4" creationId="{475596F6-2BCE-9E88-3AAC-9FAF740D33AA}"/>
          </ac:spMkLst>
        </pc:spChg>
      </pc:sldChg>
      <pc:sldChg chg="addSp modSp mod">
        <pc:chgData name="Baechler Jonathan" userId="47f0ae59-e29e-4ab1-be6f-043bae60ed99" providerId="ADAL" clId="{E15D53BE-64E1-414C-9F12-CA5459DEC6D8}" dt="2025-08-20T14:31:52.341" v="179" actId="14861"/>
        <pc:sldMkLst>
          <pc:docMk/>
          <pc:sldMk cId="2226601655" sldId="293"/>
        </pc:sldMkLst>
        <pc:spChg chg="add mod">
          <ac:chgData name="Baechler Jonathan" userId="47f0ae59-e29e-4ab1-be6f-043bae60ed99" providerId="ADAL" clId="{E15D53BE-64E1-414C-9F12-CA5459DEC6D8}" dt="2025-08-20T14:31:52.341" v="179" actId="14861"/>
          <ac:spMkLst>
            <pc:docMk/>
            <pc:sldMk cId="2226601655" sldId="293"/>
            <ac:spMk id="4" creationId="{29D9D1E5-160B-36F7-FFD0-0223009A83AB}"/>
          </ac:spMkLst>
        </pc:spChg>
      </pc:sldChg>
      <pc:sldChg chg="addSp modSp mod">
        <pc:chgData name="Baechler Jonathan" userId="47f0ae59-e29e-4ab1-be6f-043bae60ed99" providerId="ADAL" clId="{E15D53BE-64E1-414C-9F12-CA5459DEC6D8}" dt="2025-08-20T14:31:37.852" v="178" actId="14861"/>
        <pc:sldMkLst>
          <pc:docMk/>
          <pc:sldMk cId="889358634" sldId="294"/>
        </pc:sldMkLst>
        <pc:spChg chg="add mod">
          <ac:chgData name="Baechler Jonathan" userId="47f0ae59-e29e-4ab1-be6f-043bae60ed99" providerId="ADAL" clId="{E15D53BE-64E1-414C-9F12-CA5459DEC6D8}" dt="2025-08-20T14:31:37.852" v="178" actId="14861"/>
          <ac:spMkLst>
            <pc:docMk/>
            <pc:sldMk cId="889358634" sldId="294"/>
            <ac:spMk id="4" creationId="{CAB1DFF2-AEA3-40D1-8130-D7B0D625B059}"/>
          </ac:spMkLst>
        </pc:spChg>
      </pc:sldChg>
      <pc:sldChg chg="addSp modSp mod">
        <pc:chgData name="Baechler Jonathan" userId="47f0ae59-e29e-4ab1-be6f-043bae60ed99" providerId="ADAL" clId="{E15D53BE-64E1-414C-9F12-CA5459DEC6D8}" dt="2025-08-20T14:31:26.980" v="177" actId="14861"/>
        <pc:sldMkLst>
          <pc:docMk/>
          <pc:sldMk cId="1617312210" sldId="295"/>
        </pc:sldMkLst>
        <pc:spChg chg="mod">
          <ac:chgData name="Baechler Jonathan" userId="47f0ae59-e29e-4ab1-be6f-043bae60ed99" providerId="ADAL" clId="{E15D53BE-64E1-414C-9F12-CA5459DEC6D8}" dt="2025-08-20T14:25:46.995" v="137" actId="14100"/>
          <ac:spMkLst>
            <pc:docMk/>
            <pc:sldMk cId="1617312210" sldId="295"/>
            <ac:spMk id="2" creationId="{C3521D9A-1682-4500-AE93-C9B3715A338F}"/>
          </ac:spMkLst>
        </pc:spChg>
        <pc:spChg chg="mod">
          <ac:chgData name="Baechler Jonathan" userId="47f0ae59-e29e-4ab1-be6f-043bae60ed99" providerId="ADAL" clId="{E15D53BE-64E1-414C-9F12-CA5459DEC6D8}" dt="2025-08-20T14:25:52.840" v="139" actId="20577"/>
          <ac:spMkLst>
            <pc:docMk/>
            <pc:sldMk cId="1617312210" sldId="295"/>
            <ac:spMk id="3" creationId="{9D813EEC-54A4-4EA0-B06A-847924D4B81E}"/>
          </ac:spMkLst>
        </pc:spChg>
        <pc:spChg chg="add mod">
          <ac:chgData name="Baechler Jonathan" userId="47f0ae59-e29e-4ab1-be6f-043bae60ed99" providerId="ADAL" clId="{E15D53BE-64E1-414C-9F12-CA5459DEC6D8}" dt="2025-08-20T14:31:26.980" v="177" actId="14861"/>
          <ac:spMkLst>
            <pc:docMk/>
            <pc:sldMk cId="1617312210" sldId="295"/>
            <ac:spMk id="4" creationId="{32A99E08-15EB-1ABC-98CD-CCCEAA2C629E}"/>
          </ac:spMkLst>
        </pc:spChg>
      </pc:sldChg>
      <pc:sldChg chg="modSp del mod">
        <pc:chgData name="Baechler Jonathan" userId="47f0ae59-e29e-4ab1-be6f-043bae60ed99" providerId="ADAL" clId="{E15D53BE-64E1-414C-9F12-CA5459DEC6D8}" dt="2025-08-20T14:28:05.935" v="164" actId="47"/>
        <pc:sldMkLst>
          <pc:docMk/>
          <pc:sldMk cId="2885006883" sldId="298"/>
        </pc:sldMkLst>
        <pc:spChg chg="mod">
          <ac:chgData name="Baechler Jonathan" userId="47f0ae59-e29e-4ab1-be6f-043bae60ed99" providerId="ADAL" clId="{E15D53BE-64E1-414C-9F12-CA5459DEC6D8}" dt="2025-08-20T14:27:31.958" v="157" actId="21"/>
          <ac:spMkLst>
            <pc:docMk/>
            <pc:sldMk cId="2885006883" sldId="298"/>
            <ac:spMk id="3" creationId="{FC76B832-9B01-4409-8C83-5D69F19A0B68}"/>
          </ac:spMkLst>
        </pc:spChg>
      </pc:sldChg>
      <pc:sldChg chg="addSp delSp modSp mod">
        <pc:chgData name="Baechler Jonathan" userId="47f0ae59-e29e-4ab1-be6f-043bae60ed99" providerId="ADAL" clId="{E15D53BE-64E1-414C-9F12-CA5459DEC6D8}" dt="2025-08-20T14:30:48.513" v="176" actId="14861"/>
        <pc:sldMkLst>
          <pc:docMk/>
          <pc:sldMk cId="1667889046" sldId="299"/>
        </pc:sldMkLst>
        <pc:spChg chg="add del">
          <ac:chgData name="Baechler Jonathan" userId="47f0ae59-e29e-4ab1-be6f-043bae60ed99" providerId="ADAL" clId="{E15D53BE-64E1-414C-9F12-CA5459DEC6D8}" dt="2025-08-20T14:28:40.003" v="166" actId="22"/>
          <ac:spMkLst>
            <pc:docMk/>
            <pc:sldMk cId="1667889046" sldId="299"/>
            <ac:spMk id="5" creationId="{4C87086F-A4EA-5CD3-9CA8-73C81DE30EB1}"/>
          </ac:spMkLst>
        </pc:spChg>
        <pc:spChg chg="add mod">
          <ac:chgData name="Baechler Jonathan" userId="47f0ae59-e29e-4ab1-be6f-043bae60ed99" providerId="ADAL" clId="{E15D53BE-64E1-414C-9F12-CA5459DEC6D8}" dt="2025-08-20T14:30:48.513" v="176" actId="14861"/>
          <ac:spMkLst>
            <pc:docMk/>
            <pc:sldMk cId="1667889046" sldId="299"/>
            <ac:spMk id="6" creationId="{71C0C365-661A-538E-7E3D-0E6E41398705}"/>
          </ac:spMkLst>
        </pc:spChg>
      </pc:sldChg>
      <pc:sldChg chg="addSp modSp mod">
        <pc:chgData name="Baechler Jonathan" userId="47f0ae59-e29e-4ab1-be6f-043bae60ed99" providerId="ADAL" clId="{E15D53BE-64E1-414C-9F12-CA5459DEC6D8}" dt="2025-08-20T14:34:21.349" v="190" actId="20577"/>
        <pc:sldMkLst>
          <pc:docMk/>
          <pc:sldMk cId="3898855607" sldId="300"/>
        </pc:sldMkLst>
        <pc:spChg chg="add mod">
          <ac:chgData name="Baechler Jonathan" userId="47f0ae59-e29e-4ab1-be6f-043bae60ed99" providerId="ADAL" clId="{E15D53BE-64E1-414C-9F12-CA5459DEC6D8}" dt="2025-08-20T14:34:21.349" v="190" actId="20577"/>
          <ac:spMkLst>
            <pc:docMk/>
            <pc:sldMk cId="3898855607" sldId="300"/>
            <ac:spMk id="5" creationId="{3996DDF5-93B8-84F8-0115-E4E19C38FBA7}"/>
          </ac:spMkLst>
        </pc:spChg>
      </pc:sldChg>
      <pc:sldChg chg="addSp modSp mod">
        <pc:chgData name="Baechler Jonathan" userId="47f0ae59-e29e-4ab1-be6f-043bae60ed99" providerId="ADAL" clId="{E15D53BE-64E1-414C-9F12-CA5459DEC6D8}" dt="2025-08-20T14:34:44.484" v="193" actId="20577"/>
        <pc:sldMkLst>
          <pc:docMk/>
          <pc:sldMk cId="430506222" sldId="302"/>
        </pc:sldMkLst>
        <pc:spChg chg="add mod">
          <ac:chgData name="Baechler Jonathan" userId="47f0ae59-e29e-4ab1-be6f-043bae60ed99" providerId="ADAL" clId="{E15D53BE-64E1-414C-9F12-CA5459DEC6D8}" dt="2025-08-20T14:34:44.484" v="193" actId="20577"/>
          <ac:spMkLst>
            <pc:docMk/>
            <pc:sldMk cId="430506222" sldId="302"/>
            <ac:spMk id="4" creationId="{B7E8305B-AC18-378F-D7E1-8E4C8BC36F29}"/>
          </ac:spMkLst>
        </pc:spChg>
      </pc:sldChg>
      <pc:sldChg chg="addSp modSp mod">
        <pc:chgData name="Baechler Jonathan" userId="47f0ae59-e29e-4ab1-be6f-043bae60ed99" providerId="ADAL" clId="{E15D53BE-64E1-414C-9F12-CA5459DEC6D8}" dt="2025-08-20T14:35:07.481" v="197" actId="14100"/>
        <pc:sldMkLst>
          <pc:docMk/>
          <pc:sldMk cId="2638024504" sldId="303"/>
        </pc:sldMkLst>
        <pc:spChg chg="mod">
          <ac:chgData name="Baechler Jonathan" userId="47f0ae59-e29e-4ab1-be6f-043bae60ed99" providerId="ADAL" clId="{E15D53BE-64E1-414C-9F12-CA5459DEC6D8}" dt="2025-08-20T14:35:07.481" v="197" actId="14100"/>
          <ac:spMkLst>
            <pc:docMk/>
            <pc:sldMk cId="2638024504" sldId="303"/>
            <ac:spMk id="2" creationId="{1F143705-21F8-499B-B289-5C1B76D25644}"/>
          </ac:spMkLst>
        </pc:spChg>
        <pc:spChg chg="add mod">
          <ac:chgData name="Baechler Jonathan" userId="47f0ae59-e29e-4ab1-be6f-043bae60ed99" providerId="ADAL" clId="{E15D53BE-64E1-414C-9F12-CA5459DEC6D8}" dt="2025-08-20T14:35:01.374" v="196" actId="20577"/>
          <ac:spMkLst>
            <pc:docMk/>
            <pc:sldMk cId="2638024504" sldId="303"/>
            <ac:spMk id="5" creationId="{9BF03700-32C6-F226-6988-4283527A9B06}"/>
          </ac:spMkLst>
        </pc:spChg>
      </pc:sldChg>
      <pc:sldChg chg="addSp modSp mod">
        <pc:chgData name="Baechler Jonathan" userId="47f0ae59-e29e-4ab1-be6f-043bae60ed99" providerId="ADAL" clId="{E15D53BE-64E1-414C-9F12-CA5459DEC6D8}" dt="2025-08-20T14:35:49.218" v="209" actId="20577"/>
        <pc:sldMkLst>
          <pc:docMk/>
          <pc:sldMk cId="3803027412" sldId="304"/>
        </pc:sldMkLst>
        <pc:spChg chg="add mod">
          <ac:chgData name="Baechler Jonathan" userId="47f0ae59-e29e-4ab1-be6f-043bae60ed99" providerId="ADAL" clId="{E15D53BE-64E1-414C-9F12-CA5459DEC6D8}" dt="2025-08-20T14:35:49.218" v="209" actId="20577"/>
          <ac:spMkLst>
            <pc:docMk/>
            <pc:sldMk cId="3803027412" sldId="304"/>
            <ac:spMk id="4" creationId="{43648213-FFF2-B4A0-7F8E-5295F6F1FBCC}"/>
          </ac:spMkLst>
        </pc:spChg>
      </pc:sldChg>
      <pc:sldChg chg="addSp modSp mod">
        <pc:chgData name="Baechler Jonathan" userId="47f0ae59-e29e-4ab1-be6f-043bae60ed99" providerId="ADAL" clId="{E15D53BE-64E1-414C-9F12-CA5459DEC6D8}" dt="2025-08-20T14:32:12.969" v="180" actId="14861"/>
        <pc:sldMkLst>
          <pc:docMk/>
          <pc:sldMk cId="4138817688" sldId="305"/>
        </pc:sldMkLst>
        <pc:spChg chg="add mod">
          <ac:chgData name="Baechler Jonathan" userId="47f0ae59-e29e-4ab1-be6f-043bae60ed99" providerId="ADAL" clId="{E15D53BE-64E1-414C-9F12-CA5459DEC6D8}" dt="2025-08-20T14:32:12.969" v="180" actId="14861"/>
          <ac:spMkLst>
            <pc:docMk/>
            <pc:sldMk cId="4138817688" sldId="305"/>
            <ac:spMk id="4" creationId="{EFDEF074-5013-57E1-C67E-661EEC12DC44}"/>
          </ac:spMkLst>
        </pc:spChg>
      </pc:sldChg>
      <pc:sldChg chg="addSp modSp mod">
        <pc:chgData name="Baechler Jonathan" userId="47f0ae59-e29e-4ab1-be6f-043bae60ed99" providerId="ADAL" clId="{E15D53BE-64E1-414C-9F12-CA5459DEC6D8}" dt="2025-08-20T14:36:34.118" v="217" actId="20577"/>
        <pc:sldMkLst>
          <pc:docMk/>
          <pc:sldMk cId="255805602" sldId="306"/>
        </pc:sldMkLst>
        <pc:spChg chg="mod">
          <ac:chgData name="Baechler Jonathan" userId="47f0ae59-e29e-4ab1-be6f-043bae60ed99" providerId="ADAL" clId="{E15D53BE-64E1-414C-9F12-CA5459DEC6D8}" dt="2025-08-20T14:36:25.037" v="211" actId="1076"/>
          <ac:spMkLst>
            <pc:docMk/>
            <pc:sldMk cId="255805602" sldId="306"/>
            <ac:spMk id="2" creationId="{E231C6DF-06C4-45EE-8541-1D1D8CA6C58F}"/>
          </ac:spMkLst>
        </pc:spChg>
        <pc:spChg chg="add mod">
          <ac:chgData name="Baechler Jonathan" userId="47f0ae59-e29e-4ab1-be6f-043bae60ed99" providerId="ADAL" clId="{E15D53BE-64E1-414C-9F12-CA5459DEC6D8}" dt="2025-08-20T14:36:34.118" v="217" actId="20577"/>
          <ac:spMkLst>
            <pc:docMk/>
            <pc:sldMk cId="255805602" sldId="306"/>
            <ac:spMk id="4" creationId="{1B775037-1DBF-005C-1504-8D184D7CA98D}"/>
          </ac:spMkLst>
        </pc:spChg>
      </pc:sldChg>
      <pc:sldChg chg="addSp modSp mod">
        <pc:chgData name="Baechler Jonathan" userId="47f0ae59-e29e-4ab1-be6f-043bae60ed99" providerId="ADAL" clId="{E15D53BE-64E1-414C-9F12-CA5459DEC6D8}" dt="2025-08-20T14:37:32.969" v="224" actId="14100"/>
        <pc:sldMkLst>
          <pc:docMk/>
          <pc:sldMk cId="4237931271" sldId="307"/>
        </pc:sldMkLst>
        <pc:spChg chg="mod">
          <ac:chgData name="Baechler Jonathan" userId="47f0ae59-e29e-4ab1-be6f-043bae60ed99" providerId="ADAL" clId="{E15D53BE-64E1-414C-9F12-CA5459DEC6D8}" dt="2025-08-20T14:37:32.969" v="224" actId="14100"/>
          <ac:spMkLst>
            <pc:docMk/>
            <pc:sldMk cId="4237931271" sldId="307"/>
            <ac:spMk id="2" creationId="{853E0E57-B388-4A6E-8507-2768129E91CB}"/>
          </ac:spMkLst>
        </pc:spChg>
        <pc:spChg chg="mod">
          <ac:chgData name="Baechler Jonathan" userId="47f0ae59-e29e-4ab1-be6f-043bae60ed99" providerId="ADAL" clId="{E15D53BE-64E1-414C-9F12-CA5459DEC6D8}" dt="2025-08-20T14:37:29.284" v="223" actId="14100"/>
          <ac:spMkLst>
            <pc:docMk/>
            <pc:sldMk cId="4237931271" sldId="307"/>
            <ac:spMk id="3" creationId="{27300278-C32F-4EAA-ACEF-9295C5C9674D}"/>
          </ac:spMkLst>
        </pc:spChg>
        <pc:spChg chg="add mod">
          <ac:chgData name="Baechler Jonathan" userId="47f0ae59-e29e-4ab1-be6f-043bae60ed99" providerId="ADAL" clId="{E15D53BE-64E1-414C-9F12-CA5459DEC6D8}" dt="2025-08-20T14:36:50.202" v="222" actId="20577"/>
          <ac:spMkLst>
            <pc:docMk/>
            <pc:sldMk cId="4237931271" sldId="307"/>
            <ac:spMk id="4" creationId="{751F380D-9C83-E94C-E6D4-99AADED7E434}"/>
          </ac:spMkLst>
        </pc:spChg>
      </pc:sldChg>
      <pc:sldChg chg="addSp modSp mod">
        <pc:chgData name="Baechler Jonathan" userId="47f0ae59-e29e-4ab1-be6f-043bae60ed99" providerId="ADAL" clId="{E15D53BE-64E1-414C-9F12-CA5459DEC6D8}" dt="2025-08-20T14:38:08.272" v="230" actId="27636"/>
        <pc:sldMkLst>
          <pc:docMk/>
          <pc:sldMk cId="573565587" sldId="308"/>
        </pc:sldMkLst>
        <pc:spChg chg="mod">
          <ac:chgData name="Baechler Jonathan" userId="47f0ae59-e29e-4ab1-be6f-043bae60ed99" providerId="ADAL" clId="{E15D53BE-64E1-414C-9F12-CA5459DEC6D8}" dt="2025-08-20T14:38:03.454" v="228" actId="14100"/>
          <ac:spMkLst>
            <pc:docMk/>
            <pc:sldMk cId="573565587" sldId="308"/>
            <ac:spMk id="2" creationId="{67867808-D6FC-4013-BE29-1FFE3B1A2388}"/>
          </ac:spMkLst>
        </pc:spChg>
        <pc:spChg chg="mod">
          <ac:chgData name="Baechler Jonathan" userId="47f0ae59-e29e-4ab1-be6f-043bae60ed99" providerId="ADAL" clId="{E15D53BE-64E1-414C-9F12-CA5459DEC6D8}" dt="2025-08-20T14:38:08.272" v="230" actId="27636"/>
          <ac:spMkLst>
            <pc:docMk/>
            <pc:sldMk cId="573565587" sldId="308"/>
            <ac:spMk id="3" creationId="{276BE1D2-5EE3-4295-996B-6AB5CDCBE2E0}"/>
          </ac:spMkLst>
        </pc:spChg>
        <pc:spChg chg="add mod">
          <ac:chgData name="Baechler Jonathan" userId="47f0ae59-e29e-4ab1-be6f-043bae60ed99" providerId="ADAL" clId="{E15D53BE-64E1-414C-9F12-CA5459DEC6D8}" dt="2025-08-20T14:37:58.495" v="227" actId="20577"/>
          <ac:spMkLst>
            <pc:docMk/>
            <pc:sldMk cId="573565587" sldId="308"/>
            <ac:spMk id="4" creationId="{E0FE41EA-2B33-4891-926D-BFFE4A76B4D5}"/>
          </ac:spMkLst>
        </pc:spChg>
      </pc:sldChg>
      <pc:sldChg chg="addSp modSp mod">
        <pc:chgData name="Baechler Jonathan" userId="47f0ae59-e29e-4ab1-be6f-043bae60ed99" providerId="ADAL" clId="{E15D53BE-64E1-414C-9F12-CA5459DEC6D8}" dt="2025-08-20T14:38:22.400" v="236" actId="20577"/>
        <pc:sldMkLst>
          <pc:docMk/>
          <pc:sldMk cId="23058949" sldId="309"/>
        </pc:sldMkLst>
        <pc:spChg chg="add mod">
          <ac:chgData name="Baechler Jonathan" userId="47f0ae59-e29e-4ab1-be6f-043bae60ed99" providerId="ADAL" clId="{E15D53BE-64E1-414C-9F12-CA5459DEC6D8}" dt="2025-08-20T14:38:22.400" v="236" actId="20577"/>
          <ac:spMkLst>
            <pc:docMk/>
            <pc:sldMk cId="23058949" sldId="309"/>
            <ac:spMk id="4" creationId="{0297B86B-CD7A-3B4A-F7F0-CE3CA934634C}"/>
          </ac:spMkLst>
        </pc:spChg>
      </pc:sldChg>
      <pc:sldChg chg="addSp modSp mod">
        <pc:chgData name="Baechler Jonathan" userId="47f0ae59-e29e-4ab1-be6f-043bae60ed99" providerId="ADAL" clId="{E15D53BE-64E1-414C-9F12-CA5459DEC6D8}" dt="2025-08-20T14:39:10.518" v="245" actId="1076"/>
        <pc:sldMkLst>
          <pc:docMk/>
          <pc:sldMk cId="1215938433" sldId="310"/>
        </pc:sldMkLst>
        <pc:spChg chg="add mod">
          <ac:chgData name="Baechler Jonathan" userId="47f0ae59-e29e-4ab1-be6f-043bae60ed99" providerId="ADAL" clId="{E15D53BE-64E1-414C-9F12-CA5459DEC6D8}" dt="2025-08-20T14:38:48.620" v="242" actId="20577"/>
          <ac:spMkLst>
            <pc:docMk/>
            <pc:sldMk cId="1215938433" sldId="310"/>
            <ac:spMk id="4" creationId="{C8F5DCA8-C94B-228D-7A19-6A16388E8311}"/>
          </ac:spMkLst>
        </pc:spChg>
        <pc:picChg chg="mod">
          <ac:chgData name="Baechler Jonathan" userId="47f0ae59-e29e-4ab1-be6f-043bae60ed99" providerId="ADAL" clId="{E15D53BE-64E1-414C-9F12-CA5459DEC6D8}" dt="2025-08-20T14:39:10.518" v="245" actId="1076"/>
          <ac:picMkLst>
            <pc:docMk/>
            <pc:sldMk cId="1215938433" sldId="310"/>
            <ac:picMk id="1026" creationId="{69167184-FE19-4338-B6C0-203486095F11}"/>
          </ac:picMkLst>
        </pc:picChg>
      </pc:sldChg>
      <pc:sldChg chg="addSp modSp mod">
        <pc:chgData name="Baechler Jonathan" userId="47f0ae59-e29e-4ab1-be6f-043bae60ed99" providerId="ADAL" clId="{E15D53BE-64E1-414C-9F12-CA5459DEC6D8}" dt="2025-08-20T14:39:43.049" v="255" actId="20577"/>
        <pc:sldMkLst>
          <pc:docMk/>
          <pc:sldMk cId="4260356522" sldId="311"/>
        </pc:sldMkLst>
        <pc:spChg chg="mod">
          <ac:chgData name="Baechler Jonathan" userId="47f0ae59-e29e-4ab1-be6f-043bae60ed99" providerId="ADAL" clId="{E15D53BE-64E1-414C-9F12-CA5459DEC6D8}" dt="2025-08-20T14:39:29.436" v="247" actId="14100"/>
          <ac:spMkLst>
            <pc:docMk/>
            <pc:sldMk cId="4260356522" sldId="311"/>
            <ac:spMk id="2" creationId="{2E854D61-E153-4FB5-9D8F-FD311277799E}"/>
          </ac:spMkLst>
        </pc:spChg>
        <pc:spChg chg="add mod">
          <ac:chgData name="Baechler Jonathan" userId="47f0ae59-e29e-4ab1-be6f-043bae60ed99" providerId="ADAL" clId="{E15D53BE-64E1-414C-9F12-CA5459DEC6D8}" dt="2025-08-20T14:39:43.049" v="255" actId="20577"/>
          <ac:spMkLst>
            <pc:docMk/>
            <pc:sldMk cId="4260356522" sldId="311"/>
            <ac:spMk id="4" creationId="{5E53406B-28AF-5408-D359-9B888ECFB883}"/>
          </ac:spMkLst>
        </pc:spChg>
      </pc:sldChg>
      <pc:sldChg chg="addSp delSp modSp mod">
        <pc:chgData name="Baechler Jonathan" userId="47f0ae59-e29e-4ab1-be6f-043bae60ed99" providerId="ADAL" clId="{E15D53BE-64E1-414C-9F12-CA5459DEC6D8}" dt="2025-08-20T14:40:53.171" v="264" actId="1076"/>
        <pc:sldMkLst>
          <pc:docMk/>
          <pc:sldMk cId="2003668294" sldId="312"/>
        </pc:sldMkLst>
        <pc:spChg chg="mod">
          <ac:chgData name="Baechler Jonathan" userId="47f0ae59-e29e-4ab1-be6f-043bae60ed99" providerId="ADAL" clId="{E15D53BE-64E1-414C-9F12-CA5459DEC6D8}" dt="2025-08-20T14:40:50.386" v="263" actId="1076"/>
          <ac:spMkLst>
            <pc:docMk/>
            <pc:sldMk cId="2003668294" sldId="312"/>
            <ac:spMk id="2" creationId="{79EE1712-5C7E-42E9-9C63-9D4A2E1BF7EB}"/>
          </ac:spMkLst>
        </pc:spChg>
        <pc:spChg chg="mod">
          <ac:chgData name="Baechler Jonathan" userId="47f0ae59-e29e-4ab1-be6f-043bae60ed99" providerId="ADAL" clId="{E15D53BE-64E1-414C-9F12-CA5459DEC6D8}" dt="2025-08-20T14:40:53.171" v="264" actId="1076"/>
          <ac:spMkLst>
            <pc:docMk/>
            <pc:sldMk cId="2003668294" sldId="312"/>
            <ac:spMk id="3" creationId="{BA4EDA68-4CBB-4486-952F-68A92AAA26BF}"/>
          </ac:spMkLst>
        </pc:spChg>
        <pc:spChg chg="add del mod">
          <ac:chgData name="Baechler Jonathan" userId="47f0ae59-e29e-4ab1-be6f-043bae60ed99" providerId="ADAL" clId="{E15D53BE-64E1-414C-9F12-CA5459DEC6D8}" dt="2025-08-20T14:40:01.180" v="257" actId="478"/>
          <ac:spMkLst>
            <pc:docMk/>
            <pc:sldMk cId="2003668294" sldId="312"/>
            <ac:spMk id="4" creationId="{37AEAD39-9A78-3C80-AAD1-2F6D88A9B5E2}"/>
          </ac:spMkLst>
        </pc:spChg>
        <pc:spChg chg="add mod">
          <ac:chgData name="Baechler Jonathan" userId="47f0ae59-e29e-4ab1-be6f-043bae60ed99" providerId="ADAL" clId="{E15D53BE-64E1-414C-9F12-CA5459DEC6D8}" dt="2025-08-20T14:40:11.432" v="260" actId="20577"/>
          <ac:spMkLst>
            <pc:docMk/>
            <pc:sldMk cId="2003668294" sldId="312"/>
            <ac:spMk id="5" creationId="{188FD01E-E946-F991-36F5-2647822A5CA7}"/>
          </ac:spMkLst>
        </pc:spChg>
      </pc:sldChg>
      <pc:sldChg chg="addSp modSp mod">
        <pc:chgData name="Baechler Jonathan" userId="47f0ae59-e29e-4ab1-be6f-043bae60ed99" providerId="ADAL" clId="{E15D53BE-64E1-414C-9F12-CA5459DEC6D8}" dt="2025-08-20T14:41:46.842" v="272" actId="1076"/>
        <pc:sldMkLst>
          <pc:docMk/>
          <pc:sldMk cId="2477032290" sldId="313"/>
        </pc:sldMkLst>
        <pc:spChg chg="add mod">
          <ac:chgData name="Baechler Jonathan" userId="47f0ae59-e29e-4ab1-be6f-043bae60ed99" providerId="ADAL" clId="{E15D53BE-64E1-414C-9F12-CA5459DEC6D8}" dt="2025-08-20T14:41:39.928" v="270" actId="20577"/>
          <ac:spMkLst>
            <pc:docMk/>
            <pc:sldMk cId="2477032290" sldId="313"/>
            <ac:spMk id="4" creationId="{AB2C4D51-6B77-2554-6CDE-AFEEEF1FD5B6}"/>
          </ac:spMkLst>
        </pc:spChg>
        <pc:picChg chg="mod">
          <ac:chgData name="Baechler Jonathan" userId="47f0ae59-e29e-4ab1-be6f-043bae60ed99" providerId="ADAL" clId="{E15D53BE-64E1-414C-9F12-CA5459DEC6D8}" dt="2025-08-20T14:41:46.842" v="272" actId="1076"/>
          <ac:picMkLst>
            <pc:docMk/>
            <pc:sldMk cId="2477032290" sldId="313"/>
            <ac:picMk id="2056" creationId="{CD4BBB46-D9BF-4992-9C6F-4C1EFE760689}"/>
          </ac:picMkLst>
        </pc:picChg>
      </pc:sldChg>
      <pc:sldChg chg="addSp modSp mod">
        <pc:chgData name="Baechler Jonathan" userId="47f0ae59-e29e-4ab1-be6f-043bae60ed99" providerId="ADAL" clId="{E15D53BE-64E1-414C-9F12-CA5459DEC6D8}" dt="2025-08-20T14:42:29.183" v="280" actId="20577"/>
        <pc:sldMkLst>
          <pc:docMk/>
          <pc:sldMk cId="874441373" sldId="314"/>
        </pc:sldMkLst>
        <pc:spChg chg="add mod">
          <ac:chgData name="Baechler Jonathan" userId="47f0ae59-e29e-4ab1-be6f-043bae60ed99" providerId="ADAL" clId="{E15D53BE-64E1-414C-9F12-CA5459DEC6D8}" dt="2025-08-20T14:42:29.183" v="280" actId="20577"/>
          <ac:spMkLst>
            <pc:docMk/>
            <pc:sldMk cId="874441373" sldId="314"/>
            <ac:spMk id="5" creationId="{FFF23185-B3B4-AFA4-B698-D713C3D92DB1}"/>
          </ac:spMkLst>
        </pc:spChg>
        <pc:picChg chg="mod">
          <ac:chgData name="Baechler Jonathan" userId="47f0ae59-e29e-4ab1-be6f-043bae60ed99" providerId="ADAL" clId="{E15D53BE-64E1-414C-9F12-CA5459DEC6D8}" dt="2025-08-20T14:42:10.087" v="273" actId="1076"/>
          <ac:picMkLst>
            <pc:docMk/>
            <pc:sldMk cId="874441373" sldId="314"/>
            <ac:picMk id="3076" creationId="{73BE1A8A-35D0-4135-A1BC-6EF4722DE6D6}"/>
          </ac:picMkLst>
        </pc:picChg>
      </pc:sldChg>
      <pc:sldChg chg="addSp modSp mod">
        <pc:chgData name="Baechler Jonathan" userId="47f0ae59-e29e-4ab1-be6f-043bae60ed99" providerId="ADAL" clId="{E15D53BE-64E1-414C-9F12-CA5459DEC6D8}" dt="2025-08-20T14:42:47.053" v="284" actId="20577"/>
        <pc:sldMkLst>
          <pc:docMk/>
          <pc:sldMk cId="3825325151" sldId="315"/>
        </pc:sldMkLst>
        <pc:spChg chg="add mod">
          <ac:chgData name="Baechler Jonathan" userId="47f0ae59-e29e-4ab1-be6f-043bae60ed99" providerId="ADAL" clId="{E15D53BE-64E1-414C-9F12-CA5459DEC6D8}" dt="2025-08-20T14:42:47.053" v="284" actId="20577"/>
          <ac:spMkLst>
            <pc:docMk/>
            <pc:sldMk cId="3825325151" sldId="315"/>
            <ac:spMk id="4" creationId="{A4252570-60A9-6D28-39FD-65CAA1E382BA}"/>
          </ac:spMkLst>
        </pc:spChg>
      </pc:sldChg>
      <pc:sldChg chg="addSp modSp mod">
        <pc:chgData name="Baechler Jonathan" userId="47f0ae59-e29e-4ab1-be6f-043bae60ed99" providerId="ADAL" clId="{E15D53BE-64E1-414C-9F12-CA5459DEC6D8}" dt="2025-08-20T14:43:10.861" v="289" actId="1076"/>
        <pc:sldMkLst>
          <pc:docMk/>
          <pc:sldMk cId="640721729" sldId="316"/>
        </pc:sldMkLst>
        <pc:spChg chg="mod">
          <ac:chgData name="Baechler Jonathan" userId="47f0ae59-e29e-4ab1-be6f-043bae60ed99" providerId="ADAL" clId="{E15D53BE-64E1-414C-9F12-CA5459DEC6D8}" dt="2025-08-20T14:43:08.808" v="288" actId="14100"/>
          <ac:spMkLst>
            <pc:docMk/>
            <pc:sldMk cId="640721729" sldId="316"/>
            <ac:spMk id="3" creationId="{44B8F583-AEC2-4736-B44B-B0C849626489}"/>
          </ac:spMkLst>
        </pc:spChg>
        <pc:spChg chg="add mod">
          <ac:chgData name="Baechler Jonathan" userId="47f0ae59-e29e-4ab1-be6f-043bae60ed99" providerId="ADAL" clId="{E15D53BE-64E1-414C-9F12-CA5459DEC6D8}" dt="2025-08-20T14:43:04.302" v="287" actId="20577"/>
          <ac:spMkLst>
            <pc:docMk/>
            <pc:sldMk cId="640721729" sldId="316"/>
            <ac:spMk id="4" creationId="{B933DBCA-844E-0D09-D55F-09B266940762}"/>
          </ac:spMkLst>
        </pc:spChg>
        <pc:picChg chg="mod">
          <ac:chgData name="Baechler Jonathan" userId="47f0ae59-e29e-4ab1-be6f-043bae60ed99" providerId="ADAL" clId="{E15D53BE-64E1-414C-9F12-CA5459DEC6D8}" dt="2025-08-20T14:43:10.861" v="289" actId="1076"/>
          <ac:picMkLst>
            <pc:docMk/>
            <pc:sldMk cId="640721729" sldId="316"/>
            <ac:picMk id="4098" creationId="{327FEE07-74BC-44BA-9EA1-45402406FDAD}"/>
          </ac:picMkLst>
        </pc:picChg>
      </pc:sldChg>
      <pc:sldChg chg="addSp modSp mod">
        <pc:chgData name="Baechler Jonathan" userId="47f0ae59-e29e-4ab1-be6f-043bae60ed99" providerId="ADAL" clId="{E15D53BE-64E1-414C-9F12-CA5459DEC6D8}" dt="2025-08-20T14:44:48.941" v="295" actId="14100"/>
        <pc:sldMkLst>
          <pc:docMk/>
          <pc:sldMk cId="4210777711" sldId="317"/>
        </pc:sldMkLst>
        <pc:spChg chg="mod">
          <ac:chgData name="Baechler Jonathan" userId="47f0ae59-e29e-4ab1-be6f-043bae60ed99" providerId="ADAL" clId="{E15D53BE-64E1-414C-9F12-CA5459DEC6D8}" dt="2025-08-20T14:44:48.941" v="295" actId="14100"/>
          <ac:spMkLst>
            <pc:docMk/>
            <pc:sldMk cId="4210777711" sldId="317"/>
            <ac:spMk id="2" creationId="{3C78F849-4579-4F5A-841C-AE1B21956D9F}"/>
          </ac:spMkLst>
        </pc:spChg>
        <pc:spChg chg="add mod">
          <ac:chgData name="Baechler Jonathan" userId="47f0ae59-e29e-4ab1-be6f-043bae60ed99" providerId="ADAL" clId="{E15D53BE-64E1-414C-9F12-CA5459DEC6D8}" dt="2025-08-20T14:44:43.561" v="294" actId="20577"/>
          <ac:spMkLst>
            <pc:docMk/>
            <pc:sldMk cId="4210777711" sldId="317"/>
            <ac:spMk id="4" creationId="{9F352872-019D-EFB5-CC1E-388051BEABC6}"/>
          </ac:spMkLst>
        </pc:spChg>
      </pc:sldChg>
      <pc:sldChg chg="addSp modSp mod">
        <pc:chgData name="Baechler Jonathan" userId="47f0ae59-e29e-4ab1-be6f-043bae60ed99" providerId="ADAL" clId="{E15D53BE-64E1-414C-9F12-CA5459DEC6D8}" dt="2025-08-20T14:45:17.227" v="302" actId="1076"/>
        <pc:sldMkLst>
          <pc:docMk/>
          <pc:sldMk cId="589398780" sldId="318"/>
        </pc:sldMkLst>
        <pc:spChg chg="mod">
          <ac:chgData name="Baechler Jonathan" userId="47f0ae59-e29e-4ab1-be6f-043bae60ed99" providerId="ADAL" clId="{E15D53BE-64E1-414C-9F12-CA5459DEC6D8}" dt="2025-08-20T14:45:17.227" v="302" actId="1076"/>
          <ac:spMkLst>
            <pc:docMk/>
            <pc:sldMk cId="589398780" sldId="318"/>
            <ac:spMk id="2" creationId="{5F39CBD6-DA8B-4ECE-A6F5-932C6AE76A3E}"/>
          </ac:spMkLst>
        </pc:spChg>
        <pc:spChg chg="mod">
          <ac:chgData name="Baechler Jonathan" userId="47f0ae59-e29e-4ab1-be6f-043bae60ed99" providerId="ADAL" clId="{E15D53BE-64E1-414C-9F12-CA5459DEC6D8}" dt="2025-08-20T14:45:14.210" v="301" actId="14100"/>
          <ac:spMkLst>
            <pc:docMk/>
            <pc:sldMk cId="589398780" sldId="318"/>
            <ac:spMk id="3" creationId="{6A189B61-C125-4E14-B356-2981872DD943}"/>
          </ac:spMkLst>
        </pc:spChg>
        <pc:spChg chg="add mod">
          <ac:chgData name="Baechler Jonathan" userId="47f0ae59-e29e-4ab1-be6f-043bae60ed99" providerId="ADAL" clId="{E15D53BE-64E1-414C-9F12-CA5459DEC6D8}" dt="2025-08-20T14:45:11.636" v="300" actId="20577"/>
          <ac:spMkLst>
            <pc:docMk/>
            <pc:sldMk cId="589398780" sldId="318"/>
            <ac:spMk id="4" creationId="{DC8606CE-0845-BF96-6A8A-7F44D224010D}"/>
          </ac:spMkLst>
        </pc:spChg>
      </pc:sldChg>
      <pc:sldChg chg="modSp del mod">
        <pc:chgData name="Baechler Jonathan" userId="47f0ae59-e29e-4ab1-be6f-043bae60ed99" providerId="ADAL" clId="{E15D53BE-64E1-414C-9F12-CA5459DEC6D8}" dt="2025-08-20T15:12:49.617" v="455" actId="47"/>
        <pc:sldMkLst>
          <pc:docMk/>
          <pc:sldMk cId="331956300" sldId="321"/>
        </pc:sldMkLst>
        <pc:spChg chg="mod">
          <ac:chgData name="Baechler Jonathan" userId="47f0ae59-e29e-4ab1-be6f-043bae60ed99" providerId="ADAL" clId="{E15D53BE-64E1-414C-9F12-CA5459DEC6D8}" dt="2025-08-20T15:12:43.051" v="453" actId="21"/>
          <ac:spMkLst>
            <pc:docMk/>
            <pc:sldMk cId="331956300" sldId="321"/>
            <ac:spMk id="3" creationId="{00000000-0000-0000-0000-000000000000}"/>
          </ac:spMkLst>
        </pc:spChg>
      </pc:sldChg>
      <pc:sldChg chg="modSp del mod">
        <pc:chgData name="Baechler Jonathan" userId="47f0ae59-e29e-4ab1-be6f-043bae60ed99" providerId="ADAL" clId="{E15D53BE-64E1-414C-9F12-CA5459DEC6D8}" dt="2025-08-20T15:14:23.890" v="483" actId="47"/>
        <pc:sldMkLst>
          <pc:docMk/>
          <pc:sldMk cId="3803946474" sldId="322"/>
        </pc:sldMkLst>
        <pc:spChg chg="mod">
          <ac:chgData name="Baechler Jonathan" userId="47f0ae59-e29e-4ab1-be6f-043bae60ed99" providerId="ADAL" clId="{E15D53BE-64E1-414C-9F12-CA5459DEC6D8}" dt="2025-08-20T15:13:48.792" v="470" actId="21"/>
          <ac:spMkLst>
            <pc:docMk/>
            <pc:sldMk cId="3803946474" sldId="322"/>
            <ac:spMk id="3" creationId="{00000000-0000-0000-0000-000000000000}"/>
          </ac:spMkLst>
        </pc:spChg>
      </pc:sldChg>
      <pc:sldChg chg="modSp mod">
        <pc:chgData name="Baechler Jonathan" userId="47f0ae59-e29e-4ab1-be6f-043bae60ed99" providerId="ADAL" clId="{E15D53BE-64E1-414C-9F12-CA5459DEC6D8}" dt="2025-08-20T15:22:09.070" v="554" actId="20577"/>
        <pc:sldMkLst>
          <pc:docMk/>
          <pc:sldMk cId="1918500886" sldId="323"/>
        </pc:sldMkLst>
        <pc:spChg chg="mod">
          <ac:chgData name="Baechler Jonathan" userId="47f0ae59-e29e-4ab1-be6f-043bae60ed99" providerId="ADAL" clId="{E15D53BE-64E1-414C-9F12-CA5459DEC6D8}" dt="2025-08-20T15:22:09.070" v="554" actId="20577"/>
          <ac:spMkLst>
            <pc:docMk/>
            <pc:sldMk cId="1918500886" sldId="323"/>
            <ac:spMk id="3" creationId="{486270F6-E2A4-44DF-A407-B4CC4C45D885}"/>
          </ac:spMkLst>
        </pc:spChg>
      </pc:sldChg>
      <pc:sldChg chg="addSp delSp add del setBg delDesignElem">
        <pc:chgData name="Baechler Jonathan" userId="47f0ae59-e29e-4ab1-be6f-043bae60ed99" providerId="ADAL" clId="{E15D53BE-64E1-414C-9F12-CA5459DEC6D8}" dt="2025-08-20T14:27:06.833" v="150"/>
        <pc:sldMkLst>
          <pc:docMk/>
          <pc:sldMk cId="2472150709" sldId="325"/>
        </pc:sldMkLst>
        <pc:spChg chg="add del">
          <ac:chgData name="Baechler Jonathan" userId="47f0ae59-e29e-4ab1-be6f-043bae60ed99" providerId="ADAL" clId="{E15D53BE-64E1-414C-9F12-CA5459DEC6D8}" dt="2025-08-20T14:27:06.833" v="150"/>
          <ac:spMkLst>
            <pc:docMk/>
            <pc:sldMk cId="2472150709" sldId="325"/>
            <ac:spMk id="39" creationId="{675A39E7-65A0-3F12-0387-D644455BCC81}"/>
          </ac:spMkLst>
        </pc:spChg>
        <pc:spChg chg="add del">
          <ac:chgData name="Baechler Jonathan" userId="47f0ae59-e29e-4ab1-be6f-043bae60ed99" providerId="ADAL" clId="{E15D53BE-64E1-414C-9F12-CA5459DEC6D8}" dt="2025-08-20T14:27:06.833" v="150"/>
          <ac:spMkLst>
            <pc:docMk/>
            <pc:sldMk cId="2472150709" sldId="325"/>
            <ac:spMk id="41" creationId="{36937487-269A-58EF-FEB9-A735664529F0}"/>
          </ac:spMkLst>
        </pc:spChg>
        <pc:spChg chg="add del">
          <ac:chgData name="Baechler Jonathan" userId="47f0ae59-e29e-4ab1-be6f-043bae60ed99" providerId="ADAL" clId="{E15D53BE-64E1-414C-9F12-CA5459DEC6D8}" dt="2025-08-20T14:27:06.833" v="150"/>
          <ac:spMkLst>
            <pc:docMk/>
            <pc:sldMk cId="2472150709" sldId="325"/>
            <ac:spMk id="43" creationId="{2216E315-0790-84D6-F1E8-B54F1C515622}"/>
          </ac:spMkLst>
        </pc:spChg>
        <pc:spChg chg="add del">
          <ac:chgData name="Baechler Jonathan" userId="47f0ae59-e29e-4ab1-be6f-043bae60ed99" providerId="ADAL" clId="{E15D53BE-64E1-414C-9F12-CA5459DEC6D8}" dt="2025-08-20T14:27:06.833" v="150"/>
          <ac:spMkLst>
            <pc:docMk/>
            <pc:sldMk cId="2472150709" sldId="325"/>
            <ac:spMk id="45" creationId="{9238CF25-DD00-D256-0E48-E55EAAF637A3}"/>
          </ac:spMkLst>
        </pc:spChg>
      </pc:sldChg>
      <pc:sldChg chg="modSp add mod ord">
        <pc:chgData name="Baechler Jonathan" userId="47f0ae59-e29e-4ab1-be6f-043bae60ed99" providerId="ADAL" clId="{E15D53BE-64E1-414C-9F12-CA5459DEC6D8}" dt="2025-08-20T14:27:38.819" v="160" actId="403"/>
        <pc:sldMkLst>
          <pc:docMk/>
          <pc:sldMk cId="2979241026" sldId="325"/>
        </pc:sldMkLst>
        <pc:spChg chg="mod">
          <ac:chgData name="Baechler Jonathan" userId="47f0ae59-e29e-4ab1-be6f-043bae60ed99" providerId="ADAL" clId="{E15D53BE-64E1-414C-9F12-CA5459DEC6D8}" dt="2025-08-20T14:27:20.312" v="155" actId="20577"/>
          <ac:spMkLst>
            <pc:docMk/>
            <pc:sldMk cId="2979241026" sldId="325"/>
            <ac:spMk id="2" creationId="{E90E6027-F9FA-859E-7C36-B17F0712E2EE}"/>
          </ac:spMkLst>
        </pc:spChg>
        <pc:spChg chg="mod">
          <ac:chgData name="Baechler Jonathan" userId="47f0ae59-e29e-4ab1-be6f-043bae60ed99" providerId="ADAL" clId="{E15D53BE-64E1-414C-9F12-CA5459DEC6D8}" dt="2025-08-20T14:27:38.819" v="160" actId="403"/>
          <ac:spMkLst>
            <pc:docMk/>
            <pc:sldMk cId="2979241026" sldId="325"/>
            <ac:spMk id="3" creationId="{4A35C1D2-524B-694C-A147-2A7A0282FBFA}"/>
          </ac:spMkLst>
        </pc:spChg>
      </pc:sldChg>
      <pc:sldChg chg="modSp add mod ord">
        <pc:chgData name="Baechler Jonathan" userId="47f0ae59-e29e-4ab1-be6f-043bae60ed99" providerId="ADAL" clId="{E15D53BE-64E1-414C-9F12-CA5459DEC6D8}" dt="2025-08-20T14:46:43.618" v="324" actId="108"/>
        <pc:sldMkLst>
          <pc:docMk/>
          <pc:sldMk cId="235196190" sldId="326"/>
        </pc:sldMkLst>
        <pc:spChg chg="mod">
          <ac:chgData name="Baechler Jonathan" userId="47f0ae59-e29e-4ab1-be6f-043bae60ed99" providerId="ADAL" clId="{E15D53BE-64E1-414C-9F12-CA5459DEC6D8}" dt="2025-08-20T14:45:51.031" v="307" actId="20577"/>
          <ac:spMkLst>
            <pc:docMk/>
            <pc:sldMk cId="235196190" sldId="326"/>
            <ac:spMk id="2" creationId="{F05E456B-7A26-638D-2097-145A7AA6C549}"/>
          </ac:spMkLst>
        </pc:spChg>
        <pc:spChg chg="mod">
          <ac:chgData name="Baechler Jonathan" userId="47f0ae59-e29e-4ab1-be6f-043bae60ed99" providerId="ADAL" clId="{E15D53BE-64E1-414C-9F12-CA5459DEC6D8}" dt="2025-08-20T14:46:43.618" v="324" actId="108"/>
          <ac:spMkLst>
            <pc:docMk/>
            <pc:sldMk cId="235196190" sldId="326"/>
            <ac:spMk id="3" creationId="{1FCB11A8-B628-4A03-6F30-274A7FE46DBC}"/>
          </ac:spMkLst>
        </pc:spChg>
      </pc:sldChg>
      <pc:sldChg chg="modSp add mod ord">
        <pc:chgData name="Baechler Jonathan" userId="47f0ae59-e29e-4ab1-be6f-043bae60ed99" providerId="ADAL" clId="{E15D53BE-64E1-414C-9F12-CA5459DEC6D8}" dt="2025-08-20T14:59:14.483" v="362" actId="20577"/>
        <pc:sldMkLst>
          <pc:docMk/>
          <pc:sldMk cId="3044076035" sldId="327"/>
        </pc:sldMkLst>
        <pc:spChg chg="mod">
          <ac:chgData name="Baechler Jonathan" userId="47f0ae59-e29e-4ab1-be6f-043bae60ed99" providerId="ADAL" clId="{E15D53BE-64E1-414C-9F12-CA5459DEC6D8}" dt="2025-08-20T14:59:03.765" v="359" actId="20577"/>
          <ac:spMkLst>
            <pc:docMk/>
            <pc:sldMk cId="3044076035" sldId="327"/>
            <ac:spMk id="2" creationId="{B7485464-8E92-A7A0-12CC-0DA7EB410336}"/>
          </ac:spMkLst>
        </pc:spChg>
        <pc:spChg chg="mod">
          <ac:chgData name="Baechler Jonathan" userId="47f0ae59-e29e-4ab1-be6f-043bae60ed99" providerId="ADAL" clId="{E15D53BE-64E1-414C-9F12-CA5459DEC6D8}" dt="2025-08-20T14:59:14.483" v="362" actId="20577"/>
          <ac:spMkLst>
            <pc:docMk/>
            <pc:sldMk cId="3044076035" sldId="327"/>
            <ac:spMk id="3" creationId="{B0612D88-D7E0-7E21-1C10-A9AF043E82F7}"/>
          </ac:spMkLst>
        </pc:spChg>
      </pc:sldChg>
      <pc:sldChg chg="modSp add mod ord">
        <pc:chgData name="Baechler Jonathan" userId="47f0ae59-e29e-4ab1-be6f-043bae60ed99" providerId="ADAL" clId="{E15D53BE-64E1-414C-9F12-CA5459DEC6D8}" dt="2025-08-20T15:12:46.050" v="454"/>
        <pc:sldMkLst>
          <pc:docMk/>
          <pc:sldMk cId="37147049" sldId="328"/>
        </pc:sldMkLst>
        <pc:spChg chg="mod">
          <ac:chgData name="Baechler Jonathan" userId="47f0ae59-e29e-4ab1-be6f-043bae60ed99" providerId="ADAL" clId="{E15D53BE-64E1-414C-9F12-CA5459DEC6D8}" dt="2025-08-20T15:12:37.251" v="452" actId="20577"/>
          <ac:spMkLst>
            <pc:docMk/>
            <pc:sldMk cId="37147049" sldId="328"/>
            <ac:spMk id="2" creationId="{44314418-4F5E-C110-3818-5468B7E576A0}"/>
          </ac:spMkLst>
        </pc:spChg>
        <pc:spChg chg="mod">
          <ac:chgData name="Baechler Jonathan" userId="47f0ae59-e29e-4ab1-be6f-043bae60ed99" providerId="ADAL" clId="{E15D53BE-64E1-414C-9F12-CA5459DEC6D8}" dt="2025-08-20T15:12:46.050" v="454"/>
          <ac:spMkLst>
            <pc:docMk/>
            <pc:sldMk cId="37147049" sldId="328"/>
            <ac:spMk id="3" creationId="{3A99A308-FA34-16CB-95FF-0FB307A517ED}"/>
          </ac:spMkLst>
        </pc:spChg>
      </pc:sldChg>
      <pc:sldChg chg="delSp add del setBg delDesignElem">
        <pc:chgData name="Baechler Jonathan" userId="47f0ae59-e29e-4ab1-be6f-043bae60ed99" providerId="ADAL" clId="{E15D53BE-64E1-414C-9F12-CA5459DEC6D8}" dt="2025-08-20T15:12:18.245" v="447" actId="47"/>
        <pc:sldMkLst>
          <pc:docMk/>
          <pc:sldMk cId="4118981868" sldId="328"/>
        </pc:sldMkLst>
        <pc:spChg chg="del">
          <ac:chgData name="Baechler Jonathan" userId="47f0ae59-e29e-4ab1-be6f-043bae60ed99" providerId="ADAL" clId="{E15D53BE-64E1-414C-9F12-CA5459DEC6D8}" dt="2025-08-20T15:12:16.259" v="446"/>
          <ac:spMkLst>
            <pc:docMk/>
            <pc:sldMk cId="4118981868" sldId="328"/>
            <ac:spMk id="39" creationId="{86987694-636E-77F2-0C6F-3E430AD4E9C7}"/>
          </ac:spMkLst>
        </pc:spChg>
        <pc:spChg chg="del">
          <ac:chgData name="Baechler Jonathan" userId="47f0ae59-e29e-4ab1-be6f-043bae60ed99" providerId="ADAL" clId="{E15D53BE-64E1-414C-9F12-CA5459DEC6D8}" dt="2025-08-20T15:12:16.259" v="446"/>
          <ac:spMkLst>
            <pc:docMk/>
            <pc:sldMk cId="4118981868" sldId="328"/>
            <ac:spMk id="41" creationId="{E9B2142F-7BA5-F364-A7FA-CE68D5858C7C}"/>
          </ac:spMkLst>
        </pc:spChg>
        <pc:spChg chg="del">
          <ac:chgData name="Baechler Jonathan" userId="47f0ae59-e29e-4ab1-be6f-043bae60ed99" providerId="ADAL" clId="{E15D53BE-64E1-414C-9F12-CA5459DEC6D8}" dt="2025-08-20T15:12:16.259" v="446"/>
          <ac:spMkLst>
            <pc:docMk/>
            <pc:sldMk cId="4118981868" sldId="328"/>
            <ac:spMk id="43" creationId="{54CAEB8C-A1F7-AB98-E55A-02553A40DA4C}"/>
          </ac:spMkLst>
        </pc:spChg>
        <pc:spChg chg="del">
          <ac:chgData name="Baechler Jonathan" userId="47f0ae59-e29e-4ab1-be6f-043bae60ed99" providerId="ADAL" clId="{E15D53BE-64E1-414C-9F12-CA5459DEC6D8}" dt="2025-08-20T15:12:16.259" v="446"/>
          <ac:spMkLst>
            <pc:docMk/>
            <pc:sldMk cId="4118981868" sldId="328"/>
            <ac:spMk id="45" creationId="{3728C3F9-9D13-CEAC-BEEF-04099F4C117F}"/>
          </ac:spMkLst>
        </pc:spChg>
      </pc:sldChg>
      <pc:sldChg chg="modSp add mod ord">
        <pc:chgData name="Baechler Jonathan" userId="47f0ae59-e29e-4ab1-be6f-043bae60ed99" providerId="ADAL" clId="{E15D53BE-64E1-414C-9F12-CA5459DEC6D8}" dt="2025-08-20T15:14:00.025" v="482" actId="20577"/>
        <pc:sldMkLst>
          <pc:docMk/>
          <pc:sldMk cId="3448970584" sldId="329"/>
        </pc:sldMkLst>
        <pc:spChg chg="mod">
          <ac:chgData name="Baechler Jonathan" userId="47f0ae59-e29e-4ab1-be6f-043bae60ed99" providerId="ADAL" clId="{E15D53BE-64E1-414C-9F12-CA5459DEC6D8}" dt="2025-08-20T15:13:36.255" v="469" actId="20577"/>
          <ac:spMkLst>
            <pc:docMk/>
            <pc:sldMk cId="3448970584" sldId="329"/>
            <ac:spMk id="2" creationId="{C3D40695-3676-E454-D763-C4A181899D62}"/>
          </ac:spMkLst>
        </pc:spChg>
        <pc:spChg chg="mod">
          <ac:chgData name="Baechler Jonathan" userId="47f0ae59-e29e-4ab1-be6f-043bae60ed99" providerId="ADAL" clId="{E15D53BE-64E1-414C-9F12-CA5459DEC6D8}" dt="2025-08-20T15:14:00.025" v="482" actId="20577"/>
          <ac:spMkLst>
            <pc:docMk/>
            <pc:sldMk cId="3448970584" sldId="329"/>
            <ac:spMk id="3" creationId="{94A2D24E-C6A9-13BE-DF6A-4141AD55C7BF}"/>
          </ac:spMkLst>
        </pc:spChg>
      </pc:sldChg>
    </pc:docChg>
  </pc:docChgLst>
  <pc:docChgLst>
    <pc:chgData name="Baechler Jonathan" userId="864bdf7e-a37c-47b0-9041-94832e3e9f2f" providerId="ADAL" clId="{1C252766-B43A-4A3B-BA2D-01C6850FA42B}"/>
    <pc:docChg chg="custSel modSld">
      <pc:chgData name="Baechler Jonathan" userId="864bdf7e-a37c-47b0-9041-94832e3e9f2f" providerId="ADAL" clId="{1C252766-B43A-4A3B-BA2D-01C6850FA42B}" dt="2020-08-24T12:07:33.941" v="18" actId="478"/>
      <pc:docMkLst>
        <pc:docMk/>
      </pc:docMkLst>
      <pc:sldChg chg="addSp delSp modSp mod">
        <pc:chgData name="Baechler Jonathan" userId="864bdf7e-a37c-47b0-9041-94832e3e9f2f" providerId="ADAL" clId="{1C252766-B43A-4A3B-BA2D-01C6850FA42B}" dt="2020-08-24T12:07:33.941" v="18" actId="478"/>
        <pc:sldMkLst>
          <pc:docMk/>
          <pc:sldMk cId="3209799926" sldId="284"/>
        </pc:sldMkLst>
      </pc:sldChg>
    </pc:docChg>
  </pc:docChgLst>
  <pc:docChgLst>
    <pc:chgData name="Baechler Jonathan" userId="47f0ae59-e29e-4ab1-be6f-043bae60ed99" providerId="ADAL" clId="{EA13052F-A671-453A-8774-00D7C62ACD69}"/>
    <pc:docChg chg="addSld modSld">
      <pc:chgData name="Baechler Jonathan" userId="47f0ae59-e29e-4ab1-be6f-043bae60ed99" providerId="ADAL" clId="{EA13052F-A671-453A-8774-00D7C62ACD69}" dt="2022-01-31T18:22:10.017" v="2"/>
      <pc:docMkLst>
        <pc:docMk/>
      </pc:docMkLst>
      <pc:sldChg chg="addSp modSp mod">
        <pc:chgData name="Baechler Jonathan" userId="47f0ae59-e29e-4ab1-be6f-043bae60ed99" providerId="ADAL" clId="{EA13052F-A671-453A-8774-00D7C62ACD69}" dt="2021-08-24T08:30:49.774" v="1" actId="1076"/>
        <pc:sldMkLst>
          <pc:docMk/>
          <pc:sldMk cId="1655486303" sldId="285"/>
        </pc:sldMkLst>
      </pc:sldChg>
      <pc:sldChg chg="add">
        <pc:chgData name="Baechler Jonathan" userId="47f0ae59-e29e-4ab1-be6f-043bae60ed99" providerId="ADAL" clId="{EA13052F-A671-453A-8774-00D7C62ACD69}" dt="2022-01-31T18:22:10.017" v="2"/>
        <pc:sldMkLst>
          <pc:docMk/>
          <pc:sldMk cId="1918500886" sldId="323"/>
        </pc:sldMkLst>
      </pc:sldChg>
    </pc:docChg>
  </pc:docChgLst>
  <pc:docChgLst>
    <pc:chgData name="Baechler Jonathan" userId="47f0ae59-e29e-4ab1-be6f-043bae60ed99" providerId="ADAL" clId="{076B7882-E6FC-485E-886F-25CB231E8543}"/>
    <pc:docChg chg="custSel modSld">
      <pc:chgData name="Baechler Jonathan" userId="47f0ae59-e29e-4ab1-be6f-043bae60ed99" providerId="ADAL" clId="{076B7882-E6FC-485E-886F-25CB231E8543}" dt="2020-11-24T12:04:56.748" v="6" actId="20577"/>
      <pc:docMkLst>
        <pc:docMk/>
      </pc:docMkLst>
      <pc:sldChg chg="modSp mod">
        <pc:chgData name="Baechler Jonathan" userId="47f0ae59-e29e-4ab1-be6f-043bae60ed99" providerId="ADAL" clId="{076B7882-E6FC-485E-886F-25CB231E8543}" dt="2020-11-24T12:04:56.748" v="6" actId="20577"/>
        <pc:sldMkLst>
          <pc:docMk/>
          <pc:sldMk cId="3976074045" sldId="271"/>
        </pc:sldMkLst>
      </pc:sldChg>
    </pc:docChg>
  </pc:docChgLst>
  <pc:docChgLst>
    <pc:chgData name="Baechler Jonathan" userId="864bdf7e-a37c-47b0-9041-94832e3e9f2f" providerId="ADAL" clId="{F6C07500-E79C-4359-8434-A31F10D48312}"/>
    <pc:docChg chg="modSld">
      <pc:chgData name="Baechler Jonathan" userId="864bdf7e-a37c-47b0-9041-94832e3e9f2f" providerId="ADAL" clId="{F6C07500-E79C-4359-8434-A31F10D48312}" dt="2020-09-30T08:02:46.912" v="0" actId="20577"/>
      <pc:docMkLst>
        <pc:docMk/>
      </pc:docMkLst>
      <pc:sldChg chg="modSp mod">
        <pc:chgData name="Baechler Jonathan" userId="864bdf7e-a37c-47b0-9041-94832e3e9f2f" providerId="ADAL" clId="{F6C07500-E79C-4359-8434-A31F10D48312}" dt="2020-09-30T08:02:46.912" v="0" actId="20577"/>
        <pc:sldMkLst>
          <pc:docMk/>
          <pc:sldMk cId="4237931271" sldId="307"/>
        </pc:sldMkLst>
      </pc:sldChg>
    </pc:docChg>
  </pc:docChgLst>
  <pc:docChgLst>
    <pc:chgData name="Baechler Jonathan" userId="47f0ae59-e29e-4ab1-be6f-043bae60ed99" providerId="ADAL" clId="{AC3F21F8-59E6-474E-B8A9-BC943B45FE75}"/>
    <pc:docChg chg="custSel modSld">
      <pc:chgData name="Baechler Jonathan" userId="47f0ae59-e29e-4ab1-be6f-043bae60ed99" providerId="ADAL" clId="{AC3F21F8-59E6-474E-B8A9-BC943B45FE75}" dt="2020-11-10T11:40:42.760" v="17" actId="5793"/>
      <pc:docMkLst>
        <pc:docMk/>
      </pc:docMkLst>
      <pc:sldChg chg="modSp mod">
        <pc:chgData name="Baechler Jonathan" userId="47f0ae59-e29e-4ab1-be6f-043bae60ed99" providerId="ADAL" clId="{AC3F21F8-59E6-474E-B8A9-BC943B45FE75}" dt="2020-11-10T11:40:42.760" v="17" actId="5793"/>
        <pc:sldMkLst>
          <pc:docMk/>
          <pc:sldMk cId="4237931271" sldId="307"/>
        </pc:sldMkLst>
      </pc:sldChg>
    </pc:docChg>
  </pc:docChgLst>
  <pc:docChgLst>
    <pc:chgData name="Baechler Jonathan" userId="47f0ae59-e29e-4ab1-be6f-043bae60ed99" providerId="ADAL" clId="{5A2806DE-1A9A-4815-A0FA-81399D59014D}"/>
    <pc:docChg chg="modSld">
      <pc:chgData name="Baechler Jonathan" userId="47f0ae59-e29e-4ab1-be6f-043bae60ed99" providerId="ADAL" clId="{5A2806DE-1A9A-4815-A0FA-81399D59014D}" dt="2020-12-03T06:45:39.290" v="1" actId="20577"/>
      <pc:docMkLst>
        <pc:docMk/>
      </pc:docMkLst>
      <pc:sldChg chg="modSp">
        <pc:chgData name="Baechler Jonathan" userId="47f0ae59-e29e-4ab1-be6f-043bae60ed99" providerId="ADAL" clId="{5A2806DE-1A9A-4815-A0FA-81399D59014D}" dt="2020-12-03T06:45:39.290" v="1" actId="20577"/>
        <pc:sldMkLst>
          <pc:docMk/>
          <pc:sldMk cId="506832896" sldId="288"/>
        </pc:sldMkLst>
      </pc:sldChg>
    </pc:docChg>
  </pc:docChgLst>
  <pc:docChgLst>
    <pc:chgData name="Baechler Jonathan" userId="47f0ae59-e29e-4ab1-be6f-043bae60ed99" providerId="ADAL" clId="{53E650B3-52DF-4B41-8C6F-B99E7BEBD47A}"/>
    <pc:docChg chg="delSld modSld">
      <pc:chgData name="Baechler Jonathan" userId="47f0ae59-e29e-4ab1-be6f-043bae60ed99" providerId="ADAL" clId="{53E650B3-52DF-4B41-8C6F-B99E7BEBD47A}" dt="2021-10-12T11:04:50.037" v="20" actId="47"/>
      <pc:docMkLst>
        <pc:docMk/>
      </pc:docMkLst>
      <pc:sldChg chg="modSp mod">
        <pc:chgData name="Baechler Jonathan" userId="47f0ae59-e29e-4ab1-be6f-043bae60ed99" providerId="ADAL" clId="{53E650B3-52DF-4B41-8C6F-B99E7BEBD47A}" dt="2021-10-12T11:00:03.412" v="19" actId="20577"/>
        <pc:sldMkLst>
          <pc:docMk/>
          <pc:sldMk cId="1083761358" sldId="265"/>
        </pc:sldMkLst>
      </pc:sldChg>
      <pc:sldChg chg="del">
        <pc:chgData name="Baechler Jonathan" userId="47f0ae59-e29e-4ab1-be6f-043bae60ed99" providerId="ADAL" clId="{53E650B3-52DF-4B41-8C6F-B99E7BEBD47A}" dt="2021-10-12T11:04:50.037" v="20" actId="47"/>
        <pc:sldMkLst>
          <pc:docMk/>
          <pc:sldMk cId="1772395589" sldId="272"/>
        </pc:sldMkLst>
      </pc:sldChg>
    </pc:docChg>
  </pc:docChgLst>
  <pc:docChgLst>
    <pc:chgData name="Baechler Jonathan" userId="47f0ae59-e29e-4ab1-be6f-043bae60ed99" providerId="ADAL" clId="{B49F08A9-C420-4A30-9D86-55B191D01B8C}"/>
    <pc:docChg chg="addSld delSld modSld sldOrd">
      <pc:chgData name="Baechler Jonathan" userId="47f0ae59-e29e-4ab1-be6f-043bae60ed99" providerId="ADAL" clId="{B49F08A9-C420-4A30-9D86-55B191D01B8C}" dt="2020-11-03T14:43:00.940" v="41" actId="20577"/>
      <pc:docMkLst>
        <pc:docMk/>
      </pc:docMkLst>
      <pc:sldChg chg="new del">
        <pc:chgData name="Baechler Jonathan" userId="47f0ae59-e29e-4ab1-be6f-043bae60ed99" providerId="ADAL" clId="{B49F08A9-C420-4A30-9D86-55B191D01B8C}" dt="2020-11-03T14:41:40.946" v="3" actId="47"/>
        <pc:sldMkLst>
          <pc:docMk/>
          <pc:sldMk cId="4005784969" sldId="319"/>
        </pc:sldMkLst>
      </pc:sldChg>
      <pc:sldChg chg="delSp modSp add del mod setBg delDesignElem">
        <pc:chgData name="Baechler Jonathan" userId="47f0ae59-e29e-4ab1-be6f-043bae60ed99" providerId="ADAL" clId="{B49F08A9-C420-4A30-9D86-55B191D01B8C}" dt="2020-11-03T14:42:11.411" v="8" actId="47"/>
        <pc:sldMkLst>
          <pc:docMk/>
          <pc:sldMk cId="1144131544" sldId="320"/>
        </pc:sldMkLst>
      </pc:sldChg>
      <pc:sldChg chg="modSp add mod ord">
        <pc:chgData name="Baechler Jonathan" userId="47f0ae59-e29e-4ab1-be6f-043bae60ed99" providerId="ADAL" clId="{B49F08A9-C420-4A30-9D86-55B191D01B8C}" dt="2020-11-03T14:42:24.177" v="16" actId="20577"/>
        <pc:sldMkLst>
          <pc:docMk/>
          <pc:sldMk cId="331956300" sldId="321"/>
        </pc:sldMkLst>
      </pc:sldChg>
      <pc:sldChg chg="modSp add mod ord">
        <pc:chgData name="Baechler Jonathan" userId="47f0ae59-e29e-4ab1-be6f-043bae60ed99" providerId="ADAL" clId="{B49F08A9-C420-4A30-9D86-55B191D01B8C}" dt="2020-11-03T14:43:00.940" v="41" actId="20577"/>
        <pc:sldMkLst>
          <pc:docMk/>
          <pc:sldMk cId="3803946474" sldId="322"/>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19-12-03T08:26:49.005" idx="2">
    <p:pos x="10" y="10"/>
    <p:text>https://verzeichnisse.esti.ch/fr/aikb.htm</p:text>
    <p:extLst>
      <p:ext uri="{C676402C-5697-4E1C-873F-D02D1690AC5C}">
        <p15:threadingInfo xmlns:p15="http://schemas.microsoft.com/office/powerpoint/2012/main" timeZoneBias="-60"/>
      </p:ext>
    </p:extLst>
  </p:cm>
</p:cmLst>
</file>

<file path=ppt/ink/ink1.xml><?xml version="1.0" encoding="utf-8"?>
<inkml:ink xmlns:inkml="http://www.w3.org/2003/InkML">
  <inkml:definitions>
    <inkml:context xml:id="ctx0">
      <inkml:inkSource xml:id="inkSrc0">
        <inkml:traceFormat>
          <inkml:channel name="X" type="integer" min="-1920" max="1920" units="cm"/>
          <inkml:channel name="Y" type="integer" max="1080" units="cm"/>
          <inkml:channel name="T" type="integer" max="2.14748E9" units="dev"/>
        </inkml:traceFormat>
        <inkml:channelProperties>
          <inkml:channelProperty channel="X" name="resolution" value="72.72727" units="1/cm"/>
          <inkml:channelProperty channel="Y" name="resolution" value="36.36364" units="1/cm"/>
          <inkml:channelProperty channel="T" name="resolution" value="1" units="1/dev"/>
        </inkml:channelProperties>
      </inkml:inkSource>
      <inkml:timestamp xml:id="ts0" timeString="2020-08-20T12:47:03.836"/>
    </inkml:context>
    <inkml:brush xml:id="br0">
      <inkml:brushProperty name="width" value="0.3" units="cm"/>
      <inkml:brushProperty name="height" value="0.6" units="cm"/>
      <inkml:brushProperty name="color" value="#FFFC00"/>
      <inkml:brushProperty name="tip" value="rectangle"/>
      <inkml:brushProperty name="rasterOp" value="maskPen"/>
      <inkml:brushProperty name="fitToCurve" value="1"/>
    </inkml:brush>
  </inkml:definitions>
  <inkml:trace contextRef="#ctx0" brushRef="#br0">0 49 0,'23'0'234,"1"0"-171,-1 0-16,0 0 15,0 0 141,-23-23-93,24 23-64,-1 0 33,0 0-48,-23-24 125,24 24 47,-1 0-140,0 0-16,1 0-32,-1 0 32</inkml:trace>
</inkml:ink>
</file>

<file path=ppt/ink/ink2.xml><?xml version="1.0" encoding="utf-8"?>
<inkml:ink xmlns:inkml="http://www.w3.org/2003/InkML">
  <inkml:definitions>
    <inkml:context xml:id="ctx0">
      <inkml:inkSource xml:id="inkSrc0">
        <inkml:traceFormat>
          <inkml:channel name="X" type="integer" min="-1920" max="1920" units="cm"/>
          <inkml:channel name="Y" type="integer" max="1080" units="cm"/>
          <inkml:channel name="T" type="integer" max="2.14748E9" units="dev"/>
        </inkml:traceFormat>
        <inkml:channelProperties>
          <inkml:channelProperty channel="X" name="resolution" value="72.72727" units="1/cm"/>
          <inkml:channelProperty channel="Y" name="resolution" value="36.36364" units="1/cm"/>
          <inkml:channelProperty channel="T" name="resolution" value="1" units="1/dev"/>
        </inkml:channelProperties>
      </inkml:inkSource>
      <inkml:timestamp xml:id="ts0" timeString="2020-08-20T12:47:07.550"/>
    </inkml:context>
    <inkml:brush xml:id="br0">
      <inkml:brushProperty name="width" value="0.3" units="cm"/>
      <inkml:brushProperty name="height" value="0.6" units="cm"/>
      <inkml:brushProperty name="color" value="#FFFC00"/>
      <inkml:brushProperty name="tip" value="rectangle"/>
      <inkml:brushProperty name="rasterOp" value="maskPen"/>
      <inkml:brushProperty name="fitToCurve" value="1"/>
    </inkml:brush>
  </inkml:definitions>
  <inkml:trace contextRef="#ctx0" brushRef="#br0">0 0 0,'24'0'187,"-1"0"1,0 0-173,1 0 1,-1 0 0,0 0 30</inkml:trace>
</inkml:ink>
</file>

<file path=ppt/ink/ink3.xml><?xml version="1.0" encoding="utf-8"?>
<inkml:ink xmlns:inkml="http://www.w3.org/2003/InkML">
  <inkml:definitions>
    <inkml:context xml:id="ctx0">
      <inkml:inkSource xml:id="inkSrc0">
        <inkml:traceFormat>
          <inkml:channel name="X" type="integer" min="-1920" max="1920" units="cm"/>
          <inkml:channel name="Y" type="integer" max="1080" units="cm"/>
          <inkml:channel name="T" type="integer" max="2.14748E9" units="dev"/>
        </inkml:traceFormat>
        <inkml:channelProperties>
          <inkml:channelProperty channel="X" name="resolution" value="72.72727" units="1/cm"/>
          <inkml:channelProperty channel="Y" name="resolution" value="36.36364" units="1/cm"/>
          <inkml:channelProperty channel="T" name="resolution" value="1" units="1/dev"/>
        </inkml:channelProperties>
      </inkml:inkSource>
      <inkml:timestamp xml:id="ts0" timeString="2020-08-20T12:47:11.470"/>
    </inkml:context>
    <inkml:brush xml:id="br0">
      <inkml:brushProperty name="width" value="0.3" units="cm"/>
      <inkml:brushProperty name="height" value="0.6" units="cm"/>
      <inkml:brushProperty name="color" value="#FFFC00"/>
      <inkml:brushProperty name="tip" value="rectangle"/>
      <inkml:brushProperty name="rasterOp" value="maskPen"/>
      <inkml:brushProperty name="fitToCurve" value="1"/>
    </inkml:brush>
  </inkml:definitions>
  <inkml:trace contextRef="#ctx0" brushRef="#br0">0 49 0,'24'0'250,"-1"-23"-250,0 23 16,1-23-1,-1 23-15,0 0 94,1 0 375</inkml:trace>
</inkml:ink>
</file>

<file path=ppt/ink/ink4.xml><?xml version="1.0" encoding="utf-8"?>
<inkml:ink xmlns:inkml="http://www.w3.org/2003/InkML">
  <inkml:definitions>
    <inkml:context xml:id="ctx0">
      <inkml:inkSource xml:id="inkSrc0">
        <inkml:traceFormat>
          <inkml:channel name="X" type="integer" min="-1920" max="1920" units="cm"/>
          <inkml:channel name="Y" type="integer" max="1080" units="cm"/>
          <inkml:channel name="T" type="integer" max="2.14748E9" units="dev"/>
        </inkml:traceFormat>
        <inkml:channelProperties>
          <inkml:channelProperty channel="X" name="resolution" value="72.72727" units="1/cm"/>
          <inkml:channelProperty channel="Y" name="resolution" value="36.36364" units="1/cm"/>
          <inkml:channelProperty channel="T" name="resolution" value="1" units="1/dev"/>
        </inkml:channelProperties>
      </inkml:inkSource>
      <inkml:timestamp xml:id="ts0" timeString="2020-08-20T12:47:13.606"/>
    </inkml:context>
    <inkml:brush xml:id="br0">
      <inkml:brushProperty name="width" value="0.3" units="cm"/>
      <inkml:brushProperty name="height" value="0.6" units="cm"/>
      <inkml:brushProperty name="color" value="#FFFC00"/>
      <inkml:brushProperty name="tip" value="rectangle"/>
      <inkml:brushProperty name="rasterOp" value="maskPen"/>
      <inkml:brushProperty name="fitToCurve" value="1"/>
    </inkml:brush>
  </inkml:definitions>
  <inkml:trace contextRef="#ctx0" brushRef="#br0">0 49 0,'0'-23'125,"23"23"-78,0 0-32,1 0 1,-1 0 0,0 0 31,-23-23-32,24 23 16</inkml:trace>
</inkml:ink>
</file>

<file path=ppt/ink/ink5.xml><?xml version="1.0" encoding="utf-8"?>
<inkml:ink xmlns:inkml="http://www.w3.org/2003/InkML">
  <inkml:definitions>
    <inkml:context xml:id="ctx0">
      <inkml:inkSource xml:id="inkSrc0">
        <inkml:traceFormat>
          <inkml:channel name="X" type="integer" min="-1920" max="1920" units="cm"/>
          <inkml:channel name="Y" type="integer" max="1080" units="cm"/>
          <inkml:channel name="T" type="integer" max="2.14748E9" units="dev"/>
        </inkml:traceFormat>
        <inkml:channelProperties>
          <inkml:channelProperty channel="X" name="resolution" value="72.72727" units="1/cm"/>
          <inkml:channelProperty channel="Y" name="resolution" value="36.36364" units="1/cm"/>
          <inkml:channelProperty channel="T" name="resolution" value="1" units="1/dev"/>
        </inkml:channelProperties>
      </inkml:inkSource>
      <inkml:timestamp xml:id="ts0" timeString="2020-08-20T12:47:24.876"/>
    </inkml:context>
    <inkml:brush xml:id="br0">
      <inkml:brushProperty name="width" value="0.3" units="cm"/>
      <inkml:brushProperty name="height" value="0.6" units="cm"/>
      <inkml:brushProperty name="color" value="#FFFC00"/>
      <inkml:brushProperty name="tip" value="rectangle"/>
      <inkml:brushProperty name="rasterOp" value="maskPen"/>
      <inkml:brushProperty name="fitToCurve" value="1"/>
    </inkml:brush>
  </inkml:definitions>
  <inkml:trace contextRef="#ctx0" brushRef="#br0">0 0 0,'23'0'360,"1"0"-313,-1 0-47,0 0 31,1 0 0,-1 0 16,0 0-16,0 0-15,1 0 31,-1 0 0,0 0-32,1 0 1,-1 0-1,0 0 17,-23 23-17,24-23 1,-1 0 0,0 0-1,0 0 1,1 0 15,-1 0-31,0 0 31,1 0 16,-1 0-31,0 0 15,1 0 0,-1 0 1,0 0-1,0 0-16,1 0 17,-1 0-1,0 0-15,1 0-1,-1 0 1,0 0 15,1 0 16,-1 0-16,0 0 0,0 0 1,1 0 15,-1 0 46,0 0-77,1 0 93,-1 0-77,0 0 249,1 0-266,-1 0 17,0 0 93,1 0 0,-1 0-110,0 0 17,0 0 30,1 0-15,-1 0-47,0 0 31,1 0-15</inkml:trace>
</inkml:ink>
</file>

<file path=ppt/ink/ink6.xml><?xml version="1.0" encoding="utf-8"?>
<inkml:ink xmlns:inkml="http://www.w3.org/2003/InkML">
  <inkml:definitions>
    <inkml:context xml:id="ctx0">
      <inkml:inkSource xml:id="inkSrc0">
        <inkml:traceFormat>
          <inkml:channel name="X" type="integer" min="-1920" max="1920" units="cm"/>
          <inkml:channel name="Y" type="integer" max="1080" units="cm"/>
          <inkml:channel name="T" type="integer" max="2.14748E9" units="dev"/>
        </inkml:traceFormat>
        <inkml:channelProperties>
          <inkml:channelProperty channel="X" name="resolution" value="72.72727" units="1/cm"/>
          <inkml:channelProperty channel="Y" name="resolution" value="36.36364" units="1/cm"/>
          <inkml:channelProperty channel="T" name="resolution" value="1" units="1/dev"/>
        </inkml:channelProperties>
      </inkml:inkSource>
      <inkml:timestamp xml:id="ts0" timeString="2020-08-20T12:47:41.396"/>
    </inkml:context>
    <inkml:brush xml:id="br0">
      <inkml:brushProperty name="width" value="0.3" units="cm"/>
      <inkml:brushProperty name="height" value="0.6" units="cm"/>
      <inkml:brushProperty name="color" value="#FFFC00"/>
      <inkml:brushProperty name="tip" value="rectangle"/>
      <inkml:brushProperty name="rasterOp" value="maskPen"/>
      <inkml:brushProperty name="fitToCurve" value="1"/>
    </inkml:brush>
  </inkml:definitions>
  <inkml:trace contextRef="#ctx0" brushRef="#br0">0 46 0,'23'0'297,"0"0"-282,0 0 32,1 0 31,-1 0-15,0 0-32,1 0 0,-1 0 16,0 0 0,1 0-31,-24-23-16,23 23 31,-23-23-16,23 23 17,0 0 30,1 0-46,-1 0-1,0 0 17,1 0-17,-1 0 1,0 0 0,1 0-1,-1 0 1,0 0 46,1 0-46,-1 0 15,0 0 0,0 0 1,1 0-1,-1 0 0,0 0 0,1 0 1,-1 0-17,0 0 17,1 0-1,-1 0 250,0 0-250,0 0 1,1 0-1,-1 0 78</inkml:trace>
</inkml:ink>
</file>

<file path=ppt/ink/ink7.xml><?xml version="1.0" encoding="utf-8"?>
<inkml:ink xmlns:inkml="http://www.w3.org/2003/InkML">
  <inkml:definitions>
    <inkml:context xml:id="ctx0">
      <inkml:inkSource xml:id="inkSrc0">
        <inkml:traceFormat>
          <inkml:channel name="X" type="integer" min="-1920" max="1920" units="cm"/>
          <inkml:channel name="Y" type="integer" max="1080" units="cm"/>
          <inkml:channel name="T" type="integer" max="2.14748E9" units="dev"/>
        </inkml:traceFormat>
        <inkml:channelProperties>
          <inkml:channelProperty channel="X" name="resolution" value="72.72727" units="1/cm"/>
          <inkml:channelProperty channel="Y" name="resolution" value="36.36364" units="1/cm"/>
          <inkml:channelProperty channel="T" name="resolution" value="1" units="1/dev"/>
        </inkml:channelProperties>
      </inkml:inkSource>
      <inkml:timestamp xml:id="ts0" timeString="2020-08-20T12:47:43.989"/>
    </inkml:context>
    <inkml:brush xml:id="br0">
      <inkml:brushProperty name="width" value="0.3" units="cm"/>
      <inkml:brushProperty name="height" value="0.6" units="cm"/>
      <inkml:brushProperty name="color" value="#FFFC00"/>
      <inkml:brushProperty name="tip" value="rectangle"/>
      <inkml:brushProperty name="rasterOp" value="maskPen"/>
      <inkml:brushProperty name="fitToCurve" value="1"/>
    </inkml:brush>
  </inkml:definitions>
  <inkml:trace contextRef="#ctx0" brushRef="#br0">0 0 0,'23'0'125,"0"0"-109,1 0-1,-1 0 1,24 0-16,-1 0 16,-23 0-1,24 0 1,-24 0-16,1 0 16,22 0-16,-22 0 31,22 0-31,-23 0 15,1 0 1,-1 0-16,0 0 16,1 0-1,-1 0 17,0 0 77,1 0-31,-1 0-62,0 0 15,1 0-15,-1 0-1,0 0 1,0 0-16,1 0 15,-1 0 1,0 0 15,1 0 219,-1 0-234,-23 23 0,23-23-16,1 0 31,-1 0 0,0 0-15,-23 23-1,23-23 1,1 0 0</inkml:trace>
</inkml:ink>
</file>

<file path=ppt/ink/ink8.xml><?xml version="1.0" encoding="utf-8"?>
<inkml:ink xmlns:inkml="http://www.w3.org/2003/InkML">
  <inkml:definitions>
    <inkml:context xml:id="ctx0">
      <inkml:inkSource xml:id="inkSrc0">
        <inkml:traceFormat>
          <inkml:channel name="X" type="integer" min="-1920" max="1920" units="cm"/>
          <inkml:channel name="Y" type="integer" max="1080" units="cm"/>
          <inkml:channel name="T" type="integer" max="2.14748E9" units="dev"/>
        </inkml:traceFormat>
        <inkml:channelProperties>
          <inkml:channelProperty channel="X" name="resolution" value="72.72727" units="1/cm"/>
          <inkml:channelProperty channel="Y" name="resolution" value="36.36364" units="1/cm"/>
          <inkml:channelProperty channel="T" name="resolution" value="1" units="1/dev"/>
        </inkml:channelProperties>
      </inkml:inkSource>
      <inkml:timestamp xml:id="ts0" timeString="2020-08-20T12:47:49.129"/>
    </inkml:context>
    <inkml:brush xml:id="br0">
      <inkml:brushProperty name="width" value="0.3" units="cm"/>
      <inkml:brushProperty name="height" value="0.6" units="cm"/>
      <inkml:brushProperty name="color" value="#FFFC00"/>
      <inkml:brushProperty name="tip" value="rectangle"/>
      <inkml:brushProperty name="rasterOp" value="maskPen"/>
      <inkml:brushProperty name="fitToCurve" value="1"/>
    </inkml:brush>
  </inkml:definitions>
  <inkml:trace contextRef="#ctx0" brushRef="#br0">0 58 0,'24'-24'94,"-1"24"-63,0 0-15,1 0-16,-1 0 15,47 0-15,-24 0 16,1 0 0,0 0-16,-1 0 15,1 0-15,23 0 16,-24 0-16,-22 0 15,22 0-15,-23-23 16,47 23-16,-46 0 16,-1 0-16,0 0 15,1 0-15,-1 0 16,0 0-16,0 0 16,1 0-16,-1 0 15,0 0 1,1 0-1,-1 0 1,0 0-16,1 0 16,-1 0-1,0 0 1,1 0 0,-1 0-16,0 0 15,0 0-15,1 0 16,-1 0-1,0 0-15,1 0 16,22 0 0,-22 0-16,-1 0 15,0 0-15,0 0 16,1 0-16,22 0 16,-22 0-16,-1 0 15,0 0-15,1 0 16,-1 0-1,0 23 1,0-23 0,1 0-1,-1 0 1,0 0-16,1 0 31,22 0-15,-22 0-1,-1 0-15,24 0 16,-24 0 0,0 0-1,0 0-15,1 0 16,-1 0-16,0 0 16,1 0-16,-1 0 15,0 0-15,1 0 16,-1 0-16,0 0 15,24 0-15,-24 0 16,0 24-16,1-24 16,-1 0-16,0 0 15,1 0-15,-1 0 16,0 0 0,0 0-16,1 0 15,-1 23 1,0-23-16,24 0 15,-24 0 1,1 0 0,-1 0-16,0 0 15,1 0 1,-1 0 0,0 0-1,0 0 1,24 0-16,-24 0 15,24 0 1,0 0-16,-24 0 16,0 0-16,24 0 15,-24 0-15,0 0 16,1 0 0,-1 0-1,0 0-15,1 0 31,-1 0-15,23 0 0,-22 0-1,-1 23-15,0-23 16,24 0-16,0 0 16,-24 0-1,0 0 1,24 0-1,-24 0 1,0 0 0,1 0 15,-1 0-31,0 0 0,24 0 31,-24 0-15,1 0-16,-1 0 15,0 0-15,0 0 16,1 0-16,-1 0 16,0 0-16,1 0 15,-1 0-15,0 0 16,1 0-16,-1 0 16,23 0-1,-22 0 1,-1 0-16,0 0 15,1 0-15,-1 0 16,0 0-16,1 0 16,22 0-1,-23 0 1,1 0 0,-1 0-1,0 0-15,24 0 16,-24 0-1,24 0 1,-24 0-16,1 0 16,-1 0-16,23 0 15,-22 0 1,-1 0-16,0 0 16,1 0-16,22 0 15,-22 0 1,-1 0 15,0 0 0,0 0-31,1 0 32,-1 0-1,0 0-16,1 0-15,-1 0 32,0 0-17,1 0-15,-1 0 16,0 0 15,0 0 0,1 0-15,-1 0-16,0 0 16,1 0-1,-1 0 1,0 0 0,1 0 15,-1 0 0,0 0-15,1 0-1,-1 0 32,0 0-16,0 0-15,1 0 62,-1 0-31,-23-23-47,23 23 94,1 0-63,-1 0-15,0 0 31,1 0-16,-24-23-16,23 23 1,0 0 0,0 0-1,1 0 17,-24-24-32,23 24 15,0 0 16,1 0-15,-1 0 47,0-23-48,1 23 48,-1 0-48,0 0 17,0 0-17,1 0 16,-1 0 32,0 0-32,1 0 16,-1 0 0,0 0-16,1 0 16</inkml:trace>
</inkml:ink>
</file>

<file path=ppt/ink/ink9.xml><?xml version="1.0" encoding="utf-8"?>
<inkml:ink xmlns:inkml="http://www.w3.org/2003/InkML">
  <inkml:definitions>
    <inkml:context xml:id="ctx0">
      <inkml:inkSource xml:id="inkSrc0">
        <inkml:traceFormat>
          <inkml:channel name="X" type="integer" min="-1920" max="1920" units="cm"/>
          <inkml:channel name="Y" type="integer" max="1080" units="cm"/>
          <inkml:channel name="T" type="integer" max="2.14748E9" units="dev"/>
        </inkml:traceFormat>
        <inkml:channelProperties>
          <inkml:channelProperty channel="X" name="resolution" value="72.72727" units="1/cm"/>
          <inkml:channelProperty channel="Y" name="resolution" value="36.36364" units="1/cm"/>
          <inkml:channelProperty channel="T" name="resolution" value="1" units="1/dev"/>
        </inkml:channelProperties>
      </inkml:inkSource>
      <inkml:timestamp xml:id="ts0" timeString="2020-08-20T12:48:30.959"/>
    </inkml:context>
    <inkml:brush xml:id="br0">
      <inkml:brushProperty name="width" value="0.3" units="cm"/>
      <inkml:brushProperty name="height" value="0.6" units="cm"/>
      <inkml:brushProperty name="color" value="#FFFC00"/>
      <inkml:brushProperty name="tip" value="rectangle"/>
      <inkml:brushProperty name="rasterOp" value="maskPen"/>
      <inkml:brushProperty name="fitToCurve" value="1"/>
    </inkml:brush>
  </inkml:definitions>
  <inkml:trace contextRef="#ctx0" brushRef="#br0">0 25 0,'23'0'188,"1"0"-173,-1 0 17,0 0-32,0 0 15,1 0 16,-1 0-15,0 0 15,1 0-31,-24-23 16,23 23-16,0 0 16,1 0-1,-1 0 1,0 0-1,0 0 1,1 0 0,-1 0 46,0 0-62,1 0 31,-1 0-15,24 0 0,-24 0-1,0 0 17,0 0-1,1 0-31,-1 0 31,0 0-15,1 0-16,-1 0 15,0 0 1,1 0 0,-1 0-16,0 0 15,1 0 16,-1 0 1,0 0-17,0 0 32,1 0-16,-1 0 1,0 0-17,1 0 63,-1 0-46,0 0-17,1 0 1,-1 0 15,0 0 0,0 0 1,1 0-32,-1 0 31,0 0 0,1 0 204,-1 0-204,0 0 0,1 0 0,-1 0 1,0 0-32,0 0 46,1 0 1939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355C6F-E0BD-40EE-9E2C-304E8AC4797A}" type="datetimeFigureOut">
              <a:rPr lang="fr-CH" smtClean="0"/>
              <a:t>20.08.2025</a:t>
            </a:fld>
            <a:endParaRPr lang="fr-CH"/>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172272-E8DB-4650-8D3C-460A8AB87457}" type="slidenum">
              <a:rPr lang="fr-CH" smtClean="0"/>
              <a:t>‹N°›</a:t>
            </a:fld>
            <a:endParaRPr lang="fr-CH"/>
          </a:p>
        </p:txBody>
      </p:sp>
    </p:spTree>
    <p:extLst>
      <p:ext uri="{BB962C8B-B14F-4D97-AF65-F5344CB8AC3E}">
        <p14:creationId xmlns:p14="http://schemas.microsoft.com/office/powerpoint/2010/main" val="4268314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36172272-E8DB-4650-8D3C-460A8AB87457}" type="slidenum">
              <a:rPr lang="fr-CH" smtClean="0"/>
              <a:t>21</a:t>
            </a:fld>
            <a:endParaRPr lang="fr-CH"/>
          </a:p>
        </p:txBody>
      </p:sp>
    </p:spTree>
    <p:extLst>
      <p:ext uri="{BB962C8B-B14F-4D97-AF65-F5344CB8AC3E}">
        <p14:creationId xmlns:p14="http://schemas.microsoft.com/office/powerpoint/2010/main" val="252995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H"/>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fr-CH"/>
          </a:p>
        </p:txBody>
      </p:sp>
      <p:sp>
        <p:nvSpPr>
          <p:cNvPr id="4" name="Espace réservé de la date 3"/>
          <p:cNvSpPr>
            <a:spLocks noGrp="1"/>
          </p:cNvSpPr>
          <p:nvPr>
            <p:ph type="dt" sz="half" idx="10"/>
          </p:nvPr>
        </p:nvSpPr>
        <p:spPr/>
        <p:txBody>
          <a:bodyPr/>
          <a:lstStyle/>
          <a:p>
            <a:fld id="{B2B35D49-C13D-47DC-9FD2-486687218D6D}" type="datetimeFigureOut">
              <a:rPr lang="fr-CH" smtClean="0"/>
              <a:t>20.08.2025</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29F99A87-FAB6-4AC5-8C39-E602FAFB497D}" type="slidenum">
              <a:rPr lang="fr-CH" smtClean="0"/>
              <a:t>‹N°›</a:t>
            </a:fld>
            <a:endParaRPr lang="fr-CH"/>
          </a:p>
        </p:txBody>
      </p:sp>
    </p:spTree>
    <p:extLst>
      <p:ext uri="{BB962C8B-B14F-4D97-AF65-F5344CB8AC3E}">
        <p14:creationId xmlns:p14="http://schemas.microsoft.com/office/powerpoint/2010/main" val="297688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10"/>
          </p:nvPr>
        </p:nvSpPr>
        <p:spPr/>
        <p:txBody>
          <a:bodyPr/>
          <a:lstStyle/>
          <a:p>
            <a:fld id="{B2B35D49-C13D-47DC-9FD2-486687218D6D}" type="datetimeFigureOut">
              <a:rPr lang="fr-CH" smtClean="0"/>
              <a:t>20.08.2025</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29F99A87-FAB6-4AC5-8C39-E602FAFB497D}" type="slidenum">
              <a:rPr lang="fr-CH" smtClean="0"/>
              <a:t>‹N°›</a:t>
            </a:fld>
            <a:endParaRPr lang="fr-CH"/>
          </a:p>
        </p:txBody>
      </p:sp>
    </p:spTree>
    <p:extLst>
      <p:ext uri="{BB962C8B-B14F-4D97-AF65-F5344CB8AC3E}">
        <p14:creationId xmlns:p14="http://schemas.microsoft.com/office/powerpoint/2010/main" val="328816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fr-CH"/>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10"/>
          </p:nvPr>
        </p:nvSpPr>
        <p:spPr/>
        <p:txBody>
          <a:bodyPr/>
          <a:lstStyle/>
          <a:p>
            <a:fld id="{B2B35D49-C13D-47DC-9FD2-486687218D6D}" type="datetimeFigureOut">
              <a:rPr lang="fr-CH" smtClean="0"/>
              <a:t>20.08.2025</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29F99A87-FAB6-4AC5-8C39-E602FAFB497D}" type="slidenum">
              <a:rPr lang="fr-CH" smtClean="0"/>
              <a:t>‹N°›</a:t>
            </a:fld>
            <a:endParaRPr lang="fr-CH"/>
          </a:p>
        </p:txBody>
      </p:sp>
    </p:spTree>
    <p:extLst>
      <p:ext uri="{BB962C8B-B14F-4D97-AF65-F5344CB8AC3E}">
        <p14:creationId xmlns:p14="http://schemas.microsoft.com/office/powerpoint/2010/main" val="2107606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10"/>
          </p:nvPr>
        </p:nvSpPr>
        <p:spPr/>
        <p:txBody>
          <a:bodyPr/>
          <a:lstStyle/>
          <a:p>
            <a:fld id="{B2B35D49-C13D-47DC-9FD2-486687218D6D}" type="datetimeFigureOut">
              <a:rPr lang="fr-CH" smtClean="0"/>
              <a:t>20.08.2025</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29F99A87-FAB6-4AC5-8C39-E602FAFB497D}" type="slidenum">
              <a:rPr lang="fr-CH" smtClean="0"/>
              <a:t>‹N°›</a:t>
            </a:fld>
            <a:endParaRPr lang="fr-CH"/>
          </a:p>
        </p:txBody>
      </p:sp>
    </p:spTree>
    <p:extLst>
      <p:ext uri="{BB962C8B-B14F-4D97-AF65-F5344CB8AC3E}">
        <p14:creationId xmlns:p14="http://schemas.microsoft.com/office/powerpoint/2010/main" val="2119677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H"/>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B2B35D49-C13D-47DC-9FD2-486687218D6D}" type="datetimeFigureOut">
              <a:rPr lang="fr-CH" smtClean="0"/>
              <a:t>20.08.2025</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29F99A87-FAB6-4AC5-8C39-E602FAFB497D}" type="slidenum">
              <a:rPr lang="fr-CH" smtClean="0"/>
              <a:t>‹N°›</a:t>
            </a:fld>
            <a:endParaRPr lang="fr-CH"/>
          </a:p>
        </p:txBody>
      </p:sp>
    </p:spTree>
    <p:extLst>
      <p:ext uri="{BB962C8B-B14F-4D97-AF65-F5344CB8AC3E}">
        <p14:creationId xmlns:p14="http://schemas.microsoft.com/office/powerpoint/2010/main" val="1745180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e la date 4"/>
          <p:cNvSpPr>
            <a:spLocks noGrp="1"/>
          </p:cNvSpPr>
          <p:nvPr>
            <p:ph type="dt" sz="half" idx="10"/>
          </p:nvPr>
        </p:nvSpPr>
        <p:spPr/>
        <p:txBody>
          <a:bodyPr/>
          <a:lstStyle/>
          <a:p>
            <a:fld id="{B2B35D49-C13D-47DC-9FD2-486687218D6D}" type="datetimeFigureOut">
              <a:rPr lang="fr-CH" smtClean="0"/>
              <a:t>20.08.2025</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29F99A87-FAB6-4AC5-8C39-E602FAFB497D}" type="slidenum">
              <a:rPr lang="fr-CH" smtClean="0"/>
              <a:t>‹N°›</a:t>
            </a:fld>
            <a:endParaRPr lang="fr-CH"/>
          </a:p>
        </p:txBody>
      </p:sp>
    </p:spTree>
    <p:extLst>
      <p:ext uri="{BB962C8B-B14F-4D97-AF65-F5344CB8AC3E}">
        <p14:creationId xmlns:p14="http://schemas.microsoft.com/office/powerpoint/2010/main" val="3958510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fr-CH"/>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7" name="Espace réservé de la date 6"/>
          <p:cNvSpPr>
            <a:spLocks noGrp="1"/>
          </p:cNvSpPr>
          <p:nvPr>
            <p:ph type="dt" sz="half" idx="10"/>
          </p:nvPr>
        </p:nvSpPr>
        <p:spPr/>
        <p:txBody>
          <a:bodyPr/>
          <a:lstStyle/>
          <a:p>
            <a:fld id="{B2B35D49-C13D-47DC-9FD2-486687218D6D}" type="datetimeFigureOut">
              <a:rPr lang="fr-CH" smtClean="0"/>
              <a:t>20.08.2025</a:t>
            </a:fld>
            <a:endParaRPr lang="fr-CH"/>
          </a:p>
        </p:txBody>
      </p:sp>
      <p:sp>
        <p:nvSpPr>
          <p:cNvPr id="8" name="Espace réservé du pied de page 7"/>
          <p:cNvSpPr>
            <a:spLocks noGrp="1"/>
          </p:cNvSpPr>
          <p:nvPr>
            <p:ph type="ftr" sz="quarter" idx="11"/>
          </p:nvPr>
        </p:nvSpPr>
        <p:spPr/>
        <p:txBody>
          <a:bodyPr/>
          <a:lstStyle/>
          <a:p>
            <a:endParaRPr lang="fr-CH"/>
          </a:p>
        </p:txBody>
      </p:sp>
      <p:sp>
        <p:nvSpPr>
          <p:cNvPr id="9" name="Espace réservé du numéro de diapositive 8"/>
          <p:cNvSpPr>
            <a:spLocks noGrp="1"/>
          </p:cNvSpPr>
          <p:nvPr>
            <p:ph type="sldNum" sz="quarter" idx="12"/>
          </p:nvPr>
        </p:nvSpPr>
        <p:spPr/>
        <p:txBody>
          <a:bodyPr/>
          <a:lstStyle/>
          <a:p>
            <a:fld id="{29F99A87-FAB6-4AC5-8C39-E602FAFB497D}" type="slidenum">
              <a:rPr lang="fr-CH" smtClean="0"/>
              <a:t>‹N°›</a:t>
            </a:fld>
            <a:endParaRPr lang="fr-CH"/>
          </a:p>
        </p:txBody>
      </p:sp>
    </p:spTree>
    <p:extLst>
      <p:ext uri="{BB962C8B-B14F-4D97-AF65-F5344CB8AC3E}">
        <p14:creationId xmlns:p14="http://schemas.microsoft.com/office/powerpoint/2010/main" val="3410286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e la date 2"/>
          <p:cNvSpPr>
            <a:spLocks noGrp="1"/>
          </p:cNvSpPr>
          <p:nvPr>
            <p:ph type="dt" sz="half" idx="10"/>
          </p:nvPr>
        </p:nvSpPr>
        <p:spPr/>
        <p:txBody>
          <a:bodyPr/>
          <a:lstStyle/>
          <a:p>
            <a:fld id="{B2B35D49-C13D-47DC-9FD2-486687218D6D}" type="datetimeFigureOut">
              <a:rPr lang="fr-CH" smtClean="0"/>
              <a:t>20.08.2025</a:t>
            </a:fld>
            <a:endParaRPr lang="fr-CH"/>
          </a:p>
        </p:txBody>
      </p:sp>
      <p:sp>
        <p:nvSpPr>
          <p:cNvPr id="4" name="Espace réservé du pied de page 3"/>
          <p:cNvSpPr>
            <a:spLocks noGrp="1"/>
          </p:cNvSpPr>
          <p:nvPr>
            <p:ph type="ftr" sz="quarter" idx="11"/>
          </p:nvPr>
        </p:nvSpPr>
        <p:spPr/>
        <p:txBody>
          <a:bodyPr/>
          <a:lstStyle/>
          <a:p>
            <a:endParaRPr lang="fr-CH"/>
          </a:p>
        </p:txBody>
      </p:sp>
      <p:sp>
        <p:nvSpPr>
          <p:cNvPr id="5" name="Espace réservé du numéro de diapositive 4"/>
          <p:cNvSpPr>
            <a:spLocks noGrp="1"/>
          </p:cNvSpPr>
          <p:nvPr>
            <p:ph type="sldNum" sz="quarter" idx="12"/>
          </p:nvPr>
        </p:nvSpPr>
        <p:spPr/>
        <p:txBody>
          <a:bodyPr/>
          <a:lstStyle/>
          <a:p>
            <a:fld id="{29F99A87-FAB6-4AC5-8C39-E602FAFB497D}" type="slidenum">
              <a:rPr lang="fr-CH" smtClean="0"/>
              <a:t>‹N°›</a:t>
            </a:fld>
            <a:endParaRPr lang="fr-CH"/>
          </a:p>
        </p:txBody>
      </p:sp>
    </p:spTree>
    <p:extLst>
      <p:ext uri="{BB962C8B-B14F-4D97-AF65-F5344CB8AC3E}">
        <p14:creationId xmlns:p14="http://schemas.microsoft.com/office/powerpoint/2010/main" val="3498585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2B35D49-C13D-47DC-9FD2-486687218D6D}" type="datetimeFigureOut">
              <a:rPr lang="fr-CH" smtClean="0"/>
              <a:t>20.08.2025</a:t>
            </a:fld>
            <a:endParaRPr lang="fr-CH"/>
          </a:p>
        </p:txBody>
      </p:sp>
      <p:sp>
        <p:nvSpPr>
          <p:cNvPr id="3" name="Espace réservé du pied de page 2"/>
          <p:cNvSpPr>
            <a:spLocks noGrp="1"/>
          </p:cNvSpPr>
          <p:nvPr>
            <p:ph type="ftr" sz="quarter" idx="11"/>
          </p:nvPr>
        </p:nvSpPr>
        <p:spPr/>
        <p:txBody>
          <a:bodyPr/>
          <a:lstStyle/>
          <a:p>
            <a:endParaRPr lang="fr-CH"/>
          </a:p>
        </p:txBody>
      </p:sp>
      <p:sp>
        <p:nvSpPr>
          <p:cNvPr id="4" name="Espace réservé du numéro de diapositive 3"/>
          <p:cNvSpPr>
            <a:spLocks noGrp="1"/>
          </p:cNvSpPr>
          <p:nvPr>
            <p:ph type="sldNum" sz="quarter" idx="12"/>
          </p:nvPr>
        </p:nvSpPr>
        <p:spPr/>
        <p:txBody>
          <a:bodyPr/>
          <a:lstStyle/>
          <a:p>
            <a:fld id="{29F99A87-FAB6-4AC5-8C39-E602FAFB497D}" type="slidenum">
              <a:rPr lang="fr-CH" smtClean="0"/>
              <a:t>‹N°›</a:t>
            </a:fld>
            <a:endParaRPr lang="fr-CH"/>
          </a:p>
        </p:txBody>
      </p:sp>
    </p:spTree>
    <p:extLst>
      <p:ext uri="{BB962C8B-B14F-4D97-AF65-F5344CB8AC3E}">
        <p14:creationId xmlns:p14="http://schemas.microsoft.com/office/powerpoint/2010/main" val="537109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H"/>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B2B35D49-C13D-47DC-9FD2-486687218D6D}" type="datetimeFigureOut">
              <a:rPr lang="fr-CH" smtClean="0"/>
              <a:t>20.08.2025</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29F99A87-FAB6-4AC5-8C39-E602FAFB497D}" type="slidenum">
              <a:rPr lang="fr-CH" smtClean="0"/>
              <a:t>‹N°›</a:t>
            </a:fld>
            <a:endParaRPr lang="fr-CH"/>
          </a:p>
        </p:txBody>
      </p:sp>
    </p:spTree>
    <p:extLst>
      <p:ext uri="{BB962C8B-B14F-4D97-AF65-F5344CB8AC3E}">
        <p14:creationId xmlns:p14="http://schemas.microsoft.com/office/powerpoint/2010/main" val="2441654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H"/>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B2B35D49-C13D-47DC-9FD2-486687218D6D}" type="datetimeFigureOut">
              <a:rPr lang="fr-CH" smtClean="0"/>
              <a:t>20.08.2025</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29F99A87-FAB6-4AC5-8C39-E602FAFB497D}" type="slidenum">
              <a:rPr lang="fr-CH" smtClean="0"/>
              <a:t>‹N°›</a:t>
            </a:fld>
            <a:endParaRPr lang="fr-CH"/>
          </a:p>
        </p:txBody>
      </p:sp>
    </p:spTree>
    <p:extLst>
      <p:ext uri="{BB962C8B-B14F-4D97-AF65-F5344CB8AC3E}">
        <p14:creationId xmlns:p14="http://schemas.microsoft.com/office/powerpoint/2010/main" val="262665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H"/>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B35D49-C13D-47DC-9FD2-486687218D6D}" type="datetimeFigureOut">
              <a:rPr lang="fr-CH" smtClean="0"/>
              <a:t>20.08.2025</a:t>
            </a:fld>
            <a:endParaRPr lang="fr-CH"/>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F99A87-FAB6-4AC5-8C39-E602FAFB497D}" type="slidenum">
              <a:rPr lang="fr-CH" smtClean="0"/>
              <a:t>‹N°›</a:t>
            </a:fld>
            <a:endParaRPr lang="fr-CH"/>
          </a:p>
        </p:txBody>
      </p:sp>
    </p:spTree>
    <p:extLst>
      <p:ext uri="{BB962C8B-B14F-4D97-AF65-F5344CB8AC3E}">
        <p14:creationId xmlns:p14="http://schemas.microsoft.com/office/powerpoint/2010/main" val="865831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admin.ch/opc/fr/classified-compilation/19996141/index.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customXml" Target="../ink/ink6.xml"/><Relationship Id="rId18" Type="http://schemas.openxmlformats.org/officeDocument/2006/relationships/image" Target="../media/image10.png"/><Relationship Id="rId3" Type="http://schemas.openxmlformats.org/officeDocument/2006/relationships/customXml" Target="../ink/ink1.xml"/><Relationship Id="rId21" Type="http://schemas.openxmlformats.org/officeDocument/2006/relationships/hyperlink" Target="https://www.fedlex.admin.ch/eli/cc/2002/22/fr" TargetMode="External"/><Relationship Id="rId7" Type="http://schemas.openxmlformats.org/officeDocument/2006/relationships/customXml" Target="../ink/ink3.xml"/><Relationship Id="rId12" Type="http://schemas.openxmlformats.org/officeDocument/2006/relationships/image" Target="../media/image7.png"/><Relationship Id="rId17" Type="http://schemas.openxmlformats.org/officeDocument/2006/relationships/customXml" Target="../ink/ink8.xml"/><Relationship Id="rId2" Type="http://schemas.openxmlformats.org/officeDocument/2006/relationships/image" Target="../media/image2.png"/><Relationship Id="rId16" Type="http://schemas.openxmlformats.org/officeDocument/2006/relationships/image" Target="../media/image9.png"/><Relationship Id="rId20"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6.png"/><Relationship Id="rId19" Type="http://schemas.openxmlformats.org/officeDocument/2006/relationships/customXml" Target="../ink/ink9.xml"/><Relationship Id="rId4" Type="http://schemas.openxmlformats.org/officeDocument/2006/relationships/image" Target="../media/image3.png"/><Relationship Id="rId9" Type="http://schemas.openxmlformats.org/officeDocument/2006/relationships/customXml" Target="../ink/ink4.xml"/><Relationship Id="rId1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verzeichnisse.esti.ch/fr/aikb"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3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2.xml"/><Relationship Id="rId4" Type="http://schemas.openxmlformats.org/officeDocument/2006/relationships/image" Target="../media/image46.jpg"/></Relationships>
</file>

<file path=ppt/slides/_rels/slide39.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hyperlink" Target="https://www.esti.admin.ch/fr/documentation/listes-dautorisations/"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esti.admin.ch/fr/esti-page-daccueil/"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hyperlink" Target="https://www.youtube.com/watch?v=WzFRmN3SdsI" TargetMode="Externa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9" name="Rectangle 3088">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descr="Une image contenant capture d’écran, intérieur, plafond&#10;&#10;Le contenu généré par l’IA peut être incorrect.">
            <a:extLst>
              <a:ext uri="{FF2B5EF4-FFF2-40B4-BE49-F238E27FC236}">
                <a16:creationId xmlns:a16="http://schemas.microsoft.com/office/drawing/2014/main" id="{1594D7D6-3882-6D6F-C2D5-4FA1EEC92E67}"/>
              </a:ext>
            </a:extLst>
          </p:cNvPr>
          <p:cNvPicPr>
            <a:picLocks noChangeAspect="1"/>
          </p:cNvPicPr>
          <p:nvPr/>
        </p:nvPicPr>
        <p:blipFill>
          <a:blip r:embed="rId2">
            <a:alphaModFix amt="50000"/>
            <a:extLst>
              <a:ext uri="{28A0092B-C50C-407E-A947-70E740481C1C}">
                <a14:useLocalDpi xmlns:a14="http://schemas.microsoft.com/office/drawing/2010/main" val="0"/>
              </a:ext>
            </a:extLst>
          </a:blip>
          <a:srcRect t="13391" r="-1" b="37518"/>
          <a:stretch>
            <a:fillRect/>
          </a:stretch>
        </p:blipFill>
        <p:spPr>
          <a:xfrm>
            <a:off x="20" y="10"/>
            <a:ext cx="12188930" cy="6857990"/>
          </a:xfrm>
          <a:prstGeom prst="rect">
            <a:avLst/>
          </a:prstGeom>
        </p:spPr>
      </p:pic>
      <p:sp>
        <p:nvSpPr>
          <p:cNvPr id="2" name="Titre 1"/>
          <p:cNvSpPr>
            <a:spLocks noGrp="1"/>
          </p:cNvSpPr>
          <p:nvPr>
            <p:ph type="ctrTitle"/>
          </p:nvPr>
        </p:nvSpPr>
        <p:spPr>
          <a:xfrm>
            <a:off x="1524000" y="1122363"/>
            <a:ext cx="9144000" cy="3063240"/>
          </a:xfrm>
        </p:spPr>
        <p:txBody>
          <a:bodyPr>
            <a:normAutofit/>
          </a:bodyPr>
          <a:lstStyle/>
          <a:p>
            <a:r>
              <a:rPr lang="fr-CH" sz="11500" dirty="0">
                <a:solidFill>
                  <a:schemeClr val="bg1"/>
                </a:solidFill>
              </a:rPr>
              <a:t>OIBT</a:t>
            </a:r>
          </a:p>
        </p:txBody>
      </p:sp>
      <p:sp>
        <p:nvSpPr>
          <p:cNvPr id="3" name="Sous-titre 2"/>
          <p:cNvSpPr>
            <a:spLocks noGrp="1"/>
          </p:cNvSpPr>
          <p:nvPr>
            <p:ph type="subTitle" idx="1"/>
          </p:nvPr>
        </p:nvSpPr>
        <p:spPr>
          <a:xfrm>
            <a:off x="1527048" y="4599432"/>
            <a:ext cx="9144000" cy="1536192"/>
          </a:xfrm>
        </p:spPr>
        <p:txBody>
          <a:bodyPr>
            <a:normAutofit/>
          </a:bodyPr>
          <a:lstStyle/>
          <a:p>
            <a:r>
              <a:rPr lang="fr-CH" dirty="0">
                <a:solidFill>
                  <a:schemeClr val="bg1"/>
                </a:solidFill>
              </a:rPr>
              <a:t>EPAI, Jonathan Baechler</a:t>
            </a:r>
          </a:p>
        </p:txBody>
      </p:sp>
      <p:sp>
        <p:nvSpPr>
          <p:cNvPr id="3091"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Espace réservé de la date 3">
            <a:extLst>
              <a:ext uri="{FF2B5EF4-FFF2-40B4-BE49-F238E27FC236}">
                <a16:creationId xmlns:a16="http://schemas.microsoft.com/office/drawing/2014/main" id="{B1D7A542-FFE4-4746-953F-1ACA92DFACDA}"/>
              </a:ext>
            </a:extLst>
          </p:cNvPr>
          <p:cNvSpPr>
            <a:spLocks noGrp="1"/>
          </p:cNvSpPr>
          <p:nvPr>
            <p:ph type="dt" sz="half" idx="10"/>
          </p:nvPr>
        </p:nvSpPr>
        <p:spPr>
          <a:xfrm>
            <a:off x="838200" y="6356350"/>
            <a:ext cx="2743200" cy="365125"/>
          </a:xfrm>
        </p:spPr>
        <p:txBody>
          <a:bodyPr>
            <a:normAutofit/>
          </a:bodyPr>
          <a:lstStyle/>
          <a:p>
            <a:pPr>
              <a:spcAft>
                <a:spcPts val="600"/>
              </a:spcAft>
            </a:pPr>
            <a:fld id="{58F3BB59-45D5-4E75-8A5A-6A53741A7051}" type="datetime1">
              <a:rPr lang="fr-CH">
                <a:solidFill>
                  <a:srgbClr val="FFFFFF"/>
                </a:solidFill>
              </a:rPr>
              <a:pPr>
                <a:spcAft>
                  <a:spcPts val="600"/>
                </a:spcAft>
              </a:pPr>
              <a:t>20.08.2025</a:t>
            </a:fld>
            <a:endParaRPr lang="fr-CH">
              <a:solidFill>
                <a:srgbClr val="FFFFFF"/>
              </a:solidFill>
            </a:endParaRPr>
          </a:p>
        </p:txBody>
      </p:sp>
    </p:spTree>
    <p:extLst>
      <p:ext uri="{BB962C8B-B14F-4D97-AF65-F5344CB8AC3E}">
        <p14:creationId xmlns:p14="http://schemas.microsoft.com/office/powerpoint/2010/main" val="3209799926"/>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0DA299-B8DB-4A35-AFF1-5B4074399B83}"/>
              </a:ext>
            </a:extLst>
          </p:cNvPr>
          <p:cNvSpPr>
            <a:spLocks noGrp="1"/>
          </p:cNvSpPr>
          <p:nvPr>
            <p:ph type="title"/>
          </p:nvPr>
        </p:nvSpPr>
        <p:spPr/>
        <p:txBody>
          <a:bodyPr/>
          <a:lstStyle/>
          <a:p>
            <a:r>
              <a:rPr lang="fr-CH" dirty="0"/>
              <a:t>Exigences fondamentales (buts)?</a:t>
            </a:r>
          </a:p>
        </p:txBody>
      </p:sp>
      <p:sp>
        <p:nvSpPr>
          <p:cNvPr id="3" name="Espace réservé du contenu 2">
            <a:extLst>
              <a:ext uri="{FF2B5EF4-FFF2-40B4-BE49-F238E27FC236}">
                <a16:creationId xmlns:a16="http://schemas.microsoft.com/office/drawing/2014/main" id="{CF6C84CD-E736-4578-A578-E359F70AF4DB}"/>
              </a:ext>
            </a:extLst>
          </p:cNvPr>
          <p:cNvSpPr>
            <a:spLocks noGrp="1"/>
          </p:cNvSpPr>
          <p:nvPr>
            <p:ph idx="1"/>
          </p:nvPr>
        </p:nvSpPr>
        <p:spPr/>
        <p:txBody>
          <a:bodyPr/>
          <a:lstStyle/>
          <a:p>
            <a:r>
              <a:rPr lang="fr-CH" dirty="0"/>
              <a:t>Les installations sont établies, modifiées, entretenues et contrôlées selon la norme.</a:t>
            </a:r>
          </a:p>
          <a:p>
            <a:pPr marL="0" indent="0">
              <a:buNone/>
            </a:pPr>
            <a:endParaRPr lang="fr-CH" dirty="0"/>
          </a:p>
          <a:p>
            <a:pPr marL="0" indent="0">
              <a:buNone/>
            </a:pPr>
            <a:r>
              <a:rPr lang="fr-CH" dirty="0"/>
              <a:t>Buts: ?</a:t>
            </a:r>
          </a:p>
          <a:p>
            <a:r>
              <a:rPr lang="fr-CH" dirty="0"/>
              <a:t>Protection des personnes </a:t>
            </a:r>
          </a:p>
          <a:p>
            <a:r>
              <a:rPr lang="fr-CH" dirty="0"/>
              <a:t>Protection des choses</a:t>
            </a:r>
          </a:p>
          <a:p>
            <a:r>
              <a:rPr lang="fr-CH" dirty="0"/>
              <a:t>Protection des animaux</a:t>
            </a:r>
          </a:p>
        </p:txBody>
      </p:sp>
      <p:sp>
        <p:nvSpPr>
          <p:cNvPr id="4" name="Explosion : 8 points 3">
            <a:extLst>
              <a:ext uri="{FF2B5EF4-FFF2-40B4-BE49-F238E27FC236}">
                <a16:creationId xmlns:a16="http://schemas.microsoft.com/office/drawing/2014/main" id="{475596F6-2BCE-9E88-3AAC-9FAF740D33AA}"/>
              </a:ext>
            </a:extLst>
          </p:cNvPr>
          <p:cNvSpPr/>
          <p:nvPr/>
        </p:nvSpPr>
        <p:spPr>
          <a:xfrm>
            <a:off x="9778134" y="34199"/>
            <a:ext cx="2413866" cy="1585838"/>
          </a:xfrm>
          <a:prstGeom prst="irregularSeal1">
            <a:avLst/>
          </a:prstGeom>
          <a:effectLst>
            <a:glow rad="228600">
              <a:schemeClr val="accent6">
                <a:satMod val="175000"/>
                <a:alpha val="40000"/>
              </a:scheme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fr-CH" dirty="0"/>
              <a:t>OIBT Chap.1 Art.3 al.1</a:t>
            </a:r>
          </a:p>
        </p:txBody>
      </p:sp>
    </p:spTree>
    <p:extLst>
      <p:ext uri="{BB962C8B-B14F-4D97-AF65-F5344CB8AC3E}">
        <p14:creationId xmlns:p14="http://schemas.microsoft.com/office/powerpoint/2010/main" val="146931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DFBBD4-DC7D-4B9B-958F-3BA03E34029A}"/>
              </a:ext>
            </a:extLst>
          </p:cNvPr>
          <p:cNvSpPr>
            <a:spLocks noGrp="1"/>
          </p:cNvSpPr>
          <p:nvPr>
            <p:ph type="title"/>
          </p:nvPr>
        </p:nvSpPr>
        <p:spPr/>
        <p:txBody>
          <a:bodyPr/>
          <a:lstStyle/>
          <a:p>
            <a:r>
              <a:rPr lang="fr-CH" dirty="0"/>
              <a:t>Normes Internationales harmonisées</a:t>
            </a:r>
          </a:p>
        </p:txBody>
      </p:sp>
      <p:sp>
        <p:nvSpPr>
          <p:cNvPr id="3" name="Espace réservé du contenu 2">
            <a:extLst>
              <a:ext uri="{FF2B5EF4-FFF2-40B4-BE49-F238E27FC236}">
                <a16:creationId xmlns:a16="http://schemas.microsoft.com/office/drawing/2014/main" id="{8A9E5551-2B9C-4543-8B3D-A5C9B8E3BAF0}"/>
              </a:ext>
            </a:extLst>
          </p:cNvPr>
          <p:cNvSpPr>
            <a:spLocks noGrp="1"/>
          </p:cNvSpPr>
          <p:nvPr>
            <p:ph idx="1"/>
          </p:nvPr>
        </p:nvSpPr>
        <p:spPr/>
        <p:txBody>
          <a:bodyPr/>
          <a:lstStyle/>
          <a:p>
            <a:r>
              <a:rPr lang="fr-CH" dirty="0"/>
              <a:t>CEI: </a:t>
            </a:r>
            <a:r>
              <a:rPr lang="fr-CH" dirty="0">
                <a:solidFill>
                  <a:srgbClr val="FF0000"/>
                </a:solidFill>
              </a:rPr>
              <a:t>I</a:t>
            </a:r>
            <a:r>
              <a:rPr lang="fr-CH" dirty="0"/>
              <a:t>nternational </a:t>
            </a:r>
            <a:r>
              <a:rPr lang="fr-CH" dirty="0" err="1">
                <a:solidFill>
                  <a:srgbClr val="FF0000"/>
                </a:solidFill>
              </a:rPr>
              <a:t>E</a:t>
            </a:r>
            <a:r>
              <a:rPr lang="fr-CH" dirty="0" err="1"/>
              <a:t>lectrotechnical</a:t>
            </a:r>
            <a:r>
              <a:rPr lang="fr-CH" dirty="0"/>
              <a:t> </a:t>
            </a:r>
            <a:r>
              <a:rPr lang="fr-CH" dirty="0" err="1">
                <a:solidFill>
                  <a:srgbClr val="FF0000"/>
                </a:solidFill>
              </a:rPr>
              <a:t>C</a:t>
            </a:r>
            <a:r>
              <a:rPr lang="fr-CH" dirty="0" err="1"/>
              <a:t>ommision</a:t>
            </a:r>
            <a:r>
              <a:rPr lang="fr-CH" dirty="0"/>
              <a:t> </a:t>
            </a:r>
          </a:p>
          <a:p>
            <a:pPr marL="0" indent="0">
              <a:buNone/>
            </a:pPr>
            <a:endParaRPr lang="fr-CH" dirty="0"/>
          </a:p>
          <a:p>
            <a:r>
              <a:rPr lang="fr-CH" dirty="0"/>
              <a:t>CENELEC: </a:t>
            </a:r>
            <a:r>
              <a:rPr lang="fr-CH" dirty="0">
                <a:solidFill>
                  <a:srgbClr val="FF0000"/>
                </a:solidFill>
              </a:rPr>
              <a:t>C</a:t>
            </a:r>
            <a:r>
              <a:rPr lang="fr-CH" dirty="0"/>
              <a:t>omité </a:t>
            </a:r>
            <a:r>
              <a:rPr lang="fr-CH" dirty="0">
                <a:solidFill>
                  <a:srgbClr val="FF0000"/>
                </a:solidFill>
              </a:rPr>
              <a:t>E</a:t>
            </a:r>
            <a:r>
              <a:rPr lang="fr-CH" dirty="0"/>
              <a:t>uropéen de </a:t>
            </a:r>
            <a:r>
              <a:rPr lang="fr-CH" dirty="0">
                <a:solidFill>
                  <a:srgbClr val="FF0000"/>
                </a:solidFill>
              </a:rPr>
              <a:t>N</a:t>
            </a:r>
            <a:r>
              <a:rPr lang="fr-CH" dirty="0"/>
              <a:t>ormalisation </a:t>
            </a:r>
            <a:r>
              <a:rPr lang="fr-CH" dirty="0">
                <a:solidFill>
                  <a:srgbClr val="FF0000"/>
                </a:solidFill>
              </a:rPr>
              <a:t>Elec</a:t>
            </a:r>
            <a:r>
              <a:rPr lang="fr-CH" dirty="0"/>
              <a:t>trotechnique</a:t>
            </a:r>
          </a:p>
          <a:p>
            <a:endParaRPr lang="fr-CH" dirty="0"/>
          </a:p>
          <a:p>
            <a:r>
              <a:rPr lang="fr-CH" dirty="0"/>
              <a:t>Pourquoi cette harmonisation ?</a:t>
            </a:r>
          </a:p>
        </p:txBody>
      </p:sp>
      <p:sp>
        <p:nvSpPr>
          <p:cNvPr id="4" name="Explosion : 8 points 3">
            <a:extLst>
              <a:ext uri="{FF2B5EF4-FFF2-40B4-BE49-F238E27FC236}">
                <a16:creationId xmlns:a16="http://schemas.microsoft.com/office/drawing/2014/main" id="{EFDEF074-5013-57E1-C67E-661EEC12DC44}"/>
              </a:ext>
            </a:extLst>
          </p:cNvPr>
          <p:cNvSpPr/>
          <p:nvPr/>
        </p:nvSpPr>
        <p:spPr>
          <a:xfrm>
            <a:off x="9778134" y="34199"/>
            <a:ext cx="2413866" cy="1585838"/>
          </a:xfrm>
          <a:prstGeom prst="irregularSeal1">
            <a:avLst/>
          </a:prstGeom>
          <a:effectLst>
            <a:glow rad="228600">
              <a:schemeClr val="accent6">
                <a:satMod val="175000"/>
                <a:alpha val="40000"/>
              </a:scheme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fr-CH" dirty="0"/>
              <a:t>OIBT Chap.1 Art.3 al.2</a:t>
            </a:r>
          </a:p>
        </p:txBody>
      </p:sp>
    </p:spTree>
    <p:extLst>
      <p:ext uri="{BB962C8B-B14F-4D97-AF65-F5344CB8AC3E}">
        <p14:creationId xmlns:p14="http://schemas.microsoft.com/office/powerpoint/2010/main" val="4138817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0F8A4F-0FB6-42D6-B8CB-EEC117911C3D}"/>
              </a:ext>
            </a:extLst>
          </p:cNvPr>
          <p:cNvSpPr>
            <a:spLocks noGrp="1"/>
          </p:cNvSpPr>
          <p:nvPr>
            <p:ph type="title"/>
          </p:nvPr>
        </p:nvSpPr>
        <p:spPr/>
        <p:txBody>
          <a:bodyPr/>
          <a:lstStyle/>
          <a:p>
            <a:r>
              <a:rPr lang="fr-CH" dirty="0"/>
              <a:t>Lutte contre les perturbations</a:t>
            </a:r>
          </a:p>
        </p:txBody>
      </p:sp>
      <p:sp>
        <p:nvSpPr>
          <p:cNvPr id="3" name="Espace réservé du contenu 2">
            <a:extLst>
              <a:ext uri="{FF2B5EF4-FFF2-40B4-BE49-F238E27FC236}">
                <a16:creationId xmlns:a16="http://schemas.microsoft.com/office/drawing/2014/main" id="{2381689D-03D7-4E8B-81D1-7356604ADE4A}"/>
              </a:ext>
            </a:extLst>
          </p:cNvPr>
          <p:cNvSpPr>
            <a:spLocks noGrp="1"/>
          </p:cNvSpPr>
          <p:nvPr>
            <p:ph idx="1"/>
          </p:nvPr>
        </p:nvSpPr>
        <p:spPr/>
        <p:txBody>
          <a:bodyPr/>
          <a:lstStyle/>
          <a:p>
            <a:pPr marL="0" indent="0">
              <a:buNone/>
            </a:pPr>
            <a:r>
              <a:rPr lang="fr-CH" dirty="0"/>
              <a:t>Les installations électriques doivent être établies, modifiées et entretenues de façon à ne pas perturber exagérément l’utilisation correcte d’autres installations électriques, de matériels électriques et d’installations à courant faible.</a:t>
            </a:r>
          </a:p>
          <a:p>
            <a:pPr marL="0" indent="0">
              <a:buNone/>
            </a:pPr>
            <a:endParaRPr lang="fr-CH" dirty="0"/>
          </a:p>
        </p:txBody>
      </p:sp>
      <p:pic>
        <p:nvPicPr>
          <p:cNvPr id="7174" name="Picture 6" descr="Définition Rôle Application - ppt télécharger">
            <a:extLst>
              <a:ext uri="{FF2B5EF4-FFF2-40B4-BE49-F238E27FC236}">
                <a16:creationId xmlns:a16="http://schemas.microsoft.com/office/drawing/2014/main" id="{28F3C057-D4D4-4AF3-A7B7-AFAF1C6341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089" t="28163" r="7687" b="11020"/>
          <a:stretch/>
        </p:blipFill>
        <p:spPr bwMode="auto">
          <a:xfrm>
            <a:off x="3153747" y="3429000"/>
            <a:ext cx="4683968" cy="2630319"/>
          </a:xfrm>
          <a:prstGeom prst="rect">
            <a:avLst/>
          </a:prstGeom>
          <a:noFill/>
          <a:extLst>
            <a:ext uri="{909E8E84-426E-40DD-AFC4-6F175D3DCCD1}">
              <a14:hiddenFill xmlns:a14="http://schemas.microsoft.com/office/drawing/2010/main">
                <a:solidFill>
                  <a:srgbClr val="FFFFFF"/>
                </a:solidFill>
              </a14:hiddenFill>
            </a:ext>
          </a:extLst>
        </p:spPr>
      </p:pic>
      <p:sp>
        <p:nvSpPr>
          <p:cNvPr id="4" name="Explosion : 8 points 3">
            <a:extLst>
              <a:ext uri="{FF2B5EF4-FFF2-40B4-BE49-F238E27FC236}">
                <a16:creationId xmlns:a16="http://schemas.microsoft.com/office/drawing/2014/main" id="{29D9D1E5-160B-36F7-FFD0-0223009A83AB}"/>
              </a:ext>
            </a:extLst>
          </p:cNvPr>
          <p:cNvSpPr/>
          <p:nvPr/>
        </p:nvSpPr>
        <p:spPr>
          <a:xfrm>
            <a:off x="9778134" y="34199"/>
            <a:ext cx="2413866" cy="1585838"/>
          </a:xfrm>
          <a:prstGeom prst="irregularSeal1">
            <a:avLst/>
          </a:prstGeom>
          <a:effectLst>
            <a:glow rad="228600">
              <a:schemeClr val="accent6">
                <a:satMod val="175000"/>
                <a:alpha val="40000"/>
              </a:scheme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fr-CH" dirty="0"/>
              <a:t>OIBT Chap.1 Art.4 al.1</a:t>
            </a:r>
          </a:p>
        </p:txBody>
      </p:sp>
    </p:spTree>
    <p:extLst>
      <p:ext uri="{BB962C8B-B14F-4D97-AF65-F5344CB8AC3E}">
        <p14:creationId xmlns:p14="http://schemas.microsoft.com/office/powerpoint/2010/main" val="2226601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71A5C0-6864-4974-BA8F-4728A315FBFD}"/>
              </a:ext>
            </a:extLst>
          </p:cNvPr>
          <p:cNvSpPr>
            <a:spLocks noGrp="1"/>
          </p:cNvSpPr>
          <p:nvPr>
            <p:ph type="title"/>
          </p:nvPr>
        </p:nvSpPr>
        <p:spPr/>
        <p:txBody>
          <a:bodyPr/>
          <a:lstStyle/>
          <a:p>
            <a:r>
              <a:rPr lang="fr-CH" dirty="0"/>
              <a:t>Lutte contre les perturbations</a:t>
            </a:r>
          </a:p>
        </p:txBody>
      </p:sp>
      <p:sp>
        <p:nvSpPr>
          <p:cNvPr id="3" name="Espace réservé du contenu 2">
            <a:extLst>
              <a:ext uri="{FF2B5EF4-FFF2-40B4-BE49-F238E27FC236}">
                <a16:creationId xmlns:a16="http://schemas.microsoft.com/office/drawing/2014/main" id="{5D1BB661-DE3E-41E5-A6BA-6314694DC165}"/>
              </a:ext>
            </a:extLst>
          </p:cNvPr>
          <p:cNvSpPr>
            <a:spLocks noGrp="1"/>
          </p:cNvSpPr>
          <p:nvPr>
            <p:ph idx="1"/>
          </p:nvPr>
        </p:nvSpPr>
        <p:spPr>
          <a:xfrm>
            <a:off x="699796" y="1825625"/>
            <a:ext cx="11103514" cy="4351338"/>
          </a:xfrm>
        </p:spPr>
        <p:txBody>
          <a:bodyPr/>
          <a:lstStyle/>
          <a:p>
            <a:r>
              <a:rPr lang="fr-CH" dirty="0"/>
              <a:t>Disposition particulière pour la compatibilité électromagnétique (CEM)</a:t>
            </a:r>
          </a:p>
          <a:p>
            <a:pPr marL="0" indent="0">
              <a:buNone/>
            </a:pPr>
            <a:endParaRPr lang="fr-CH" dirty="0"/>
          </a:p>
          <a:p>
            <a:pPr marL="914400" lvl="2" indent="0">
              <a:buNone/>
            </a:pPr>
            <a:r>
              <a:rPr lang="fr-CH" sz="2400" dirty="0"/>
              <a:t>But: Normalisation -&gt; test avec des champs magnétiques (METAS)</a:t>
            </a:r>
          </a:p>
          <a:p>
            <a:pPr marL="914400" lvl="2" indent="0">
              <a:buNone/>
            </a:pPr>
            <a:r>
              <a:rPr lang="fr-CH" sz="2400" dirty="0"/>
              <a:t>METAS est un institut fédéral de métrologie </a:t>
            </a:r>
          </a:p>
          <a:p>
            <a:endParaRPr lang="fr-CH" dirty="0"/>
          </a:p>
          <a:p>
            <a:r>
              <a:rPr lang="fr-CH" dirty="0"/>
              <a:t>Protection contre le rayonnement ionisant (l’ORNI)</a:t>
            </a:r>
          </a:p>
          <a:p>
            <a:pPr marL="0" indent="0">
              <a:buNone/>
            </a:pPr>
            <a:r>
              <a:rPr lang="fr-CH" dirty="0">
                <a:hlinkClick r:id="rId2"/>
              </a:rPr>
              <a:t>https://www.admin.ch/opc/fr/classified-compilation/19996141/index.html</a:t>
            </a:r>
            <a:endParaRPr lang="fr-CH" dirty="0"/>
          </a:p>
          <a:p>
            <a:pPr marL="0" indent="0">
              <a:buNone/>
            </a:pPr>
            <a:endParaRPr lang="fr-CH" dirty="0"/>
          </a:p>
          <a:p>
            <a:pPr marL="0" indent="0">
              <a:buNone/>
            </a:pPr>
            <a:r>
              <a:rPr lang="fr-CH" dirty="0"/>
              <a:t>Sujet d’actualité: les antennes 5G</a:t>
            </a:r>
          </a:p>
        </p:txBody>
      </p:sp>
      <p:sp>
        <p:nvSpPr>
          <p:cNvPr id="4" name="Explosion : 8 points 3">
            <a:extLst>
              <a:ext uri="{FF2B5EF4-FFF2-40B4-BE49-F238E27FC236}">
                <a16:creationId xmlns:a16="http://schemas.microsoft.com/office/drawing/2014/main" id="{CAB1DFF2-AEA3-40D1-8130-D7B0D625B059}"/>
              </a:ext>
            </a:extLst>
          </p:cNvPr>
          <p:cNvSpPr/>
          <p:nvPr/>
        </p:nvSpPr>
        <p:spPr>
          <a:xfrm>
            <a:off x="9778134" y="34199"/>
            <a:ext cx="2413866" cy="1585838"/>
          </a:xfrm>
          <a:prstGeom prst="irregularSeal1">
            <a:avLst/>
          </a:prstGeom>
          <a:effectLst>
            <a:glow rad="228600">
              <a:schemeClr val="accent6">
                <a:satMod val="175000"/>
                <a:alpha val="40000"/>
              </a:scheme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fr-CH" dirty="0"/>
              <a:t>OIBT Chap.1 Art.4 al.3-4</a:t>
            </a:r>
          </a:p>
        </p:txBody>
      </p:sp>
    </p:spTree>
    <p:extLst>
      <p:ext uri="{BB962C8B-B14F-4D97-AF65-F5344CB8AC3E}">
        <p14:creationId xmlns:p14="http://schemas.microsoft.com/office/powerpoint/2010/main" val="889358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521D9A-1682-4500-AE93-C9B3715A338F}"/>
              </a:ext>
            </a:extLst>
          </p:cNvPr>
          <p:cNvSpPr>
            <a:spLocks noGrp="1"/>
          </p:cNvSpPr>
          <p:nvPr>
            <p:ph type="title"/>
          </p:nvPr>
        </p:nvSpPr>
        <p:spPr>
          <a:xfrm>
            <a:off x="838200" y="313850"/>
            <a:ext cx="9150531" cy="1325563"/>
          </a:xfrm>
        </p:spPr>
        <p:txBody>
          <a:bodyPr/>
          <a:lstStyle/>
          <a:p>
            <a:r>
              <a:rPr lang="fr-CH" dirty="0"/>
              <a:t>Devoirs du propriétaire d’une installation</a:t>
            </a:r>
          </a:p>
        </p:txBody>
      </p:sp>
      <p:sp>
        <p:nvSpPr>
          <p:cNvPr id="3" name="Espace réservé du contenu 2">
            <a:extLst>
              <a:ext uri="{FF2B5EF4-FFF2-40B4-BE49-F238E27FC236}">
                <a16:creationId xmlns:a16="http://schemas.microsoft.com/office/drawing/2014/main" id="{9D813EEC-54A4-4EA0-B06A-847924D4B81E}"/>
              </a:ext>
            </a:extLst>
          </p:cNvPr>
          <p:cNvSpPr>
            <a:spLocks noGrp="1"/>
          </p:cNvSpPr>
          <p:nvPr>
            <p:ph idx="1"/>
          </p:nvPr>
        </p:nvSpPr>
        <p:spPr>
          <a:xfrm>
            <a:off x="838200" y="1620037"/>
            <a:ext cx="10515600" cy="4556926"/>
          </a:xfrm>
        </p:spPr>
        <p:txBody>
          <a:bodyPr>
            <a:normAutofit fontScale="92500"/>
          </a:bodyPr>
          <a:lstStyle/>
          <a:p>
            <a:pPr>
              <a:buFont typeface="Wingdings" panose="05000000000000000000" pitchFamily="2" charset="2"/>
              <a:buChar char="ü"/>
            </a:pPr>
            <a:r>
              <a:rPr lang="fr-CH" dirty="0"/>
              <a:t> Veille à ce que l’installation électrique </a:t>
            </a:r>
            <a:r>
              <a:rPr lang="fr-CH" dirty="0">
                <a:solidFill>
                  <a:srgbClr val="FF0000"/>
                </a:solidFill>
              </a:rPr>
              <a:t>réponde en tout temps aux exigences</a:t>
            </a:r>
            <a:r>
              <a:rPr lang="fr-CH" dirty="0"/>
              <a:t>. Sur demande, il doit présenter </a:t>
            </a:r>
            <a:r>
              <a:rPr lang="fr-CH" dirty="0">
                <a:solidFill>
                  <a:srgbClr val="FF0000"/>
                </a:solidFill>
              </a:rPr>
              <a:t>un rapport de sécurité (RS).</a:t>
            </a:r>
          </a:p>
          <a:p>
            <a:pPr marL="0" indent="0">
              <a:buNone/>
            </a:pPr>
            <a:r>
              <a:rPr lang="fr-CH" dirty="0"/>
              <a:t> </a:t>
            </a:r>
          </a:p>
          <a:p>
            <a:pPr>
              <a:buFont typeface="Wingdings" panose="05000000000000000000" pitchFamily="2" charset="2"/>
              <a:buChar char="ü"/>
            </a:pPr>
            <a:r>
              <a:rPr lang="fr-CH" dirty="0"/>
              <a:t> Il est tenu de </a:t>
            </a:r>
            <a:r>
              <a:rPr lang="fr-CH" dirty="0">
                <a:solidFill>
                  <a:srgbClr val="FF0000"/>
                </a:solidFill>
              </a:rPr>
              <a:t>conserver à cet effet la documentation technique </a:t>
            </a:r>
            <a:r>
              <a:rPr lang="fr-CH" dirty="0"/>
              <a:t>de l’installation (schéma, plans, instructions d’exploitation, etc.)</a:t>
            </a:r>
          </a:p>
          <a:p>
            <a:pPr>
              <a:buFont typeface="Wingdings" panose="05000000000000000000" pitchFamily="2" charset="2"/>
              <a:buChar char="ü"/>
            </a:pPr>
            <a:endParaRPr lang="fr-CH" dirty="0"/>
          </a:p>
          <a:p>
            <a:pPr>
              <a:buFont typeface="Wingdings" panose="05000000000000000000" pitchFamily="2" charset="2"/>
              <a:buChar char="ü"/>
            </a:pPr>
            <a:r>
              <a:rPr lang="fr-CH" dirty="0"/>
              <a:t> Il est tenu </a:t>
            </a:r>
            <a:r>
              <a:rPr lang="fr-CH" dirty="0">
                <a:solidFill>
                  <a:srgbClr val="FF0000"/>
                </a:solidFill>
              </a:rPr>
              <a:t>de faire réparer les défauts </a:t>
            </a:r>
            <a:r>
              <a:rPr lang="fr-CH" dirty="0"/>
              <a:t>sans retard. </a:t>
            </a:r>
          </a:p>
          <a:p>
            <a:pPr>
              <a:buFont typeface="Wingdings" panose="05000000000000000000" pitchFamily="2" charset="2"/>
              <a:buChar char="ü"/>
            </a:pPr>
            <a:endParaRPr lang="fr-CH" dirty="0"/>
          </a:p>
          <a:p>
            <a:pPr>
              <a:buFont typeface="Wingdings" panose="05000000000000000000" pitchFamily="2" charset="2"/>
              <a:buChar char="ü"/>
            </a:pPr>
            <a:r>
              <a:rPr lang="fr-CH" dirty="0"/>
              <a:t> Celui qui exploite et utilise directement </a:t>
            </a:r>
            <a:r>
              <a:rPr lang="fr-CH" dirty="0">
                <a:solidFill>
                  <a:srgbClr val="FF0000"/>
                </a:solidFill>
              </a:rPr>
              <a:t>est tenu de signaler </a:t>
            </a:r>
            <a:r>
              <a:rPr lang="fr-CH" dirty="0"/>
              <a:t>sans délai au propriétaire les défauts éventuels et de veiller à ce qu’il y soit remédié.</a:t>
            </a:r>
          </a:p>
        </p:txBody>
      </p:sp>
      <p:sp>
        <p:nvSpPr>
          <p:cNvPr id="4" name="Explosion : 8 points 3">
            <a:extLst>
              <a:ext uri="{FF2B5EF4-FFF2-40B4-BE49-F238E27FC236}">
                <a16:creationId xmlns:a16="http://schemas.microsoft.com/office/drawing/2014/main" id="{32A99E08-15EB-1ABC-98CD-CCCEAA2C629E}"/>
              </a:ext>
            </a:extLst>
          </p:cNvPr>
          <p:cNvSpPr/>
          <p:nvPr/>
        </p:nvSpPr>
        <p:spPr>
          <a:xfrm>
            <a:off x="9778134" y="34199"/>
            <a:ext cx="2413866" cy="1585838"/>
          </a:xfrm>
          <a:prstGeom prst="irregularSeal1">
            <a:avLst/>
          </a:prstGeom>
          <a:effectLst>
            <a:glow rad="228600">
              <a:schemeClr val="accent6">
                <a:satMod val="175000"/>
                <a:alpha val="40000"/>
              </a:scheme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fr-CH" dirty="0"/>
              <a:t>OIBT Chap.1 Art.5</a:t>
            </a:r>
          </a:p>
        </p:txBody>
      </p:sp>
    </p:spTree>
    <p:extLst>
      <p:ext uri="{BB962C8B-B14F-4D97-AF65-F5344CB8AC3E}">
        <p14:creationId xmlns:p14="http://schemas.microsoft.com/office/powerpoint/2010/main" val="1617312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AC87DD0-8B1F-EF3D-72B3-07F3F4D92A49}"/>
            </a:ext>
          </a:extLst>
        </p:cNvPr>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16BAD8A5-2209-5C5F-65F8-9F4452A827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Une image contenant capture d’écran, intérieur, plafond&#10;&#10;Le contenu généré par l’IA peut être incorrect.">
            <a:extLst>
              <a:ext uri="{FF2B5EF4-FFF2-40B4-BE49-F238E27FC236}">
                <a16:creationId xmlns:a16="http://schemas.microsoft.com/office/drawing/2014/main" id="{ACE32BFB-AA60-3F57-31DF-C7008654F6D6}"/>
              </a:ext>
            </a:extLst>
          </p:cNvPr>
          <p:cNvPicPr>
            <a:picLocks noChangeAspect="1"/>
          </p:cNvPicPr>
          <p:nvPr/>
        </p:nvPicPr>
        <p:blipFill>
          <a:blip r:embed="rId2">
            <a:extLst>
              <a:ext uri="{28A0092B-C50C-407E-A947-70E740481C1C}">
                <a14:useLocalDpi xmlns:a14="http://schemas.microsoft.com/office/drawing/2010/main" val="0"/>
              </a:ext>
            </a:extLst>
          </a:blip>
          <a:srcRect t="8736" r="9091" b="28513"/>
          <a:stretch>
            <a:fillRect/>
          </a:stretch>
        </p:blipFill>
        <p:spPr>
          <a:xfrm>
            <a:off x="4979316" y="10"/>
            <a:ext cx="7212684" cy="6857990"/>
          </a:xfrm>
          <a:prstGeom prst="rect">
            <a:avLst/>
          </a:prstGeom>
        </p:spPr>
      </p:pic>
      <p:sp>
        <p:nvSpPr>
          <p:cNvPr id="41" name="Rectangle 40">
            <a:extLst>
              <a:ext uri="{FF2B5EF4-FFF2-40B4-BE49-F238E27FC236}">
                <a16:creationId xmlns:a16="http://schemas.microsoft.com/office/drawing/2014/main" id="{75E48316-7917-1249-E6F8-D0D6569F0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E90E6027-F9FA-859E-7C36-B17F0712E2EE}"/>
              </a:ext>
            </a:extLst>
          </p:cNvPr>
          <p:cNvSpPr>
            <a:spLocks noGrp="1"/>
          </p:cNvSpPr>
          <p:nvPr>
            <p:ph type="ctrTitle"/>
          </p:nvPr>
        </p:nvSpPr>
        <p:spPr>
          <a:xfrm>
            <a:off x="477980" y="1122363"/>
            <a:ext cx="4501335" cy="3204134"/>
          </a:xfrm>
        </p:spPr>
        <p:txBody>
          <a:bodyPr anchor="b">
            <a:normAutofit/>
          </a:bodyPr>
          <a:lstStyle/>
          <a:p>
            <a:pPr algn="l"/>
            <a:r>
              <a:rPr lang="fr-CH" sz="4800" dirty="0">
                <a:solidFill>
                  <a:schemeClr val="bg1"/>
                </a:solidFill>
              </a:rPr>
              <a:t>OIBT CHAPITRE 2</a:t>
            </a:r>
          </a:p>
        </p:txBody>
      </p:sp>
      <p:sp>
        <p:nvSpPr>
          <p:cNvPr id="3" name="Sous-titre 2">
            <a:extLst>
              <a:ext uri="{FF2B5EF4-FFF2-40B4-BE49-F238E27FC236}">
                <a16:creationId xmlns:a16="http://schemas.microsoft.com/office/drawing/2014/main" id="{4A35C1D2-524B-694C-A147-2A7A0282FBFA}"/>
              </a:ext>
            </a:extLst>
          </p:cNvPr>
          <p:cNvSpPr>
            <a:spLocks noGrp="1"/>
          </p:cNvSpPr>
          <p:nvPr>
            <p:ph type="subTitle" idx="1"/>
          </p:nvPr>
        </p:nvSpPr>
        <p:spPr>
          <a:xfrm>
            <a:off x="477980" y="4872922"/>
            <a:ext cx="4023359" cy="1208141"/>
          </a:xfrm>
        </p:spPr>
        <p:txBody>
          <a:bodyPr>
            <a:normAutofit/>
          </a:bodyPr>
          <a:lstStyle/>
          <a:p>
            <a:pPr algn="l"/>
            <a:r>
              <a:rPr lang="fr-CH" sz="2800" dirty="0">
                <a:solidFill>
                  <a:srgbClr val="FFFFFF"/>
                </a:solidFill>
              </a:rPr>
              <a:t>Autorisation pour travaux d’installation</a:t>
            </a:r>
          </a:p>
          <a:p>
            <a:pPr algn="l"/>
            <a:endParaRPr lang="fr-CH" sz="2000" dirty="0">
              <a:solidFill>
                <a:schemeClr val="bg1"/>
              </a:solidFill>
            </a:endParaRPr>
          </a:p>
        </p:txBody>
      </p:sp>
      <p:sp>
        <p:nvSpPr>
          <p:cNvPr id="43" name="Rectangle 42">
            <a:extLst>
              <a:ext uri="{FF2B5EF4-FFF2-40B4-BE49-F238E27FC236}">
                <a16:creationId xmlns:a16="http://schemas.microsoft.com/office/drawing/2014/main" id="{0E09FFEF-0671-4FB1-3F78-9BDF0AE24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5" name="Rectangle 44">
            <a:extLst>
              <a:ext uri="{FF2B5EF4-FFF2-40B4-BE49-F238E27FC236}">
                <a16:creationId xmlns:a16="http://schemas.microsoft.com/office/drawing/2014/main" id="{2BDD5164-72FD-7EA1-13A2-A80979088A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9241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7D115F-8BA0-4D45-A67C-C17D7975EEB1}"/>
              </a:ext>
            </a:extLst>
          </p:cNvPr>
          <p:cNvSpPr>
            <a:spLocks noGrp="1"/>
          </p:cNvSpPr>
          <p:nvPr>
            <p:ph type="title"/>
          </p:nvPr>
        </p:nvSpPr>
        <p:spPr/>
        <p:txBody>
          <a:bodyPr/>
          <a:lstStyle/>
          <a:p>
            <a:r>
              <a:rPr lang="fr-CH" dirty="0"/>
              <a:t>Installations électriques ? </a:t>
            </a:r>
          </a:p>
        </p:txBody>
      </p:sp>
      <p:sp>
        <p:nvSpPr>
          <p:cNvPr id="3" name="Espace réservé du contenu 2">
            <a:extLst>
              <a:ext uri="{FF2B5EF4-FFF2-40B4-BE49-F238E27FC236}">
                <a16:creationId xmlns:a16="http://schemas.microsoft.com/office/drawing/2014/main" id="{254B2BFE-90CA-476B-B5A5-7BE55F2CDF59}"/>
              </a:ext>
            </a:extLst>
          </p:cNvPr>
          <p:cNvSpPr>
            <a:spLocks noGrp="1"/>
          </p:cNvSpPr>
          <p:nvPr>
            <p:ph idx="1"/>
          </p:nvPr>
        </p:nvSpPr>
        <p:spPr/>
        <p:txBody>
          <a:bodyPr>
            <a:normAutofit/>
          </a:bodyPr>
          <a:lstStyle/>
          <a:p>
            <a:pPr marL="0" indent="0">
              <a:buNone/>
            </a:pPr>
            <a:r>
              <a:rPr lang="fr-CH" sz="3600" dirty="0"/>
              <a:t>Celui qui établit, modifie ou entretient </a:t>
            </a:r>
            <a:r>
              <a:rPr lang="fr-CH" sz="3600" u="sng" dirty="0"/>
              <a:t>des installations</a:t>
            </a:r>
            <a:r>
              <a:rPr lang="fr-CH" sz="3600" dirty="0"/>
              <a:t> électriques et celui qui veut y raccorder à demeure des matériels électriques fixes ou qui débranche, modifie ou entretient de tels raccordements </a:t>
            </a:r>
            <a:r>
              <a:rPr lang="fr-CH" sz="3600" dirty="0">
                <a:solidFill>
                  <a:srgbClr val="FF0000"/>
                </a:solidFill>
              </a:rPr>
              <a:t>doit être titulaire d’une autorisation d’installer</a:t>
            </a:r>
            <a:r>
              <a:rPr lang="fr-CH" sz="3600" dirty="0"/>
              <a:t> accordée par l’Inspection.</a:t>
            </a:r>
          </a:p>
        </p:txBody>
      </p:sp>
      <p:sp>
        <p:nvSpPr>
          <p:cNvPr id="6" name="Explosion : 8 points 5">
            <a:extLst>
              <a:ext uri="{FF2B5EF4-FFF2-40B4-BE49-F238E27FC236}">
                <a16:creationId xmlns:a16="http://schemas.microsoft.com/office/drawing/2014/main" id="{71C0C365-661A-538E-7E3D-0E6E41398705}"/>
              </a:ext>
            </a:extLst>
          </p:cNvPr>
          <p:cNvSpPr/>
          <p:nvPr/>
        </p:nvSpPr>
        <p:spPr>
          <a:xfrm>
            <a:off x="9778134" y="34199"/>
            <a:ext cx="2413866" cy="1585838"/>
          </a:xfrm>
          <a:prstGeom prst="irregularSeal1">
            <a:avLst/>
          </a:prstGeom>
          <a:effectLst>
            <a:glow rad="228600">
              <a:schemeClr val="accent6">
                <a:satMod val="175000"/>
                <a:alpha val="40000"/>
              </a:scheme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fr-CH" dirty="0"/>
              <a:t>OIBT Chap.2 Art.6</a:t>
            </a:r>
          </a:p>
        </p:txBody>
      </p:sp>
    </p:spTree>
    <p:extLst>
      <p:ext uri="{BB962C8B-B14F-4D97-AF65-F5344CB8AC3E}">
        <p14:creationId xmlns:p14="http://schemas.microsoft.com/office/powerpoint/2010/main" val="1667889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3A2671-C0AE-491B-A961-606991102257}"/>
              </a:ext>
            </a:extLst>
          </p:cNvPr>
          <p:cNvSpPr>
            <a:spLocks noGrp="1"/>
          </p:cNvSpPr>
          <p:nvPr>
            <p:ph type="title"/>
          </p:nvPr>
        </p:nvSpPr>
        <p:spPr/>
        <p:txBody>
          <a:bodyPr/>
          <a:lstStyle/>
          <a:p>
            <a:r>
              <a:rPr lang="fr-CH" dirty="0"/>
              <a:t>Autorisation générale d’installer </a:t>
            </a:r>
            <a:br>
              <a:rPr lang="fr-CH" dirty="0"/>
            </a:br>
            <a:r>
              <a:rPr lang="fr-CH" dirty="0"/>
              <a:t>(personnes physique)</a:t>
            </a:r>
          </a:p>
        </p:txBody>
      </p:sp>
      <p:sp>
        <p:nvSpPr>
          <p:cNvPr id="3" name="Espace réservé du contenu 2">
            <a:extLst>
              <a:ext uri="{FF2B5EF4-FFF2-40B4-BE49-F238E27FC236}">
                <a16:creationId xmlns:a16="http://schemas.microsoft.com/office/drawing/2014/main" id="{68BF321A-1067-447A-9955-879169F0C5EC}"/>
              </a:ext>
            </a:extLst>
          </p:cNvPr>
          <p:cNvSpPr>
            <a:spLocks noGrp="1"/>
          </p:cNvSpPr>
          <p:nvPr>
            <p:ph idx="1"/>
          </p:nvPr>
        </p:nvSpPr>
        <p:spPr/>
        <p:txBody>
          <a:bodyPr/>
          <a:lstStyle/>
          <a:p>
            <a:r>
              <a:rPr lang="fr-CH" dirty="0"/>
              <a:t>Qu’elles soient </a:t>
            </a:r>
            <a:r>
              <a:rPr lang="fr-CH" u="sng" dirty="0"/>
              <a:t>du métier</a:t>
            </a:r>
            <a:r>
              <a:rPr lang="fr-CH" dirty="0"/>
              <a:t> (Maîtrise ou HES + 3 ans pratique)</a:t>
            </a:r>
          </a:p>
          <a:p>
            <a:pPr marL="0" indent="0">
              <a:buNone/>
            </a:pPr>
            <a:r>
              <a:rPr lang="fr-CH" dirty="0">
                <a:solidFill>
                  <a:srgbClr val="FF0000"/>
                </a:solidFill>
              </a:rPr>
              <a:t>! Vous n’êtes pas concernés lorsque l’on parle d’une personne du métier. Votre monteur non-plus !</a:t>
            </a:r>
          </a:p>
          <a:p>
            <a:pPr marL="0" indent="0">
              <a:buNone/>
            </a:pPr>
            <a:endParaRPr lang="fr-CH" dirty="0">
              <a:solidFill>
                <a:srgbClr val="FF0000"/>
              </a:solidFill>
            </a:endParaRPr>
          </a:p>
          <a:p>
            <a:r>
              <a:rPr lang="fr-CH" dirty="0"/>
              <a:t>Que </a:t>
            </a:r>
            <a:r>
              <a:rPr lang="fr-CH" u="sng" dirty="0"/>
              <a:t>leur niveau de formation corresponde à l’état le plus récent</a:t>
            </a:r>
            <a:r>
              <a:rPr lang="fr-CH" dirty="0"/>
              <a:t> de la technique et que leur formation continue soit assurée</a:t>
            </a:r>
          </a:p>
          <a:p>
            <a:pPr marL="0" indent="0">
              <a:buNone/>
            </a:pPr>
            <a:endParaRPr lang="fr-CH" dirty="0"/>
          </a:p>
          <a:p>
            <a:r>
              <a:rPr lang="fr-CH" dirty="0"/>
              <a:t>Elles offrent toute garantie qu’elles </a:t>
            </a:r>
            <a:r>
              <a:rPr lang="fr-CH" u="sng" dirty="0"/>
              <a:t>se conformeront aux prescriptions</a:t>
            </a:r>
            <a:r>
              <a:rPr lang="fr-CH" dirty="0"/>
              <a:t> de la présente ordonnance</a:t>
            </a:r>
            <a:endParaRPr lang="fr-CH" dirty="0">
              <a:solidFill>
                <a:srgbClr val="FF0000"/>
              </a:solidFill>
            </a:endParaRPr>
          </a:p>
          <a:p>
            <a:pPr marL="0" indent="0">
              <a:buNone/>
            </a:pPr>
            <a:endParaRPr lang="fr-CH" dirty="0">
              <a:solidFill>
                <a:srgbClr val="FF0000"/>
              </a:solidFill>
            </a:endParaRPr>
          </a:p>
        </p:txBody>
      </p:sp>
      <p:pic>
        <p:nvPicPr>
          <p:cNvPr id="1030" name="Picture 6" descr="Vieux dessin à télécharger - Médecine images - Médecine dessin ...">
            <a:extLst>
              <a:ext uri="{FF2B5EF4-FFF2-40B4-BE49-F238E27FC236}">
                <a16:creationId xmlns:a16="http://schemas.microsoft.com/office/drawing/2014/main" id="{BA1A7D5B-4D3B-4FD3-A765-6BF9FC9739D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188" t="6944" r="42291" b="16111"/>
          <a:stretch/>
        </p:blipFill>
        <p:spPr bwMode="auto">
          <a:xfrm flipH="1">
            <a:off x="10844660" y="3198019"/>
            <a:ext cx="856356" cy="1676400"/>
          </a:xfrm>
          <a:prstGeom prst="rect">
            <a:avLst/>
          </a:prstGeom>
          <a:noFill/>
          <a:extLst>
            <a:ext uri="{909E8E84-426E-40DD-AFC4-6F175D3DCCD1}">
              <a14:hiddenFill xmlns:a14="http://schemas.microsoft.com/office/drawing/2010/main">
                <a:solidFill>
                  <a:srgbClr val="FFFFFF"/>
                </a:solidFill>
              </a14:hiddenFill>
            </a:ext>
          </a:extLst>
        </p:spPr>
      </p:pic>
      <p:sp>
        <p:nvSpPr>
          <p:cNvPr id="4" name="Bulle narrative : ronde 3">
            <a:extLst>
              <a:ext uri="{FF2B5EF4-FFF2-40B4-BE49-F238E27FC236}">
                <a16:creationId xmlns:a16="http://schemas.microsoft.com/office/drawing/2014/main" id="{A5C4B8B9-448C-4A8C-9AF9-7DD03C04CF12}"/>
              </a:ext>
            </a:extLst>
          </p:cNvPr>
          <p:cNvSpPr/>
          <p:nvPr/>
        </p:nvSpPr>
        <p:spPr>
          <a:xfrm>
            <a:off x="7796659" y="3295650"/>
            <a:ext cx="2700785" cy="400050"/>
          </a:xfrm>
          <a:prstGeom prst="wedgeEllipseCallout">
            <a:avLst>
              <a:gd name="adj1" fmla="val 63661"/>
              <a:gd name="adj2" fmla="val 60512"/>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CH" dirty="0"/>
              <a:t>Je  peux signer?</a:t>
            </a:r>
          </a:p>
        </p:txBody>
      </p:sp>
      <p:sp>
        <p:nvSpPr>
          <p:cNvPr id="5" name="Explosion : 8 points 4">
            <a:extLst>
              <a:ext uri="{FF2B5EF4-FFF2-40B4-BE49-F238E27FC236}">
                <a16:creationId xmlns:a16="http://schemas.microsoft.com/office/drawing/2014/main" id="{3996DDF5-93B8-84F8-0115-E4E19C38FBA7}"/>
              </a:ext>
            </a:extLst>
          </p:cNvPr>
          <p:cNvSpPr/>
          <p:nvPr/>
        </p:nvSpPr>
        <p:spPr>
          <a:xfrm>
            <a:off x="9778134" y="34199"/>
            <a:ext cx="2413866" cy="1585838"/>
          </a:xfrm>
          <a:prstGeom prst="irregularSeal1">
            <a:avLst/>
          </a:prstGeom>
          <a:effectLst>
            <a:glow rad="228600">
              <a:schemeClr val="accent6">
                <a:satMod val="175000"/>
                <a:alpha val="40000"/>
              </a:scheme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fr-CH" dirty="0"/>
              <a:t>OIBT Chap.2 Art.7</a:t>
            </a:r>
          </a:p>
        </p:txBody>
      </p:sp>
    </p:spTree>
    <p:extLst>
      <p:ext uri="{BB962C8B-B14F-4D97-AF65-F5344CB8AC3E}">
        <p14:creationId xmlns:p14="http://schemas.microsoft.com/office/powerpoint/2010/main" val="389885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additive="base">
                                        <p:cTn id="7" dur="500" fill="hold"/>
                                        <p:tgtEl>
                                          <p:spTgt spid="1030"/>
                                        </p:tgtEl>
                                        <p:attrNameLst>
                                          <p:attrName>ppt_x</p:attrName>
                                        </p:attrNameLst>
                                      </p:cBhvr>
                                      <p:tavLst>
                                        <p:tav tm="0">
                                          <p:val>
                                            <p:strVal val="#ppt_x"/>
                                          </p:val>
                                        </p:tav>
                                        <p:tav tm="100000">
                                          <p:val>
                                            <p:strVal val="#ppt_x"/>
                                          </p:val>
                                        </p:tav>
                                      </p:tavLst>
                                    </p:anim>
                                    <p:anim calcmode="lin" valueType="num">
                                      <p:cBhvr additive="base">
                                        <p:cTn id="8" dur="500" fill="hold"/>
                                        <p:tgtEl>
                                          <p:spTgt spid="103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F2F1E3-E232-4CFA-8097-7494221DF80B}"/>
              </a:ext>
            </a:extLst>
          </p:cNvPr>
          <p:cNvSpPr>
            <a:spLocks noGrp="1"/>
          </p:cNvSpPr>
          <p:nvPr>
            <p:ph type="title"/>
          </p:nvPr>
        </p:nvSpPr>
        <p:spPr/>
        <p:txBody>
          <a:bodyPr/>
          <a:lstStyle/>
          <a:p>
            <a:r>
              <a:rPr lang="fr-CH" dirty="0"/>
              <a:t>Définition d’une personne du métier</a:t>
            </a:r>
          </a:p>
        </p:txBody>
      </p:sp>
      <p:sp>
        <p:nvSpPr>
          <p:cNvPr id="3" name="Espace réservé du contenu 2">
            <a:extLst>
              <a:ext uri="{FF2B5EF4-FFF2-40B4-BE49-F238E27FC236}">
                <a16:creationId xmlns:a16="http://schemas.microsoft.com/office/drawing/2014/main" id="{507B8C5A-4991-4D76-9BEB-48931DAD4432}"/>
              </a:ext>
            </a:extLst>
          </p:cNvPr>
          <p:cNvSpPr>
            <a:spLocks noGrp="1"/>
          </p:cNvSpPr>
          <p:nvPr>
            <p:ph idx="1"/>
          </p:nvPr>
        </p:nvSpPr>
        <p:spPr/>
        <p:txBody>
          <a:bodyPr/>
          <a:lstStyle/>
          <a:p>
            <a:pPr>
              <a:buFont typeface="Wingdings" panose="05000000000000000000" pitchFamily="2" charset="2"/>
              <a:buChar char="ü"/>
            </a:pPr>
            <a:r>
              <a:rPr lang="fr-CH" dirty="0"/>
              <a:t>  Une personne maîtrisée</a:t>
            </a:r>
          </a:p>
          <a:p>
            <a:pPr marL="0" indent="0">
              <a:buNone/>
            </a:pPr>
            <a:r>
              <a:rPr lang="fr-CH" dirty="0"/>
              <a:t>		</a:t>
            </a:r>
            <a:r>
              <a:rPr lang="fr-CH" dirty="0">
                <a:solidFill>
                  <a:srgbClr val="FF0000"/>
                </a:solidFill>
              </a:rPr>
              <a:t>OU</a:t>
            </a:r>
          </a:p>
          <a:p>
            <a:pPr>
              <a:buFont typeface="Wingdings" panose="05000000000000000000" pitchFamily="2" charset="2"/>
              <a:buChar char="ü"/>
            </a:pPr>
            <a:r>
              <a:rPr lang="fr-CH" dirty="0"/>
              <a:t>  3 ans de pratique avec une personne du métier</a:t>
            </a:r>
          </a:p>
          <a:p>
            <a:pPr marL="1828800" lvl="4" indent="0">
              <a:buNone/>
            </a:pPr>
            <a:r>
              <a:rPr lang="fr-CH" sz="2800" dirty="0"/>
              <a:t>   </a:t>
            </a:r>
            <a:r>
              <a:rPr lang="fr-CH" sz="2800" dirty="0">
                <a:solidFill>
                  <a:srgbClr val="FF0000"/>
                </a:solidFill>
              </a:rPr>
              <a:t>+</a:t>
            </a:r>
          </a:p>
          <a:p>
            <a:pPr marL="457200" lvl="1" indent="0">
              <a:buNone/>
            </a:pPr>
            <a:r>
              <a:rPr lang="fr-CH" sz="2800" dirty="0"/>
              <a:t>Examen pratique (idem que chef de projet et expert en sécurité)</a:t>
            </a:r>
          </a:p>
          <a:p>
            <a:pPr marL="457200" lvl="1" indent="0">
              <a:buNone/>
            </a:pPr>
            <a:r>
              <a:rPr lang="fr-CH" sz="2800" dirty="0"/>
              <a:t>                    </a:t>
            </a:r>
            <a:r>
              <a:rPr lang="fr-CH" sz="2800" dirty="0">
                <a:solidFill>
                  <a:srgbClr val="FF0000"/>
                </a:solidFill>
              </a:rPr>
              <a:t>+</a:t>
            </a:r>
          </a:p>
          <a:p>
            <a:pPr marL="457200" lvl="1" indent="0">
              <a:buNone/>
            </a:pPr>
            <a:r>
              <a:rPr lang="fr-CH" sz="2800" dirty="0"/>
              <a:t>CFC+ Diplôme technique </a:t>
            </a:r>
            <a:r>
              <a:rPr lang="fr-CH" sz="2800" dirty="0">
                <a:solidFill>
                  <a:srgbClr val="FF0000"/>
                </a:solidFill>
              </a:rPr>
              <a:t>ou</a:t>
            </a:r>
            <a:r>
              <a:rPr lang="fr-CH" sz="2800" dirty="0"/>
              <a:t> HES (école d’ingénieur)</a:t>
            </a:r>
          </a:p>
          <a:p>
            <a:pPr marL="457200" lvl="1" indent="0">
              <a:buNone/>
            </a:pPr>
            <a:r>
              <a:rPr lang="fr-CH" sz="2800" dirty="0">
                <a:solidFill>
                  <a:srgbClr val="FF0000"/>
                </a:solidFill>
              </a:rPr>
              <a:t>ou</a:t>
            </a:r>
            <a:r>
              <a:rPr lang="fr-CH" sz="2800" dirty="0"/>
              <a:t> ES (école supérieur)</a:t>
            </a:r>
          </a:p>
          <a:p>
            <a:pPr marL="1828800" lvl="4" indent="0">
              <a:buNone/>
            </a:pPr>
            <a:endParaRPr lang="fr-CH" sz="2800" dirty="0"/>
          </a:p>
        </p:txBody>
      </p:sp>
      <p:sp>
        <p:nvSpPr>
          <p:cNvPr id="6" name="Accolade ouvrante 5">
            <a:extLst>
              <a:ext uri="{FF2B5EF4-FFF2-40B4-BE49-F238E27FC236}">
                <a16:creationId xmlns:a16="http://schemas.microsoft.com/office/drawing/2014/main" id="{7BA1C83F-671C-446E-A681-1BD86B59205E}"/>
              </a:ext>
            </a:extLst>
          </p:cNvPr>
          <p:cNvSpPr/>
          <p:nvPr/>
        </p:nvSpPr>
        <p:spPr>
          <a:xfrm>
            <a:off x="1162050" y="2857500"/>
            <a:ext cx="190500" cy="272415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CH"/>
          </a:p>
        </p:txBody>
      </p:sp>
      <p:pic>
        <p:nvPicPr>
          <p:cNvPr id="7" name="Picture 6" descr="Vieux dessin à télécharger - Médecine images - Médecine dessin ...">
            <a:extLst>
              <a:ext uri="{FF2B5EF4-FFF2-40B4-BE49-F238E27FC236}">
                <a16:creationId xmlns:a16="http://schemas.microsoft.com/office/drawing/2014/main" id="{83764C13-1778-45A1-9CB4-63DDB625D89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188" t="6944" r="42291" b="16111"/>
          <a:stretch/>
        </p:blipFill>
        <p:spPr bwMode="auto">
          <a:xfrm flipH="1">
            <a:off x="11218292" y="3228975"/>
            <a:ext cx="856356" cy="1676400"/>
          </a:xfrm>
          <a:prstGeom prst="rect">
            <a:avLst/>
          </a:prstGeom>
          <a:noFill/>
          <a:extLst>
            <a:ext uri="{909E8E84-426E-40DD-AFC4-6F175D3DCCD1}">
              <a14:hiddenFill xmlns:a14="http://schemas.microsoft.com/office/drawing/2010/main">
                <a:solidFill>
                  <a:srgbClr val="FFFFFF"/>
                </a:solidFill>
              </a14:hiddenFill>
            </a:ext>
          </a:extLst>
        </p:spPr>
      </p:pic>
      <p:sp>
        <p:nvSpPr>
          <p:cNvPr id="8" name="Bulle narrative : ronde 7">
            <a:extLst>
              <a:ext uri="{FF2B5EF4-FFF2-40B4-BE49-F238E27FC236}">
                <a16:creationId xmlns:a16="http://schemas.microsoft.com/office/drawing/2014/main" id="{D3DDEE3D-F20A-43AA-9E12-207E09AEBC7A}"/>
              </a:ext>
            </a:extLst>
          </p:cNvPr>
          <p:cNvSpPr/>
          <p:nvPr/>
        </p:nvSpPr>
        <p:spPr>
          <a:xfrm>
            <a:off x="8201025" y="3000375"/>
            <a:ext cx="3017267" cy="628650"/>
          </a:xfrm>
          <a:prstGeom prst="wedgeEllipseCallout">
            <a:avLst>
              <a:gd name="adj1" fmla="val 50402"/>
              <a:gd name="adj2" fmla="val 65058"/>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CH"/>
              <a:t>J’ai fait </a:t>
            </a:r>
            <a:r>
              <a:rPr lang="fr-CH" dirty="0"/>
              <a:t>tout ça en 1934 !</a:t>
            </a:r>
          </a:p>
        </p:txBody>
      </p:sp>
      <p:sp>
        <p:nvSpPr>
          <p:cNvPr id="4" name="Explosion : 8 points 3">
            <a:extLst>
              <a:ext uri="{FF2B5EF4-FFF2-40B4-BE49-F238E27FC236}">
                <a16:creationId xmlns:a16="http://schemas.microsoft.com/office/drawing/2014/main" id="{B7E8305B-AC18-378F-D7E1-8E4C8BC36F29}"/>
              </a:ext>
            </a:extLst>
          </p:cNvPr>
          <p:cNvSpPr/>
          <p:nvPr/>
        </p:nvSpPr>
        <p:spPr>
          <a:xfrm>
            <a:off x="9778134" y="34199"/>
            <a:ext cx="2413866" cy="1585838"/>
          </a:xfrm>
          <a:prstGeom prst="irregularSeal1">
            <a:avLst/>
          </a:prstGeom>
          <a:effectLst>
            <a:glow rad="228600">
              <a:schemeClr val="accent6">
                <a:satMod val="175000"/>
                <a:alpha val="40000"/>
              </a:scheme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fr-CH" dirty="0"/>
              <a:t>OIBT Chap.2 Art.8</a:t>
            </a:r>
          </a:p>
        </p:txBody>
      </p:sp>
    </p:spTree>
    <p:extLst>
      <p:ext uri="{BB962C8B-B14F-4D97-AF65-F5344CB8AC3E}">
        <p14:creationId xmlns:p14="http://schemas.microsoft.com/office/powerpoint/2010/main" val="43050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143705-21F8-499B-B289-5C1B76D25644}"/>
              </a:ext>
            </a:extLst>
          </p:cNvPr>
          <p:cNvSpPr>
            <a:spLocks noGrp="1"/>
          </p:cNvSpPr>
          <p:nvPr>
            <p:ph type="title"/>
          </p:nvPr>
        </p:nvSpPr>
        <p:spPr>
          <a:xfrm>
            <a:off x="838200" y="365125"/>
            <a:ext cx="9002486" cy="1325563"/>
          </a:xfrm>
        </p:spPr>
        <p:txBody>
          <a:bodyPr/>
          <a:lstStyle/>
          <a:p>
            <a:r>
              <a:rPr lang="fr-CH" dirty="0"/>
              <a:t>Autorisation accordée à des entreprises  </a:t>
            </a:r>
          </a:p>
        </p:txBody>
      </p:sp>
      <p:sp>
        <p:nvSpPr>
          <p:cNvPr id="3" name="Espace réservé du contenu 2">
            <a:extLst>
              <a:ext uri="{FF2B5EF4-FFF2-40B4-BE49-F238E27FC236}">
                <a16:creationId xmlns:a16="http://schemas.microsoft.com/office/drawing/2014/main" id="{242F2009-0ECA-4209-89E0-523CE8BE1B51}"/>
              </a:ext>
            </a:extLst>
          </p:cNvPr>
          <p:cNvSpPr>
            <a:spLocks noGrp="1"/>
          </p:cNvSpPr>
          <p:nvPr>
            <p:ph idx="1"/>
          </p:nvPr>
        </p:nvSpPr>
        <p:spPr/>
        <p:txBody>
          <a:bodyPr>
            <a:normAutofit fontScale="92500" lnSpcReduction="10000"/>
          </a:bodyPr>
          <a:lstStyle/>
          <a:p>
            <a:pPr marL="0" indent="0">
              <a:buNone/>
            </a:pPr>
            <a:r>
              <a:rPr lang="fr-CH" dirty="0"/>
              <a:t>Quelles sont les conditions ?</a:t>
            </a:r>
          </a:p>
          <a:p>
            <a:pPr marL="0" indent="0">
              <a:buNone/>
            </a:pPr>
            <a:endParaRPr lang="fr-CH" dirty="0"/>
          </a:p>
          <a:p>
            <a:pPr>
              <a:buFont typeface="Wingdings" panose="05000000000000000000" pitchFamily="2" charset="2"/>
              <a:buChar char="ü"/>
            </a:pPr>
            <a:r>
              <a:rPr lang="fr-CH" dirty="0"/>
              <a:t> Elle ont une personne du métier. (responsable technique)</a:t>
            </a:r>
          </a:p>
          <a:p>
            <a:pPr marL="0" indent="0">
              <a:buNone/>
            </a:pPr>
            <a:endParaRPr lang="fr-CH" dirty="0"/>
          </a:p>
          <a:p>
            <a:pPr>
              <a:buFont typeface="Wingdings" panose="05000000000000000000" pitchFamily="2" charset="2"/>
              <a:buChar char="ü"/>
            </a:pPr>
            <a:r>
              <a:rPr lang="fr-CH" dirty="0"/>
              <a:t> Elles garantissent que les personnes du métier et les personnes citées dans l’autorisation d’installer disposent d’un niveau de formation correspondant à l’état le plus récent de la technique et suivent des cours de formation continue.</a:t>
            </a:r>
          </a:p>
          <a:p>
            <a:pPr marL="0" indent="0">
              <a:buNone/>
            </a:pPr>
            <a:endParaRPr lang="fr-CH" dirty="0"/>
          </a:p>
          <a:p>
            <a:pPr>
              <a:buFont typeface="Wingdings" panose="05000000000000000000" pitchFamily="2" charset="2"/>
              <a:buChar char="ü"/>
            </a:pPr>
            <a:r>
              <a:rPr lang="fr-CH" dirty="0"/>
              <a:t>  Elles garantissent que ces personnes se conformeront aux prescriptions de la présente ordonnance. </a:t>
            </a:r>
          </a:p>
        </p:txBody>
      </p:sp>
      <p:pic>
        <p:nvPicPr>
          <p:cNvPr id="6" name="Picture 6" descr="Vieux dessin à télécharger - Médecine images - Médecine dessin ...">
            <a:extLst>
              <a:ext uri="{FF2B5EF4-FFF2-40B4-BE49-F238E27FC236}">
                <a16:creationId xmlns:a16="http://schemas.microsoft.com/office/drawing/2014/main" id="{6E6504C6-EBBA-44B8-8ADF-FB2F010D013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188" t="6944" r="42291" b="16111"/>
          <a:stretch/>
        </p:blipFill>
        <p:spPr bwMode="auto">
          <a:xfrm flipH="1">
            <a:off x="9247781" y="1470635"/>
            <a:ext cx="1103289" cy="215979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Illustration vectorielle billet d&amp;#39;un dollar - Telecharger ...">
            <a:extLst>
              <a:ext uri="{FF2B5EF4-FFF2-40B4-BE49-F238E27FC236}">
                <a16:creationId xmlns:a16="http://schemas.microsoft.com/office/drawing/2014/main" id="{F043D73B-A244-4732-A0AB-2B032BC7CCF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124" t="21831" r="5779" b="21117"/>
          <a:stretch/>
        </p:blipFill>
        <p:spPr bwMode="auto">
          <a:xfrm rot="228789">
            <a:off x="10288219" y="2547149"/>
            <a:ext cx="366171" cy="237135"/>
          </a:xfrm>
          <a:prstGeom prst="rect">
            <a:avLst/>
          </a:prstGeom>
          <a:noFill/>
          <a:extLst>
            <a:ext uri="{909E8E84-426E-40DD-AFC4-6F175D3DCCD1}">
              <a14:hiddenFill xmlns:a14="http://schemas.microsoft.com/office/drawing/2010/main">
                <a:solidFill>
                  <a:srgbClr val="FFFFFF"/>
                </a:solidFill>
              </a14:hiddenFill>
            </a:ext>
          </a:extLst>
        </p:spPr>
      </p:pic>
      <p:sp>
        <p:nvSpPr>
          <p:cNvPr id="7" name="Bulle narrative : ronde 6">
            <a:extLst>
              <a:ext uri="{FF2B5EF4-FFF2-40B4-BE49-F238E27FC236}">
                <a16:creationId xmlns:a16="http://schemas.microsoft.com/office/drawing/2014/main" id="{3446939B-ECD0-4FCE-8CF2-C5A22F49728D}"/>
              </a:ext>
            </a:extLst>
          </p:cNvPr>
          <p:cNvSpPr/>
          <p:nvPr/>
        </p:nvSpPr>
        <p:spPr>
          <a:xfrm>
            <a:off x="6168497" y="1478757"/>
            <a:ext cx="2768484" cy="558799"/>
          </a:xfrm>
          <a:prstGeom prst="wedgeEllipseCallout">
            <a:avLst>
              <a:gd name="adj1" fmla="val 63661"/>
              <a:gd name="adj2" fmla="val 60512"/>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CH" dirty="0"/>
              <a:t>Je  peux signer pour toi ?</a:t>
            </a:r>
          </a:p>
        </p:txBody>
      </p:sp>
      <p:sp>
        <p:nvSpPr>
          <p:cNvPr id="5" name="Explosion : 8 points 4">
            <a:extLst>
              <a:ext uri="{FF2B5EF4-FFF2-40B4-BE49-F238E27FC236}">
                <a16:creationId xmlns:a16="http://schemas.microsoft.com/office/drawing/2014/main" id="{9BF03700-32C6-F226-6988-4283527A9B06}"/>
              </a:ext>
            </a:extLst>
          </p:cNvPr>
          <p:cNvSpPr/>
          <p:nvPr/>
        </p:nvSpPr>
        <p:spPr>
          <a:xfrm>
            <a:off x="9778134" y="34199"/>
            <a:ext cx="2413866" cy="1585838"/>
          </a:xfrm>
          <a:prstGeom prst="irregularSeal1">
            <a:avLst/>
          </a:prstGeom>
          <a:effectLst>
            <a:glow rad="228600">
              <a:schemeClr val="accent6">
                <a:satMod val="175000"/>
                <a:alpha val="40000"/>
              </a:scheme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fr-CH" dirty="0"/>
              <a:t>OIBT Chap.2 Art.9</a:t>
            </a:r>
          </a:p>
        </p:txBody>
      </p:sp>
    </p:spTree>
    <p:extLst>
      <p:ext uri="{BB962C8B-B14F-4D97-AF65-F5344CB8AC3E}">
        <p14:creationId xmlns:p14="http://schemas.microsoft.com/office/powerpoint/2010/main" val="263802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 calcmode="lin" valueType="num">
                                      <p:cBhvr additive="base">
                                        <p:cTn id="3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55BB0C9B-7426-4C21-92C5-2A11B0E68458}"/>
              </a:ext>
            </a:extLst>
          </p:cNvPr>
          <p:cNvPicPr>
            <a:picLocks noGrp="1" noChangeAspect="1"/>
          </p:cNvPicPr>
          <p:nvPr>
            <p:ph idx="1"/>
          </p:nvPr>
        </p:nvPicPr>
        <p:blipFill rotWithShape="1">
          <a:blip r:embed="rId2"/>
          <a:srcRect l="4982" t="4447" r="5169"/>
          <a:stretch/>
        </p:blipFill>
        <p:spPr>
          <a:xfrm>
            <a:off x="3221372" y="746620"/>
            <a:ext cx="6115575" cy="5486227"/>
          </a:xfrm>
          <a:prstGeom prst="rect">
            <a:avLst/>
          </a:prstGeom>
        </p:spPr>
      </p:pic>
      <mc:AlternateContent xmlns:mc="http://schemas.openxmlformats.org/markup-compatibility/2006" xmlns:p14="http://schemas.microsoft.com/office/powerpoint/2010/main">
        <mc:Choice Requires="p14">
          <p:contentPart p14:bwMode="auto" r:id="rId3">
            <p14:nvContentPartPr>
              <p14:cNvPr id="11" name="Encre 10">
                <a:extLst>
                  <a:ext uri="{FF2B5EF4-FFF2-40B4-BE49-F238E27FC236}">
                    <a16:creationId xmlns:a16="http://schemas.microsoft.com/office/drawing/2014/main" id="{A162093B-61FE-4B18-BD57-C1E7D78E32CE}"/>
                  </a:ext>
                </a:extLst>
              </p14:cNvPr>
              <p14:cNvContentPartPr/>
              <p14:nvPr/>
            </p14:nvContentPartPr>
            <p14:xfrm>
              <a:off x="3380800" y="3715507"/>
              <a:ext cx="109440" cy="18000"/>
            </p14:xfrm>
          </p:contentPart>
        </mc:Choice>
        <mc:Fallback xmlns="">
          <p:pic>
            <p:nvPicPr>
              <p:cNvPr id="11" name="Encre 10">
                <a:extLst>
                  <a:ext uri="{FF2B5EF4-FFF2-40B4-BE49-F238E27FC236}">
                    <a16:creationId xmlns:a16="http://schemas.microsoft.com/office/drawing/2014/main" id="{A162093B-61FE-4B18-BD57-C1E7D78E32CE}"/>
                  </a:ext>
                </a:extLst>
              </p:cNvPr>
              <p:cNvPicPr/>
              <p:nvPr/>
            </p:nvPicPr>
            <p:blipFill>
              <a:blip r:embed="rId4"/>
              <a:stretch>
                <a:fillRect/>
              </a:stretch>
            </p:blipFill>
            <p:spPr>
              <a:xfrm>
                <a:off x="3326800" y="3607507"/>
                <a:ext cx="21708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Encre 11">
                <a:extLst>
                  <a:ext uri="{FF2B5EF4-FFF2-40B4-BE49-F238E27FC236}">
                    <a16:creationId xmlns:a16="http://schemas.microsoft.com/office/drawing/2014/main" id="{77EEED65-66E4-48D9-896D-BC336C17185D}"/>
                  </a:ext>
                </a:extLst>
              </p14:cNvPr>
              <p14:cNvContentPartPr/>
              <p14:nvPr/>
            </p14:nvContentPartPr>
            <p14:xfrm>
              <a:off x="5419120" y="3724867"/>
              <a:ext cx="50760" cy="360"/>
            </p14:xfrm>
          </p:contentPart>
        </mc:Choice>
        <mc:Fallback xmlns="">
          <p:pic>
            <p:nvPicPr>
              <p:cNvPr id="12" name="Encre 11">
                <a:extLst>
                  <a:ext uri="{FF2B5EF4-FFF2-40B4-BE49-F238E27FC236}">
                    <a16:creationId xmlns:a16="http://schemas.microsoft.com/office/drawing/2014/main" id="{77EEED65-66E4-48D9-896D-BC336C17185D}"/>
                  </a:ext>
                </a:extLst>
              </p:cNvPr>
              <p:cNvPicPr/>
              <p:nvPr/>
            </p:nvPicPr>
            <p:blipFill>
              <a:blip r:embed="rId6"/>
              <a:stretch>
                <a:fillRect/>
              </a:stretch>
            </p:blipFill>
            <p:spPr>
              <a:xfrm>
                <a:off x="5365120" y="3616867"/>
                <a:ext cx="1584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 name="Encre 12">
                <a:extLst>
                  <a:ext uri="{FF2B5EF4-FFF2-40B4-BE49-F238E27FC236}">
                    <a16:creationId xmlns:a16="http://schemas.microsoft.com/office/drawing/2014/main" id="{356B18D8-E83F-4CD6-B121-837FBCD0BA57}"/>
                  </a:ext>
                </a:extLst>
              </p14:cNvPr>
              <p14:cNvContentPartPr/>
              <p14:nvPr/>
            </p14:nvContentPartPr>
            <p14:xfrm>
              <a:off x="4781560" y="4000627"/>
              <a:ext cx="59400" cy="18000"/>
            </p14:xfrm>
          </p:contentPart>
        </mc:Choice>
        <mc:Fallback xmlns="">
          <p:pic>
            <p:nvPicPr>
              <p:cNvPr id="13" name="Encre 12">
                <a:extLst>
                  <a:ext uri="{FF2B5EF4-FFF2-40B4-BE49-F238E27FC236}">
                    <a16:creationId xmlns:a16="http://schemas.microsoft.com/office/drawing/2014/main" id="{356B18D8-E83F-4CD6-B121-837FBCD0BA57}"/>
                  </a:ext>
                </a:extLst>
              </p:cNvPr>
              <p:cNvPicPr/>
              <p:nvPr/>
            </p:nvPicPr>
            <p:blipFill>
              <a:blip r:embed="rId8"/>
              <a:stretch>
                <a:fillRect/>
              </a:stretch>
            </p:blipFill>
            <p:spPr>
              <a:xfrm>
                <a:off x="4727560" y="3892627"/>
                <a:ext cx="16704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 name="Encre 13">
                <a:extLst>
                  <a:ext uri="{FF2B5EF4-FFF2-40B4-BE49-F238E27FC236}">
                    <a16:creationId xmlns:a16="http://schemas.microsoft.com/office/drawing/2014/main" id="{7DAABDE2-2FE6-4514-9662-6F3179206605}"/>
                  </a:ext>
                </a:extLst>
              </p14:cNvPr>
              <p14:cNvContentPartPr/>
              <p14:nvPr/>
            </p14:nvContentPartPr>
            <p14:xfrm>
              <a:off x="5402560" y="4000627"/>
              <a:ext cx="50760" cy="18000"/>
            </p14:xfrm>
          </p:contentPart>
        </mc:Choice>
        <mc:Fallback xmlns="">
          <p:pic>
            <p:nvPicPr>
              <p:cNvPr id="14" name="Encre 13">
                <a:extLst>
                  <a:ext uri="{FF2B5EF4-FFF2-40B4-BE49-F238E27FC236}">
                    <a16:creationId xmlns:a16="http://schemas.microsoft.com/office/drawing/2014/main" id="{7DAABDE2-2FE6-4514-9662-6F3179206605}"/>
                  </a:ext>
                </a:extLst>
              </p:cNvPr>
              <p:cNvPicPr/>
              <p:nvPr/>
            </p:nvPicPr>
            <p:blipFill>
              <a:blip r:embed="rId10"/>
              <a:stretch>
                <a:fillRect/>
              </a:stretch>
            </p:blipFill>
            <p:spPr>
              <a:xfrm>
                <a:off x="5348560" y="3892627"/>
                <a:ext cx="15840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Encre 14">
                <a:extLst>
                  <a:ext uri="{FF2B5EF4-FFF2-40B4-BE49-F238E27FC236}">
                    <a16:creationId xmlns:a16="http://schemas.microsoft.com/office/drawing/2014/main" id="{CCF5C1B2-1F4A-4538-8EF0-C052CF2E60EC}"/>
                  </a:ext>
                </a:extLst>
              </p14:cNvPr>
              <p14:cNvContentPartPr/>
              <p14:nvPr/>
            </p14:nvContentPartPr>
            <p14:xfrm>
              <a:off x="4270000" y="4756627"/>
              <a:ext cx="461880" cy="9360"/>
            </p14:xfrm>
          </p:contentPart>
        </mc:Choice>
        <mc:Fallback xmlns="">
          <p:pic>
            <p:nvPicPr>
              <p:cNvPr id="15" name="Encre 14">
                <a:extLst>
                  <a:ext uri="{FF2B5EF4-FFF2-40B4-BE49-F238E27FC236}">
                    <a16:creationId xmlns:a16="http://schemas.microsoft.com/office/drawing/2014/main" id="{CCF5C1B2-1F4A-4538-8EF0-C052CF2E60EC}"/>
                  </a:ext>
                </a:extLst>
              </p:cNvPr>
              <p:cNvPicPr/>
              <p:nvPr/>
            </p:nvPicPr>
            <p:blipFill>
              <a:blip r:embed="rId12"/>
              <a:stretch>
                <a:fillRect/>
              </a:stretch>
            </p:blipFill>
            <p:spPr>
              <a:xfrm>
                <a:off x="4216000" y="4648627"/>
                <a:ext cx="56952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Encre 15">
                <a:extLst>
                  <a:ext uri="{FF2B5EF4-FFF2-40B4-BE49-F238E27FC236}">
                    <a16:creationId xmlns:a16="http://schemas.microsoft.com/office/drawing/2014/main" id="{E90BFD98-402A-4F29-9AAF-1783EAC92901}"/>
                  </a:ext>
                </a:extLst>
              </p14:cNvPr>
              <p14:cNvContentPartPr/>
              <p14:nvPr/>
            </p14:nvContentPartPr>
            <p14:xfrm>
              <a:off x="5671120" y="5746627"/>
              <a:ext cx="318960" cy="16920"/>
            </p14:xfrm>
          </p:contentPart>
        </mc:Choice>
        <mc:Fallback xmlns="">
          <p:pic>
            <p:nvPicPr>
              <p:cNvPr id="16" name="Encre 15">
                <a:extLst>
                  <a:ext uri="{FF2B5EF4-FFF2-40B4-BE49-F238E27FC236}">
                    <a16:creationId xmlns:a16="http://schemas.microsoft.com/office/drawing/2014/main" id="{E90BFD98-402A-4F29-9AAF-1783EAC92901}"/>
                  </a:ext>
                </a:extLst>
              </p:cNvPr>
              <p:cNvPicPr/>
              <p:nvPr/>
            </p:nvPicPr>
            <p:blipFill>
              <a:blip r:embed="rId14"/>
              <a:stretch>
                <a:fillRect/>
              </a:stretch>
            </p:blipFill>
            <p:spPr>
              <a:xfrm>
                <a:off x="5617120" y="5638627"/>
                <a:ext cx="42660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Encre 16">
                <a:extLst>
                  <a:ext uri="{FF2B5EF4-FFF2-40B4-BE49-F238E27FC236}">
                    <a16:creationId xmlns:a16="http://schemas.microsoft.com/office/drawing/2014/main" id="{A549290E-C13B-4D33-BA44-A5675EA9710B}"/>
                  </a:ext>
                </a:extLst>
              </p14:cNvPr>
              <p14:cNvContentPartPr/>
              <p14:nvPr/>
            </p14:nvContentPartPr>
            <p14:xfrm>
              <a:off x="7172680" y="5746627"/>
              <a:ext cx="361080" cy="16920"/>
            </p14:xfrm>
          </p:contentPart>
        </mc:Choice>
        <mc:Fallback xmlns="">
          <p:pic>
            <p:nvPicPr>
              <p:cNvPr id="17" name="Encre 16">
                <a:extLst>
                  <a:ext uri="{FF2B5EF4-FFF2-40B4-BE49-F238E27FC236}">
                    <a16:creationId xmlns:a16="http://schemas.microsoft.com/office/drawing/2014/main" id="{A549290E-C13B-4D33-BA44-A5675EA9710B}"/>
                  </a:ext>
                </a:extLst>
              </p:cNvPr>
              <p:cNvPicPr/>
              <p:nvPr/>
            </p:nvPicPr>
            <p:blipFill>
              <a:blip r:embed="rId16"/>
              <a:stretch>
                <a:fillRect/>
              </a:stretch>
            </p:blipFill>
            <p:spPr>
              <a:xfrm>
                <a:off x="7118680" y="5638627"/>
                <a:ext cx="46872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 name="Encre 17">
                <a:extLst>
                  <a:ext uri="{FF2B5EF4-FFF2-40B4-BE49-F238E27FC236}">
                    <a16:creationId xmlns:a16="http://schemas.microsoft.com/office/drawing/2014/main" id="{FA230238-5B45-4DE3-A112-C456EEBAA407}"/>
                  </a:ext>
                </a:extLst>
              </p14:cNvPr>
              <p14:cNvContentPartPr/>
              <p14:nvPr/>
            </p14:nvContentPartPr>
            <p14:xfrm>
              <a:off x="3363880" y="5952187"/>
              <a:ext cx="2114640" cy="45720"/>
            </p14:xfrm>
          </p:contentPart>
        </mc:Choice>
        <mc:Fallback xmlns="">
          <p:pic>
            <p:nvPicPr>
              <p:cNvPr id="18" name="Encre 17">
                <a:extLst>
                  <a:ext uri="{FF2B5EF4-FFF2-40B4-BE49-F238E27FC236}">
                    <a16:creationId xmlns:a16="http://schemas.microsoft.com/office/drawing/2014/main" id="{FA230238-5B45-4DE3-A112-C456EEBAA407}"/>
                  </a:ext>
                </a:extLst>
              </p:cNvPr>
              <p:cNvPicPr/>
              <p:nvPr/>
            </p:nvPicPr>
            <p:blipFill>
              <a:blip r:embed="rId18"/>
              <a:stretch>
                <a:fillRect/>
              </a:stretch>
            </p:blipFill>
            <p:spPr>
              <a:xfrm>
                <a:off x="3309880" y="5844187"/>
                <a:ext cx="222228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Encre 18">
                <a:extLst>
                  <a:ext uri="{FF2B5EF4-FFF2-40B4-BE49-F238E27FC236}">
                    <a16:creationId xmlns:a16="http://schemas.microsoft.com/office/drawing/2014/main" id="{99CB76E4-7B55-4DEF-A299-9B0F0807A296}"/>
                  </a:ext>
                </a:extLst>
              </p14:cNvPr>
              <p14:cNvContentPartPr/>
              <p14:nvPr/>
            </p14:nvContentPartPr>
            <p14:xfrm>
              <a:off x="3464680" y="2088307"/>
              <a:ext cx="495360" cy="9360"/>
            </p14:xfrm>
          </p:contentPart>
        </mc:Choice>
        <mc:Fallback xmlns="">
          <p:pic>
            <p:nvPicPr>
              <p:cNvPr id="19" name="Encre 18">
                <a:extLst>
                  <a:ext uri="{FF2B5EF4-FFF2-40B4-BE49-F238E27FC236}">
                    <a16:creationId xmlns:a16="http://schemas.microsoft.com/office/drawing/2014/main" id="{99CB76E4-7B55-4DEF-A299-9B0F0807A296}"/>
                  </a:ext>
                </a:extLst>
              </p:cNvPr>
              <p:cNvPicPr/>
              <p:nvPr/>
            </p:nvPicPr>
            <p:blipFill>
              <a:blip r:embed="rId20"/>
              <a:stretch>
                <a:fillRect/>
              </a:stretch>
            </p:blipFill>
            <p:spPr>
              <a:xfrm>
                <a:off x="3410680" y="1980307"/>
                <a:ext cx="603000" cy="225000"/>
              </a:xfrm>
              <a:prstGeom prst="rect">
                <a:avLst/>
              </a:prstGeom>
            </p:spPr>
          </p:pic>
        </mc:Fallback>
      </mc:AlternateContent>
      <p:sp>
        <p:nvSpPr>
          <p:cNvPr id="22" name="Phylactère : pensées 21">
            <a:extLst>
              <a:ext uri="{FF2B5EF4-FFF2-40B4-BE49-F238E27FC236}">
                <a16:creationId xmlns:a16="http://schemas.microsoft.com/office/drawing/2014/main" id="{63C96BEC-5051-46F6-8F81-1891DFF1CC22}"/>
              </a:ext>
            </a:extLst>
          </p:cNvPr>
          <p:cNvSpPr/>
          <p:nvPr/>
        </p:nvSpPr>
        <p:spPr>
          <a:xfrm>
            <a:off x="1237362" y="1484851"/>
            <a:ext cx="1241571" cy="612816"/>
          </a:xfrm>
          <a:prstGeom prst="cloudCallout">
            <a:avLst>
              <a:gd name="adj1" fmla="val 106019"/>
              <a:gd name="adj2" fmla="val 4487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CH" dirty="0"/>
              <a:t>DETEC</a:t>
            </a:r>
          </a:p>
        </p:txBody>
      </p:sp>
      <p:sp>
        <p:nvSpPr>
          <p:cNvPr id="20" name="ZoneTexte 19">
            <a:extLst>
              <a:ext uri="{FF2B5EF4-FFF2-40B4-BE49-F238E27FC236}">
                <a16:creationId xmlns:a16="http://schemas.microsoft.com/office/drawing/2014/main" id="{A7F51D43-FE33-4DB1-9568-3AD3C72CF004}"/>
              </a:ext>
            </a:extLst>
          </p:cNvPr>
          <p:cNvSpPr txBox="1"/>
          <p:nvPr/>
        </p:nvSpPr>
        <p:spPr>
          <a:xfrm>
            <a:off x="6432195" y="5869234"/>
            <a:ext cx="6094520" cy="923330"/>
          </a:xfrm>
          <a:prstGeom prst="rect">
            <a:avLst/>
          </a:prstGeom>
          <a:noFill/>
        </p:spPr>
        <p:txBody>
          <a:bodyPr wrap="square">
            <a:spAutoFit/>
          </a:bodyPr>
          <a:lstStyle/>
          <a:p>
            <a:r>
              <a:rPr lang="fr-CH" dirty="0">
                <a:hlinkClick r:id="rId21"/>
              </a:rPr>
              <a:t>RS 734.27 - Ordonnance du 7 novembre 2001 sur les installations électriques à basse tension (Ordonnance sur les installations à basse tension, OIBT) | </a:t>
            </a:r>
            <a:r>
              <a:rPr lang="fr-CH" dirty="0" err="1">
                <a:hlinkClick r:id="rId21"/>
              </a:rPr>
              <a:t>Fedlex</a:t>
            </a:r>
            <a:endParaRPr lang="fr-CH" dirty="0"/>
          </a:p>
        </p:txBody>
      </p:sp>
      <p:sp>
        <p:nvSpPr>
          <p:cNvPr id="5" name="Explosion : 8 points 4">
            <a:extLst>
              <a:ext uri="{FF2B5EF4-FFF2-40B4-BE49-F238E27FC236}">
                <a16:creationId xmlns:a16="http://schemas.microsoft.com/office/drawing/2014/main" id="{600C1CC5-E580-4422-477E-981DE0044A01}"/>
              </a:ext>
            </a:extLst>
          </p:cNvPr>
          <p:cNvSpPr/>
          <p:nvPr/>
        </p:nvSpPr>
        <p:spPr>
          <a:xfrm>
            <a:off x="10101943" y="32517"/>
            <a:ext cx="2090057" cy="1428205"/>
          </a:xfrm>
          <a:prstGeom prst="irregularSeal1">
            <a:avLst/>
          </a:prstGeom>
          <a:effectLst>
            <a:glow rad="228600">
              <a:schemeClr val="accent6">
                <a:satMod val="175000"/>
                <a:alpha val="40000"/>
              </a:scheme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fr-CH" dirty="0"/>
              <a:t>OIBT p.1 Titre</a:t>
            </a:r>
          </a:p>
        </p:txBody>
      </p:sp>
    </p:spTree>
    <p:extLst>
      <p:ext uri="{BB962C8B-B14F-4D97-AF65-F5344CB8AC3E}">
        <p14:creationId xmlns:p14="http://schemas.microsoft.com/office/powerpoint/2010/main" val="16554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0247CB-4CEC-4E3B-B0E3-F1C2918C9660}"/>
              </a:ext>
            </a:extLst>
          </p:cNvPr>
          <p:cNvSpPr>
            <a:spLocks noGrp="1"/>
          </p:cNvSpPr>
          <p:nvPr>
            <p:ph type="title"/>
          </p:nvPr>
        </p:nvSpPr>
        <p:spPr/>
        <p:txBody>
          <a:bodyPr/>
          <a:lstStyle/>
          <a:p>
            <a:r>
              <a:rPr lang="fr-CH" dirty="0"/>
              <a:t>Responsable technique à temps partiel</a:t>
            </a:r>
          </a:p>
        </p:txBody>
      </p:sp>
      <p:sp>
        <p:nvSpPr>
          <p:cNvPr id="3" name="Espace réservé du contenu 2">
            <a:extLst>
              <a:ext uri="{FF2B5EF4-FFF2-40B4-BE49-F238E27FC236}">
                <a16:creationId xmlns:a16="http://schemas.microsoft.com/office/drawing/2014/main" id="{3DDF0DA7-57F5-4593-979F-3F50E32ECC54}"/>
              </a:ext>
            </a:extLst>
          </p:cNvPr>
          <p:cNvSpPr>
            <a:spLocks noGrp="1"/>
          </p:cNvSpPr>
          <p:nvPr>
            <p:ph idx="1"/>
          </p:nvPr>
        </p:nvSpPr>
        <p:spPr/>
        <p:txBody>
          <a:bodyPr/>
          <a:lstStyle/>
          <a:p>
            <a:pPr marL="0" indent="0">
              <a:buNone/>
            </a:pPr>
            <a:r>
              <a:rPr lang="fr-CH" dirty="0"/>
              <a:t>Lorsqu’une entreprise emploie le responsable technique à temps partiel, l’autorisation générale d’installer n’est accordée que si les conditions suivantes sont réunies: </a:t>
            </a:r>
          </a:p>
          <a:p>
            <a:pPr marL="0" indent="0">
              <a:buNone/>
            </a:pPr>
            <a:endParaRPr lang="fr-CH" dirty="0"/>
          </a:p>
          <a:p>
            <a:pPr>
              <a:buFont typeface="Wingdings" panose="05000000000000000000" pitchFamily="2" charset="2"/>
              <a:buChar char="ü"/>
            </a:pPr>
            <a:r>
              <a:rPr lang="fr-CH" dirty="0"/>
              <a:t> Le taux d’occupation est </a:t>
            </a:r>
            <a:r>
              <a:rPr lang="fr-CH" dirty="0">
                <a:solidFill>
                  <a:srgbClr val="FF0000"/>
                </a:solidFill>
              </a:rPr>
              <a:t>d’au moins 40 %.</a:t>
            </a:r>
          </a:p>
          <a:p>
            <a:pPr>
              <a:buFont typeface="Wingdings" panose="05000000000000000000" pitchFamily="2" charset="2"/>
              <a:buChar char="ü"/>
            </a:pPr>
            <a:r>
              <a:rPr lang="fr-CH" dirty="0"/>
              <a:t> La charge de travail </a:t>
            </a:r>
            <a:r>
              <a:rPr lang="fr-CH" dirty="0">
                <a:solidFill>
                  <a:srgbClr val="FF0000"/>
                </a:solidFill>
              </a:rPr>
              <a:t>correspond au taux d’occupation.</a:t>
            </a:r>
          </a:p>
          <a:p>
            <a:pPr>
              <a:buFont typeface="Wingdings" panose="05000000000000000000" pitchFamily="2" charset="2"/>
              <a:buChar char="ü"/>
            </a:pPr>
            <a:r>
              <a:rPr lang="fr-CH" dirty="0"/>
              <a:t> Le responsable occupe cette fonction </a:t>
            </a:r>
            <a:r>
              <a:rPr lang="fr-CH" dirty="0">
                <a:solidFill>
                  <a:srgbClr val="FF0000"/>
                </a:solidFill>
              </a:rPr>
              <a:t>dans 2 entreprises au max.</a:t>
            </a:r>
          </a:p>
        </p:txBody>
      </p:sp>
      <p:sp>
        <p:nvSpPr>
          <p:cNvPr id="4" name="Explosion : 8 points 3">
            <a:extLst>
              <a:ext uri="{FF2B5EF4-FFF2-40B4-BE49-F238E27FC236}">
                <a16:creationId xmlns:a16="http://schemas.microsoft.com/office/drawing/2014/main" id="{43648213-FFF2-B4A0-7F8E-5295F6F1FBCC}"/>
              </a:ext>
            </a:extLst>
          </p:cNvPr>
          <p:cNvSpPr/>
          <p:nvPr/>
        </p:nvSpPr>
        <p:spPr>
          <a:xfrm>
            <a:off x="9778134" y="34199"/>
            <a:ext cx="2413866" cy="1585838"/>
          </a:xfrm>
          <a:prstGeom prst="irregularSeal1">
            <a:avLst/>
          </a:prstGeom>
          <a:effectLst>
            <a:glow rad="228600">
              <a:schemeClr val="accent6">
                <a:satMod val="175000"/>
                <a:alpha val="40000"/>
              </a:scheme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fr-CH" dirty="0"/>
              <a:t>OIBT Chap.2 Art.9 al.3</a:t>
            </a:r>
          </a:p>
        </p:txBody>
      </p:sp>
    </p:spTree>
    <p:extLst>
      <p:ext uri="{BB962C8B-B14F-4D97-AF65-F5344CB8AC3E}">
        <p14:creationId xmlns:p14="http://schemas.microsoft.com/office/powerpoint/2010/main" val="3803027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11">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3">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E231C6DF-06C4-45EE-8541-1D1D8CA6C58F}"/>
              </a:ext>
            </a:extLst>
          </p:cNvPr>
          <p:cNvSpPr>
            <a:spLocks noGrp="1"/>
          </p:cNvSpPr>
          <p:nvPr>
            <p:ph type="title"/>
          </p:nvPr>
        </p:nvSpPr>
        <p:spPr>
          <a:xfrm>
            <a:off x="5157192" y="1529980"/>
            <a:ext cx="6458137" cy="1454051"/>
          </a:xfrm>
        </p:spPr>
        <p:txBody>
          <a:bodyPr>
            <a:normAutofit/>
          </a:bodyPr>
          <a:lstStyle/>
          <a:p>
            <a:r>
              <a:rPr lang="fr-CH" dirty="0">
                <a:solidFill>
                  <a:srgbClr val="000000"/>
                </a:solidFill>
              </a:rPr>
              <a:t>Organisation de l’entreprise</a:t>
            </a:r>
          </a:p>
        </p:txBody>
      </p:sp>
      <p:sp>
        <p:nvSpPr>
          <p:cNvPr id="11"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Image 6">
            <a:extLst>
              <a:ext uri="{FF2B5EF4-FFF2-40B4-BE49-F238E27FC236}">
                <a16:creationId xmlns:a16="http://schemas.microsoft.com/office/drawing/2014/main" id="{F7469A05-74F8-4CB5-B46B-D81334B1051E}"/>
              </a:ext>
            </a:extLst>
          </p:cNvPr>
          <p:cNvPicPr>
            <a:picLocks noChangeAspect="1"/>
          </p:cNvPicPr>
          <p:nvPr/>
        </p:nvPicPr>
        <p:blipFill rotWithShape="1">
          <a:blip r:embed="rId4"/>
          <a:srcRect b="14433"/>
          <a:stretch/>
        </p:blipFill>
        <p:spPr>
          <a:xfrm>
            <a:off x="836942" y="2257006"/>
            <a:ext cx="3020139" cy="2248173"/>
          </a:xfrm>
          <a:prstGeom prst="rect">
            <a:avLst/>
          </a:prstGeom>
        </p:spPr>
      </p:pic>
      <p:sp>
        <p:nvSpPr>
          <p:cNvPr id="3" name="Espace réservé du contenu 2">
            <a:extLst>
              <a:ext uri="{FF2B5EF4-FFF2-40B4-BE49-F238E27FC236}">
                <a16:creationId xmlns:a16="http://schemas.microsoft.com/office/drawing/2014/main" id="{C9F9614F-883F-4C7E-BE17-7DEEBDC93944}"/>
              </a:ext>
            </a:extLst>
          </p:cNvPr>
          <p:cNvSpPr>
            <a:spLocks noGrp="1"/>
          </p:cNvSpPr>
          <p:nvPr>
            <p:ph idx="1"/>
          </p:nvPr>
        </p:nvSpPr>
        <p:spPr>
          <a:xfrm>
            <a:off x="5524499" y="2421682"/>
            <a:ext cx="6391275" cy="3639289"/>
          </a:xfrm>
        </p:spPr>
        <p:txBody>
          <a:bodyPr anchor="ctr">
            <a:normAutofit/>
          </a:bodyPr>
          <a:lstStyle/>
          <a:p>
            <a:r>
              <a:rPr lang="fr-CH" sz="2000" dirty="0">
                <a:solidFill>
                  <a:srgbClr val="000000"/>
                </a:solidFill>
              </a:rPr>
              <a:t>Un responsable technique (à 100 %) pour 20 personnes </a:t>
            </a:r>
          </a:p>
          <a:p>
            <a:pPr marL="0" indent="0">
              <a:buNone/>
            </a:pPr>
            <a:endParaRPr lang="fr-CH" sz="2000" dirty="0">
              <a:solidFill>
                <a:srgbClr val="000000"/>
              </a:solidFill>
            </a:endParaRPr>
          </a:p>
          <a:p>
            <a:pPr marL="0" indent="0">
              <a:buNone/>
            </a:pPr>
            <a:r>
              <a:rPr lang="fr-CH" sz="2000" dirty="0">
                <a:solidFill>
                  <a:srgbClr val="000000"/>
                </a:solidFill>
              </a:rPr>
              <a:t>Ou si plus de 20 personnes :</a:t>
            </a:r>
          </a:p>
          <a:p>
            <a:pPr marL="0" indent="0">
              <a:buNone/>
            </a:pPr>
            <a:endParaRPr lang="fr-CH" sz="2000" dirty="0">
              <a:solidFill>
                <a:srgbClr val="000000"/>
              </a:solidFill>
            </a:endParaRPr>
          </a:p>
          <a:p>
            <a:r>
              <a:rPr lang="fr-CH" sz="2000" dirty="0">
                <a:solidFill>
                  <a:srgbClr val="000000"/>
                </a:solidFill>
              </a:rPr>
              <a:t>Un responsable technique (à 100 %) pour 3 contrôleurs </a:t>
            </a:r>
          </a:p>
          <a:p>
            <a:pPr marL="0" indent="0">
              <a:buNone/>
            </a:pPr>
            <a:r>
              <a:rPr lang="fr-CH" sz="2000" dirty="0">
                <a:solidFill>
                  <a:srgbClr val="000000"/>
                </a:solidFill>
              </a:rPr>
              <a:t>Les contrôleurs peuvent à leur tour superviser 10 personnes</a:t>
            </a:r>
          </a:p>
        </p:txBody>
      </p:sp>
      <p:sp>
        <p:nvSpPr>
          <p:cNvPr id="4" name="Explosion : 8 points 3">
            <a:extLst>
              <a:ext uri="{FF2B5EF4-FFF2-40B4-BE49-F238E27FC236}">
                <a16:creationId xmlns:a16="http://schemas.microsoft.com/office/drawing/2014/main" id="{1B775037-1DBF-005C-1504-8D184D7CA98D}"/>
              </a:ext>
            </a:extLst>
          </p:cNvPr>
          <p:cNvSpPr/>
          <p:nvPr/>
        </p:nvSpPr>
        <p:spPr>
          <a:xfrm>
            <a:off x="9778134" y="34199"/>
            <a:ext cx="2413866" cy="1585838"/>
          </a:xfrm>
          <a:prstGeom prst="irregularSeal1">
            <a:avLst/>
          </a:prstGeom>
          <a:effectLst>
            <a:glow rad="228600">
              <a:schemeClr val="accent6">
                <a:satMod val="175000"/>
                <a:alpha val="40000"/>
              </a:scheme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fr-CH" dirty="0"/>
              <a:t>OIBT Chap.2 Art.10 al.1-2</a:t>
            </a:r>
          </a:p>
        </p:txBody>
      </p:sp>
    </p:spTree>
    <p:extLst>
      <p:ext uri="{BB962C8B-B14F-4D97-AF65-F5344CB8AC3E}">
        <p14:creationId xmlns:p14="http://schemas.microsoft.com/office/powerpoint/2010/main" val="255805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3E0E57-B388-4A6E-8507-2768129E91CB}"/>
              </a:ext>
            </a:extLst>
          </p:cNvPr>
          <p:cNvSpPr>
            <a:spLocks noGrp="1"/>
          </p:cNvSpPr>
          <p:nvPr>
            <p:ph type="title"/>
          </p:nvPr>
        </p:nvSpPr>
        <p:spPr>
          <a:xfrm>
            <a:off x="400050" y="336550"/>
            <a:ext cx="9040041" cy="1325563"/>
          </a:xfrm>
        </p:spPr>
        <p:txBody>
          <a:bodyPr/>
          <a:lstStyle/>
          <a:p>
            <a:r>
              <a:rPr lang="fr-CH" dirty="0"/>
              <a:t>Exécution de travaux d’installation par l’entreprise</a:t>
            </a:r>
          </a:p>
        </p:txBody>
      </p:sp>
      <p:sp>
        <p:nvSpPr>
          <p:cNvPr id="3" name="Espace réservé du contenu 2">
            <a:extLst>
              <a:ext uri="{FF2B5EF4-FFF2-40B4-BE49-F238E27FC236}">
                <a16:creationId xmlns:a16="http://schemas.microsoft.com/office/drawing/2014/main" id="{27300278-C32F-4EAA-ACEF-9295C5C9674D}"/>
              </a:ext>
            </a:extLst>
          </p:cNvPr>
          <p:cNvSpPr>
            <a:spLocks noGrp="1"/>
          </p:cNvSpPr>
          <p:nvPr>
            <p:ph idx="1"/>
          </p:nvPr>
        </p:nvSpPr>
        <p:spPr>
          <a:xfrm>
            <a:off x="495300" y="2255520"/>
            <a:ext cx="11210925" cy="4265930"/>
          </a:xfrm>
        </p:spPr>
        <p:txBody>
          <a:bodyPr>
            <a:normAutofit/>
          </a:bodyPr>
          <a:lstStyle/>
          <a:p>
            <a:r>
              <a:rPr lang="fr-CH" dirty="0"/>
              <a:t>Confier </a:t>
            </a:r>
            <a:r>
              <a:rPr lang="fr-CH" dirty="0">
                <a:solidFill>
                  <a:srgbClr val="FF0000"/>
                </a:solidFill>
              </a:rPr>
              <a:t>l’exécution des travaux </a:t>
            </a:r>
            <a:r>
              <a:rPr lang="fr-CH" dirty="0"/>
              <a:t>qu’à des membres du personnel:</a:t>
            </a:r>
          </a:p>
          <a:p>
            <a:pPr lvl="1"/>
            <a:r>
              <a:rPr lang="fr-CH" dirty="0"/>
              <a:t>Installateur-électricien CFC</a:t>
            </a:r>
          </a:p>
          <a:p>
            <a:pPr lvl="1"/>
            <a:r>
              <a:rPr lang="fr-CH" dirty="0"/>
              <a:t>Électricien de montage CFC</a:t>
            </a:r>
          </a:p>
          <a:p>
            <a:pPr lvl="1"/>
            <a:endParaRPr lang="fr-CH" dirty="0"/>
          </a:p>
          <a:p>
            <a:r>
              <a:rPr lang="fr-CH" dirty="0"/>
              <a:t>Les personnes du métier, les installateurs et les électriciens de montage </a:t>
            </a:r>
            <a:r>
              <a:rPr lang="fr-CH" dirty="0">
                <a:solidFill>
                  <a:srgbClr val="FF0000"/>
                </a:solidFill>
              </a:rPr>
              <a:t>peuvent </a:t>
            </a:r>
            <a:r>
              <a:rPr lang="fr-CH" dirty="0"/>
              <a:t>effectuer la mise en service initiale des installations électriques. </a:t>
            </a:r>
          </a:p>
          <a:p>
            <a:pPr marL="0" indent="0">
              <a:buNone/>
            </a:pPr>
            <a:endParaRPr lang="fr-CH" dirty="0"/>
          </a:p>
          <a:p>
            <a:r>
              <a:rPr lang="fr-CH" dirty="0"/>
              <a:t>Les responsables techniques et les monteurs (installateur ou de montage) peuvent surveiller jusqu’à </a:t>
            </a:r>
            <a:r>
              <a:rPr lang="fr-CH" dirty="0">
                <a:solidFill>
                  <a:srgbClr val="FF0000"/>
                </a:solidFill>
              </a:rPr>
              <a:t>5 apprentis ou auxiliaires maximum</a:t>
            </a:r>
            <a:r>
              <a:rPr lang="fr-CH" dirty="0"/>
              <a:t>.</a:t>
            </a:r>
          </a:p>
        </p:txBody>
      </p:sp>
      <p:sp>
        <p:nvSpPr>
          <p:cNvPr id="4" name="Explosion : 8 points 3">
            <a:extLst>
              <a:ext uri="{FF2B5EF4-FFF2-40B4-BE49-F238E27FC236}">
                <a16:creationId xmlns:a16="http://schemas.microsoft.com/office/drawing/2014/main" id="{751F380D-9C83-E94C-E6D4-99AADED7E434}"/>
              </a:ext>
            </a:extLst>
          </p:cNvPr>
          <p:cNvSpPr/>
          <p:nvPr/>
        </p:nvSpPr>
        <p:spPr>
          <a:xfrm>
            <a:off x="9778134" y="34199"/>
            <a:ext cx="2413866" cy="1585838"/>
          </a:xfrm>
          <a:prstGeom prst="irregularSeal1">
            <a:avLst/>
          </a:prstGeom>
          <a:effectLst>
            <a:glow rad="228600">
              <a:schemeClr val="accent6">
                <a:satMod val="175000"/>
                <a:alpha val="40000"/>
              </a:scheme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fr-CH" dirty="0"/>
              <a:t>OIBT Chap.2 Art.10a</a:t>
            </a:r>
          </a:p>
        </p:txBody>
      </p:sp>
    </p:spTree>
    <p:extLst>
      <p:ext uri="{BB962C8B-B14F-4D97-AF65-F5344CB8AC3E}">
        <p14:creationId xmlns:p14="http://schemas.microsoft.com/office/powerpoint/2010/main" val="42379312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867808-D6FC-4013-BE29-1FFE3B1A2388}"/>
              </a:ext>
            </a:extLst>
          </p:cNvPr>
          <p:cNvSpPr>
            <a:spLocks noGrp="1"/>
          </p:cNvSpPr>
          <p:nvPr>
            <p:ph type="title"/>
          </p:nvPr>
        </p:nvSpPr>
        <p:spPr>
          <a:xfrm>
            <a:off x="300036" y="298450"/>
            <a:ext cx="10359255" cy="1325563"/>
          </a:xfrm>
        </p:spPr>
        <p:txBody>
          <a:bodyPr/>
          <a:lstStyle/>
          <a:p>
            <a:r>
              <a:rPr lang="fr-CH" dirty="0"/>
              <a:t>Recours à d’autres entreprises ou à des particuliers</a:t>
            </a:r>
          </a:p>
        </p:txBody>
      </p:sp>
      <p:sp>
        <p:nvSpPr>
          <p:cNvPr id="3" name="Espace réservé du contenu 2">
            <a:extLst>
              <a:ext uri="{FF2B5EF4-FFF2-40B4-BE49-F238E27FC236}">
                <a16:creationId xmlns:a16="http://schemas.microsoft.com/office/drawing/2014/main" id="{276BE1D2-5EE3-4295-996B-6AB5CDCBE2E0}"/>
              </a:ext>
            </a:extLst>
          </p:cNvPr>
          <p:cNvSpPr>
            <a:spLocks noGrp="1"/>
          </p:cNvSpPr>
          <p:nvPr>
            <p:ph idx="1"/>
          </p:nvPr>
        </p:nvSpPr>
        <p:spPr>
          <a:xfrm>
            <a:off x="838200" y="1785256"/>
            <a:ext cx="10515600" cy="4653643"/>
          </a:xfrm>
        </p:spPr>
        <p:txBody>
          <a:bodyPr>
            <a:normAutofit lnSpcReduction="10000"/>
          </a:bodyPr>
          <a:lstStyle/>
          <a:p>
            <a:r>
              <a:rPr lang="fr-CH" dirty="0"/>
              <a:t>Ok si l’entreprise a l’autorisation générale d’installer</a:t>
            </a:r>
          </a:p>
          <a:p>
            <a:pPr marL="0" indent="0">
              <a:buNone/>
            </a:pPr>
            <a:endParaRPr lang="fr-CH" dirty="0"/>
          </a:p>
          <a:p>
            <a:r>
              <a:rPr lang="fr-CH" dirty="0"/>
              <a:t>Un particulier aussi mais doit être intégrer à l’organisation au même titre que le personnel</a:t>
            </a:r>
          </a:p>
          <a:p>
            <a:endParaRPr lang="fr-CH" dirty="0"/>
          </a:p>
          <a:p>
            <a:r>
              <a:rPr lang="fr-CH" dirty="0"/>
              <a:t>La responsabilité et le contrôle finale demeurent dans tous les cas du ressort de l’entreprise sous-traitante.</a:t>
            </a:r>
          </a:p>
          <a:p>
            <a:pPr marL="0" indent="0">
              <a:buNone/>
            </a:pPr>
            <a:endParaRPr lang="fr-CH" dirty="0"/>
          </a:p>
          <a:p>
            <a:r>
              <a:rPr lang="fr-CH" dirty="0"/>
              <a:t>L’entreprise sous-traitante veillent à ce que les travaux d’installation soient contrôlés régulièrement</a:t>
            </a:r>
          </a:p>
        </p:txBody>
      </p:sp>
      <p:sp>
        <p:nvSpPr>
          <p:cNvPr id="4" name="Explosion : 8 points 3">
            <a:extLst>
              <a:ext uri="{FF2B5EF4-FFF2-40B4-BE49-F238E27FC236}">
                <a16:creationId xmlns:a16="http://schemas.microsoft.com/office/drawing/2014/main" id="{E0FE41EA-2B33-4891-926D-BFFE4A76B4D5}"/>
              </a:ext>
            </a:extLst>
          </p:cNvPr>
          <p:cNvSpPr/>
          <p:nvPr/>
        </p:nvSpPr>
        <p:spPr>
          <a:xfrm>
            <a:off x="9778134" y="34199"/>
            <a:ext cx="2413866" cy="1585838"/>
          </a:xfrm>
          <a:prstGeom prst="irregularSeal1">
            <a:avLst/>
          </a:prstGeom>
          <a:effectLst>
            <a:glow rad="228600">
              <a:schemeClr val="accent6">
                <a:satMod val="175000"/>
                <a:alpha val="40000"/>
              </a:scheme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fr-CH" dirty="0"/>
              <a:t>OIBT Chap.2 Art.10b</a:t>
            </a:r>
          </a:p>
        </p:txBody>
      </p:sp>
    </p:spTree>
    <p:extLst>
      <p:ext uri="{BB962C8B-B14F-4D97-AF65-F5344CB8AC3E}">
        <p14:creationId xmlns:p14="http://schemas.microsoft.com/office/powerpoint/2010/main" val="573565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378BB1-8807-4BC6-A3AD-C9F30439FEE2}"/>
              </a:ext>
            </a:extLst>
          </p:cNvPr>
          <p:cNvSpPr>
            <a:spLocks noGrp="1"/>
          </p:cNvSpPr>
          <p:nvPr>
            <p:ph type="title"/>
          </p:nvPr>
        </p:nvSpPr>
        <p:spPr/>
        <p:txBody>
          <a:bodyPr/>
          <a:lstStyle/>
          <a:p>
            <a:r>
              <a:rPr lang="fr-CH" dirty="0"/>
              <a:t>Autorisation temporaire </a:t>
            </a:r>
          </a:p>
        </p:txBody>
      </p:sp>
      <p:sp>
        <p:nvSpPr>
          <p:cNvPr id="3" name="Espace réservé du contenu 2">
            <a:extLst>
              <a:ext uri="{FF2B5EF4-FFF2-40B4-BE49-F238E27FC236}">
                <a16:creationId xmlns:a16="http://schemas.microsoft.com/office/drawing/2014/main" id="{F2862287-BC47-4205-B2E1-8547FF85666E}"/>
              </a:ext>
            </a:extLst>
          </p:cNvPr>
          <p:cNvSpPr>
            <a:spLocks noGrp="1"/>
          </p:cNvSpPr>
          <p:nvPr>
            <p:ph idx="1"/>
          </p:nvPr>
        </p:nvSpPr>
        <p:spPr/>
        <p:txBody>
          <a:bodyPr/>
          <a:lstStyle/>
          <a:p>
            <a:r>
              <a:rPr lang="fr-CH" dirty="0"/>
              <a:t>Si une entreprise n’emploie momentanément aucune personne du métier, l’Inspection peut lui accorder </a:t>
            </a:r>
            <a:r>
              <a:rPr lang="fr-CH" dirty="0">
                <a:solidFill>
                  <a:srgbClr val="FF0000"/>
                </a:solidFill>
              </a:rPr>
              <a:t>une autorisation temporaire </a:t>
            </a:r>
            <a:r>
              <a:rPr lang="fr-CH" dirty="0"/>
              <a:t>si elle emploie </a:t>
            </a:r>
            <a:r>
              <a:rPr lang="fr-CH" dirty="0">
                <a:solidFill>
                  <a:srgbClr val="FF0000"/>
                </a:solidFill>
              </a:rPr>
              <a:t>au moins une personne autorisée à contrôler </a:t>
            </a:r>
            <a:r>
              <a:rPr lang="fr-CH" dirty="0"/>
              <a:t>ou une personne qui effectue des travaux sur des installations propres à l’entreprise. </a:t>
            </a:r>
          </a:p>
          <a:p>
            <a:pPr marL="0" indent="0">
              <a:buNone/>
            </a:pPr>
            <a:endParaRPr lang="fr-CH" dirty="0"/>
          </a:p>
          <a:p>
            <a:r>
              <a:rPr lang="fr-CH" dirty="0"/>
              <a:t>L’autorisation temporaire est valable </a:t>
            </a:r>
            <a:r>
              <a:rPr lang="fr-CH" dirty="0">
                <a:solidFill>
                  <a:srgbClr val="FF0000"/>
                </a:solidFill>
              </a:rPr>
              <a:t>6 mois.</a:t>
            </a:r>
            <a:endParaRPr lang="fr-CH" dirty="0"/>
          </a:p>
        </p:txBody>
      </p:sp>
      <p:sp>
        <p:nvSpPr>
          <p:cNvPr id="4" name="Explosion : 8 points 3">
            <a:extLst>
              <a:ext uri="{FF2B5EF4-FFF2-40B4-BE49-F238E27FC236}">
                <a16:creationId xmlns:a16="http://schemas.microsoft.com/office/drawing/2014/main" id="{0297B86B-CD7A-3B4A-F7F0-CE3CA934634C}"/>
              </a:ext>
            </a:extLst>
          </p:cNvPr>
          <p:cNvSpPr/>
          <p:nvPr/>
        </p:nvSpPr>
        <p:spPr>
          <a:xfrm>
            <a:off x="9778134" y="34199"/>
            <a:ext cx="2413866" cy="1585838"/>
          </a:xfrm>
          <a:prstGeom prst="irregularSeal1">
            <a:avLst/>
          </a:prstGeom>
          <a:effectLst>
            <a:glow rad="228600">
              <a:schemeClr val="accent6">
                <a:satMod val="175000"/>
                <a:alpha val="40000"/>
              </a:scheme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fr-CH" dirty="0"/>
              <a:t>OIBT Chap.2 Art.11</a:t>
            </a:r>
          </a:p>
        </p:txBody>
      </p:sp>
    </p:spTree>
    <p:extLst>
      <p:ext uri="{BB962C8B-B14F-4D97-AF65-F5344CB8AC3E}">
        <p14:creationId xmlns:p14="http://schemas.microsoft.com/office/powerpoint/2010/main" val="230589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1996C8-A285-469B-BFF2-6E70922092EC}"/>
              </a:ext>
            </a:extLst>
          </p:cNvPr>
          <p:cNvSpPr>
            <a:spLocks noGrp="1"/>
          </p:cNvSpPr>
          <p:nvPr>
            <p:ph type="title"/>
          </p:nvPr>
        </p:nvSpPr>
        <p:spPr/>
        <p:txBody>
          <a:bodyPr/>
          <a:lstStyle/>
          <a:p>
            <a:r>
              <a:rPr lang="fr-CH" dirty="0"/>
              <a:t>Autorisation d’installer limitées</a:t>
            </a:r>
          </a:p>
        </p:txBody>
      </p:sp>
      <p:sp>
        <p:nvSpPr>
          <p:cNvPr id="3" name="Espace réservé du contenu 2">
            <a:extLst>
              <a:ext uri="{FF2B5EF4-FFF2-40B4-BE49-F238E27FC236}">
                <a16:creationId xmlns:a16="http://schemas.microsoft.com/office/drawing/2014/main" id="{60EAADC8-9A12-44D9-8CD6-09B49358D986}"/>
              </a:ext>
            </a:extLst>
          </p:cNvPr>
          <p:cNvSpPr>
            <a:spLocks noGrp="1"/>
          </p:cNvSpPr>
          <p:nvPr>
            <p:ph idx="1"/>
          </p:nvPr>
        </p:nvSpPr>
        <p:spPr/>
        <p:txBody>
          <a:bodyPr/>
          <a:lstStyle/>
          <a:p>
            <a:pPr marL="0" indent="0">
              <a:buNone/>
            </a:pPr>
            <a:r>
              <a:rPr lang="fr-CH" dirty="0"/>
              <a:t>L’Inspection peut délivrer des autorisations d’installer limitées:</a:t>
            </a:r>
          </a:p>
          <a:p>
            <a:pPr marL="0" indent="0">
              <a:buNone/>
            </a:pPr>
            <a:endParaRPr lang="fr-CH" dirty="0"/>
          </a:p>
          <a:p>
            <a:r>
              <a:rPr lang="fr-CH" dirty="0"/>
              <a:t>Pour des travaux effectués sur </a:t>
            </a:r>
            <a:r>
              <a:rPr lang="fr-CH" dirty="0">
                <a:solidFill>
                  <a:srgbClr val="FF0000"/>
                </a:solidFill>
              </a:rPr>
              <a:t>des installations propres à l’entreprise</a:t>
            </a:r>
          </a:p>
          <a:p>
            <a:endParaRPr lang="fr-CH" dirty="0">
              <a:solidFill>
                <a:srgbClr val="FF0000"/>
              </a:solidFill>
            </a:endParaRPr>
          </a:p>
          <a:p>
            <a:r>
              <a:rPr lang="fr-CH" dirty="0"/>
              <a:t>Pour des travaux effectués sur </a:t>
            </a:r>
            <a:r>
              <a:rPr lang="fr-CH" dirty="0">
                <a:solidFill>
                  <a:srgbClr val="FF0000"/>
                </a:solidFill>
              </a:rPr>
              <a:t>des installations spéciales </a:t>
            </a:r>
          </a:p>
          <a:p>
            <a:pPr marL="0" indent="0">
              <a:buNone/>
            </a:pPr>
            <a:endParaRPr lang="fr-CH" dirty="0">
              <a:solidFill>
                <a:srgbClr val="FF0000"/>
              </a:solidFill>
            </a:endParaRPr>
          </a:p>
          <a:p>
            <a:r>
              <a:rPr lang="fr-CH" dirty="0"/>
              <a:t>Pour le </a:t>
            </a:r>
            <a:r>
              <a:rPr lang="fr-CH" dirty="0">
                <a:solidFill>
                  <a:srgbClr val="FF0000"/>
                </a:solidFill>
              </a:rPr>
              <a:t>raccordement de matériels électriques</a:t>
            </a:r>
          </a:p>
        </p:txBody>
      </p:sp>
      <p:pic>
        <p:nvPicPr>
          <p:cNvPr id="1026" name="Picture 2" descr="Horloge Doodle Dessin Animé - Image gratuite sur Pixabay">
            <a:extLst>
              <a:ext uri="{FF2B5EF4-FFF2-40B4-BE49-F238E27FC236}">
                <a16:creationId xmlns:a16="http://schemas.microsoft.com/office/drawing/2014/main" id="{69167184-FE19-4338-B6C0-203486095F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327"/>
          <a:stretch/>
        </p:blipFill>
        <p:spPr bwMode="auto">
          <a:xfrm>
            <a:off x="8078288" y="246856"/>
            <a:ext cx="1447800" cy="1562100"/>
          </a:xfrm>
          <a:prstGeom prst="rect">
            <a:avLst/>
          </a:prstGeom>
          <a:noFill/>
          <a:extLst>
            <a:ext uri="{909E8E84-426E-40DD-AFC4-6F175D3DCCD1}">
              <a14:hiddenFill xmlns:a14="http://schemas.microsoft.com/office/drawing/2010/main">
                <a:solidFill>
                  <a:srgbClr val="FFFFFF"/>
                </a:solidFill>
              </a14:hiddenFill>
            </a:ext>
          </a:extLst>
        </p:spPr>
      </p:pic>
      <p:sp>
        <p:nvSpPr>
          <p:cNvPr id="4" name="Explosion : 8 points 3">
            <a:extLst>
              <a:ext uri="{FF2B5EF4-FFF2-40B4-BE49-F238E27FC236}">
                <a16:creationId xmlns:a16="http://schemas.microsoft.com/office/drawing/2014/main" id="{C8F5DCA8-C94B-228D-7A19-6A16388E8311}"/>
              </a:ext>
            </a:extLst>
          </p:cNvPr>
          <p:cNvSpPr/>
          <p:nvPr/>
        </p:nvSpPr>
        <p:spPr>
          <a:xfrm>
            <a:off x="9778134" y="34199"/>
            <a:ext cx="2413866" cy="1585838"/>
          </a:xfrm>
          <a:prstGeom prst="irregularSeal1">
            <a:avLst/>
          </a:prstGeom>
          <a:effectLst>
            <a:glow rad="228600">
              <a:schemeClr val="accent6">
                <a:satMod val="175000"/>
                <a:alpha val="40000"/>
              </a:scheme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fr-CH" dirty="0"/>
              <a:t>OIBT Chap.2 Art.12</a:t>
            </a:r>
          </a:p>
        </p:txBody>
      </p:sp>
    </p:spTree>
    <p:extLst>
      <p:ext uri="{BB962C8B-B14F-4D97-AF65-F5344CB8AC3E}">
        <p14:creationId xmlns:p14="http://schemas.microsoft.com/office/powerpoint/2010/main" val="12159384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854D61-E153-4FB5-9D8F-FD311277799E}"/>
              </a:ext>
            </a:extLst>
          </p:cNvPr>
          <p:cNvSpPr>
            <a:spLocks noGrp="1"/>
          </p:cNvSpPr>
          <p:nvPr>
            <p:ph type="title"/>
          </p:nvPr>
        </p:nvSpPr>
        <p:spPr>
          <a:xfrm>
            <a:off x="838200" y="365125"/>
            <a:ext cx="8819606" cy="1325563"/>
          </a:xfrm>
        </p:spPr>
        <p:txBody>
          <a:bodyPr/>
          <a:lstStyle/>
          <a:p>
            <a:r>
              <a:rPr lang="fr-CH" dirty="0"/>
              <a:t>Travaux effectués sur des installations propres à l’entreprise</a:t>
            </a:r>
          </a:p>
        </p:txBody>
      </p:sp>
      <p:sp>
        <p:nvSpPr>
          <p:cNvPr id="3" name="Espace réservé du contenu 2">
            <a:extLst>
              <a:ext uri="{FF2B5EF4-FFF2-40B4-BE49-F238E27FC236}">
                <a16:creationId xmlns:a16="http://schemas.microsoft.com/office/drawing/2014/main" id="{0CA45780-61D3-4FDE-9FB7-A84391C57178}"/>
              </a:ext>
            </a:extLst>
          </p:cNvPr>
          <p:cNvSpPr>
            <a:spLocks noGrp="1"/>
          </p:cNvSpPr>
          <p:nvPr>
            <p:ph idx="1"/>
          </p:nvPr>
        </p:nvSpPr>
        <p:spPr>
          <a:xfrm>
            <a:off x="559294" y="1825625"/>
            <a:ext cx="11185864" cy="4351338"/>
          </a:xfrm>
        </p:spPr>
        <p:txBody>
          <a:bodyPr>
            <a:normAutofit fontScale="77500" lnSpcReduction="20000"/>
          </a:bodyPr>
          <a:lstStyle/>
          <a:p>
            <a:pPr marL="0" indent="0">
              <a:buNone/>
            </a:pPr>
            <a:r>
              <a:rPr lang="fr-CH" dirty="0"/>
              <a:t>Le personnel (électricien d’exploitation) doit remplir les conditions suivante:</a:t>
            </a:r>
          </a:p>
          <a:p>
            <a:pPr marL="0" indent="0">
              <a:buNone/>
            </a:pPr>
            <a:endParaRPr lang="fr-CH" dirty="0"/>
          </a:p>
          <a:p>
            <a:r>
              <a:rPr lang="fr-CH" dirty="0"/>
              <a:t>CFC d’installateur électricien + 3 ans de pratique (avec personne du métier)</a:t>
            </a:r>
          </a:p>
          <a:p>
            <a:pPr marL="0" indent="0">
              <a:buNone/>
            </a:pPr>
            <a:r>
              <a:rPr lang="fr-CH" dirty="0">
                <a:solidFill>
                  <a:srgbClr val="FF0000"/>
                </a:solidFill>
              </a:rPr>
              <a:t>                                                             OU</a:t>
            </a:r>
          </a:p>
          <a:p>
            <a:r>
              <a:rPr lang="fr-CH" dirty="0"/>
              <a:t>CFC d’une profession d’installateur électricien 5 ans de pratique (avec personne du métier)</a:t>
            </a:r>
          </a:p>
          <a:p>
            <a:pPr marL="0" indent="0">
              <a:buNone/>
            </a:pPr>
            <a:r>
              <a:rPr lang="fr-CH" dirty="0"/>
              <a:t>                                                             </a:t>
            </a:r>
            <a:r>
              <a:rPr lang="fr-CH" dirty="0">
                <a:solidFill>
                  <a:srgbClr val="FF0000"/>
                </a:solidFill>
              </a:rPr>
              <a:t>OU</a:t>
            </a:r>
          </a:p>
          <a:p>
            <a:r>
              <a:rPr lang="fr-CH" dirty="0"/>
              <a:t>Ils ont réussi un examen organisé par l’Inspection</a:t>
            </a:r>
          </a:p>
          <a:p>
            <a:endParaRPr lang="fr-CH" dirty="0"/>
          </a:p>
          <a:p>
            <a:pPr marL="0" indent="0">
              <a:buNone/>
            </a:pPr>
            <a:r>
              <a:rPr lang="fr-CH" dirty="0"/>
              <a:t>Cette personne doit faire en sorte que:</a:t>
            </a:r>
          </a:p>
          <a:p>
            <a:r>
              <a:rPr lang="fr-CH" dirty="0"/>
              <a:t>La formation des membres du personnel correspond à </a:t>
            </a:r>
            <a:r>
              <a:rPr lang="fr-CH" dirty="0">
                <a:solidFill>
                  <a:srgbClr val="FF0000"/>
                </a:solidFill>
              </a:rPr>
              <a:t>l’état le plus récent de la technique</a:t>
            </a:r>
          </a:p>
          <a:p>
            <a:r>
              <a:rPr lang="fr-CH" dirty="0"/>
              <a:t>Les personnes visées </a:t>
            </a:r>
            <a:r>
              <a:rPr lang="fr-CH" dirty="0">
                <a:solidFill>
                  <a:srgbClr val="FF0000"/>
                </a:solidFill>
              </a:rPr>
              <a:t>suivent les cours de formation continue</a:t>
            </a:r>
            <a:r>
              <a:rPr lang="fr-CH" dirty="0"/>
              <a:t> </a:t>
            </a:r>
          </a:p>
          <a:p>
            <a:endParaRPr lang="fr-CH" dirty="0"/>
          </a:p>
          <a:p>
            <a:endParaRPr lang="fr-CH" dirty="0"/>
          </a:p>
        </p:txBody>
      </p:sp>
      <p:sp>
        <p:nvSpPr>
          <p:cNvPr id="4" name="Explosion : 8 points 3">
            <a:extLst>
              <a:ext uri="{FF2B5EF4-FFF2-40B4-BE49-F238E27FC236}">
                <a16:creationId xmlns:a16="http://schemas.microsoft.com/office/drawing/2014/main" id="{5E53406B-28AF-5408-D359-9B888ECFB883}"/>
              </a:ext>
            </a:extLst>
          </p:cNvPr>
          <p:cNvSpPr/>
          <p:nvPr/>
        </p:nvSpPr>
        <p:spPr>
          <a:xfrm>
            <a:off x="9778134" y="34199"/>
            <a:ext cx="2413866" cy="1585838"/>
          </a:xfrm>
          <a:prstGeom prst="irregularSeal1">
            <a:avLst/>
          </a:prstGeom>
          <a:effectLst>
            <a:glow rad="228600">
              <a:schemeClr val="accent6">
                <a:satMod val="175000"/>
                <a:alpha val="40000"/>
              </a:scheme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fr-CH" dirty="0"/>
              <a:t>OIBT Chap.2 Art.13 al.1</a:t>
            </a:r>
          </a:p>
        </p:txBody>
      </p:sp>
    </p:spTree>
    <p:extLst>
      <p:ext uri="{BB962C8B-B14F-4D97-AF65-F5344CB8AC3E}">
        <p14:creationId xmlns:p14="http://schemas.microsoft.com/office/powerpoint/2010/main" val="42603565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EE1712-5C7E-42E9-9C63-9D4A2E1BF7EB}"/>
              </a:ext>
            </a:extLst>
          </p:cNvPr>
          <p:cNvSpPr>
            <a:spLocks noGrp="1"/>
          </p:cNvSpPr>
          <p:nvPr>
            <p:ph type="title"/>
          </p:nvPr>
        </p:nvSpPr>
        <p:spPr>
          <a:xfrm>
            <a:off x="832472" y="1131479"/>
            <a:ext cx="8807917" cy="1325563"/>
          </a:xfrm>
        </p:spPr>
        <p:txBody>
          <a:bodyPr>
            <a:normAutofit fontScale="90000"/>
          </a:bodyPr>
          <a:lstStyle/>
          <a:p>
            <a:r>
              <a:rPr lang="fr-CH" dirty="0"/>
              <a:t>L’autorisation permet d’exécuter les travaux suivants sur des installations propres à l’entreprise: </a:t>
            </a:r>
            <a:br>
              <a:rPr lang="fr-CH" dirty="0"/>
            </a:br>
            <a:endParaRPr lang="fr-CH" dirty="0"/>
          </a:p>
        </p:txBody>
      </p:sp>
      <p:sp>
        <p:nvSpPr>
          <p:cNvPr id="3" name="Espace réservé du contenu 2">
            <a:extLst>
              <a:ext uri="{FF2B5EF4-FFF2-40B4-BE49-F238E27FC236}">
                <a16:creationId xmlns:a16="http://schemas.microsoft.com/office/drawing/2014/main" id="{BA4EDA68-4CBB-4486-952F-68A92AAA26BF}"/>
              </a:ext>
            </a:extLst>
          </p:cNvPr>
          <p:cNvSpPr>
            <a:spLocks noGrp="1"/>
          </p:cNvSpPr>
          <p:nvPr>
            <p:ph idx="1"/>
          </p:nvPr>
        </p:nvSpPr>
        <p:spPr>
          <a:xfrm>
            <a:off x="745386" y="2687773"/>
            <a:ext cx="10515600" cy="4351338"/>
          </a:xfrm>
        </p:spPr>
        <p:txBody>
          <a:bodyPr/>
          <a:lstStyle/>
          <a:p>
            <a:r>
              <a:rPr lang="fr-CH" dirty="0"/>
              <a:t>Les travaux d’entretien et la suppression de perturbations</a:t>
            </a:r>
          </a:p>
          <a:p>
            <a:r>
              <a:rPr lang="fr-CH" dirty="0"/>
              <a:t>La modification d’installations en aval d’un coupe-surintensité d’abonné (</a:t>
            </a:r>
            <a:r>
              <a:rPr lang="fr-CH" i="1" dirty="0"/>
              <a:t>tableau électrique</a:t>
            </a:r>
            <a:r>
              <a:rPr lang="fr-CH" dirty="0"/>
              <a:t>) ou de dispositifs de protection contre les surtensions pour les circuits finaux (</a:t>
            </a:r>
            <a:r>
              <a:rPr lang="fr-CH" i="1" dirty="0"/>
              <a:t>parafoudre, parasurtension</a:t>
            </a:r>
            <a:r>
              <a:rPr lang="fr-CH" dirty="0"/>
              <a:t>) </a:t>
            </a:r>
          </a:p>
          <a:p>
            <a:r>
              <a:rPr lang="fr-CH" dirty="0"/>
              <a:t>Les travaux d’installation effectués en aval des points de sectionnement sur des installations temporaires comme celles que l’on trouve sur les chantiers, les marchés, dans les cirques ou les foires.</a:t>
            </a:r>
          </a:p>
        </p:txBody>
      </p:sp>
      <p:sp>
        <p:nvSpPr>
          <p:cNvPr id="5" name="Explosion : 8 points 4">
            <a:extLst>
              <a:ext uri="{FF2B5EF4-FFF2-40B4-BE49-F238E27FC236}">
                <a16:creationId xmlns:a16="http://schemas.microsoft.com/office/drawing/2014/main" id="{188FD01E-E946-F991-36F5-2647822A5CA7}"/>
              </a:ext>
            </a:extLst>
          </p:cNvPr>
          <p:cNvSpPr/>
          <p:nvPr/>
        </p:nvSpPr>
        <p:spPr>
          <a:xfrm>
            <a:off x="9778134" y="34199"/>
            <a:ext cx="2413866" cy="1585838"/>
          </a:xfrm>
          <a:prstGeom prst="irregularSeal1">
            <a:avLst/>
          </a:prstGeom>
          <a:effectLst>
            <a:glow rad="228600">
              <a:schemeClr val="accent6">
                <a:satMod val="175000"/>
                <a:alpha val="40000"/>
              </a:scheme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fr-CH" dirty="0"/>
              <a:t>OIBT Chap.2 Art.13 al.3</a:t>
            </a:r>
          </a:p>
        </p:txBody>
      </p:sp>
    </p:spTree>
    <p:extLst>
      <p:ext uri="{BB962C8B-B14F-4D97-AF65-F5344CB8AC3E}">
        <p14:creationId xmlns:p14="http://schemas.microsoft.com/office/powerpoint/2010/main" val="20036682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9425D4AB-CD98-4DD6-9398-3C8961DE0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69" y="0"/>
            <a:ext cx="755293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 name="Picture 78">
            <a:extLst>
              <a:ext uri="{FF2B5EF4-FFF2-40B4-BE49-F238E27FC236}">
                <a16:creationId xmlns:a16="http://schemas.microsoft.com/office/drawing/2014/main" id="{97818316-E7CB-4E73-AF79-E9CAB873E72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FA969806-1C2F-44AE-AE64-F461352904D7}"/>
              </a:ext>
            </a:extLst>
          </p:cNvPr>
          <p:cNvSpPr>
            <a:spLocks noGrp="1"/>
          </p:cNvSpPr>
          <p:nvPr>
            <p:ph type="title"/>
          </p:nvPr>
        </p:nvSpPr>
        <p:spPr>
          <a:xfrm>
            <a:off x="448323" y="144157"/>
            <a:ext cx="4505902" cy="1076523"/>
          </a:xfrm>
        </p:spPr>
        <p:txBody>
          <a:bodyPr>
            <a:normAutofit/>
          </a:bodyPr>
          <a:lstStyle/>
          <a:p>
            <a:r>
              <a:rPr lang="fr-CH" sz="3100" dirty="0">
                <a:solidFill>
                  <a:srgbClr val="000000"/>
                </a:solidFill>
              </a:rPr>
              <a:t>Travaux effectués sur des installations spéciales</a:t>
            </a:r>
          </a:p>
        </p:txBody>
      </p:sp>
      <p:sp>
        <p:nvSpPr>
          <p:cNvPr id="81" name="Oval 80">
            <a:extLst>
              <a:ext uri="{FF2B5EF4-FFF2-40B4-BE49-F238E27FC236}">
                <a16:creationId xmlns:a16="http://schemas.microsoft.com/office/drawing/2014/main" id="{D8B47C9F-A960-4902-8507-38F18DD3D0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6695" y="511733"/>
            <a:ext cx="1857636" cy="1857636"/>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Les 7 meilleures images de monte charge | Monte charge electrique ...">
            <a:extLst>
              <a:ext uri="{FF2B5EF4-FFF2-40B4-BE49-F238E27FC236}">
                <a16:creationId xmlns:a16="http://schemas.microsoft.com/office/drawing/2014/main" id="{8BA87104-4678-435B-BB1C-64598DE4C99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13322" y="871183"/>
            <a:ext cx="1164383" cy="1138736"/>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53280C54-FCF5-439D-AD83-CC56EEEB4A49}"/>
              </a:ext>
            </a:extLst>
          </p:cNvPr>
          <p:cNvSpPr>
            <a:spLocks noGrp="1"/>
          </p:cNvSpPr>
          <p:nvPr>
            <p:ph idx="1"/>
          </p:nvPr>
        </p:nvSpPr>
        <p:spPr>
          <a:xfrm>
            <a:off x="186431" y="1154097"/>
            <a:ext cx="5646197" cy="5495278"/>
          </a:xfrm>
        </p:spPr>
        <p:txBody>
          <a:bodyPr anchor="ctr">
            <a:normAutofit fontScale="92500"/>
          </a:bodyPr>
          <a:lstStyle/>
          <a:p>
            <a:pPr marL="0" indent="0">
              <a:buNone/>
            </a:pPr>
            <a:r>
              <a:rPr lang="fr-CH" sz="2400" dirty="0">
                <a:solidFill>
                  <a:srgbClr val="000000"/>
                </a:solidFill>
              </a:rPr>
              <a:t>L’autorisation nécessitant des connaissances spéciales, notamment sur </a:t>
            </a:r>
            <a:r>
              <a:rPr lang="fr-CH" sz="2400" dirty="0">
                <a:solidFill>
                  <a:srgbClr val="FF0000"/>
                </a:solidFill>
              </a:rPr>
              <a:t>les dispositifs d’alarme, les monte-charges, les bandes transporteuses, les enseignes lumineuses, les installations photovoltaïques, les installations d’accumulateurs fixes, les systèmes ASI et les bateaux</a:t>
            </a:r>
            <a:r>
              <a:rPr lang="fr-CH" sz="2400" dirty="0">
                <a:solidFill>
                  <a:srgbClr val="000000"/>
                </a:solidFill>
              </a:rPr>
              <a:t>, est accordée à une entreprise si les membres du personnel chargés d’exécuter les travaux remplis les conditions suivantes:</a:t>
            </a:r>
          </a:p>
          <a:p>
            <a:r>
              <a:rPr lang="fr-CH" sz="2400" dirty="0">
                <a:solidFill>
                  <a:srgbClr val="000000"/>
                </a:solidFill>
              </a:rPr>
              <a:t>CFC d’installateur électricien + 3 ans de pratique (avec personne du métier)</a:t>
            </a:r>
          </a:p>
          <a:p>
            <a:pPr marL="0" indent="0">
              <a:buNone/>
            </a:pPr>
            <a:r>
              <a:rPr lang="fr-CH" sz="2400" dirty="0">
                <a:solidFill>
                  <a:srgbClr val="FF0000"/>
                </a:solidFill>
              </a:rPr>
              <a:t>                                                   OU</a:t>
            </a:r>
          </a:p>
          <a:p>
            <a:r>
              <a:rPr lang="fr-CH" sz="2400" dirty="0">
                <a:solidFill>
                  <a:srgbClr val="000000"/>
                </a:solidFill>
              </a:rPr>
              <a:t>A réussi un examen organisé par l’Inspection</a:t>
            </a:r>
          </a:p>
          <a:p>
            <a:pPr marL="0" indent="0">
              <a:buNone/>
            </a:pPr>
            <a:r>
              <a:rPr lang="fr-CH" sz="2400" dirty="0">
                <a:solidFill>
                  <a:srgbClr val="000000"/>
                </a:solidFill>
              </a:rPr>
              <a:t>L’autorisation permet d’exécuter les travaux sur les installations qu’elle décrit.</a:t>
            </a:r>
          </a:p>
        </p:txBody>
      </p:sp>
      <p:sp>
        <p:nvSpPr>
          <p:cNvPr id="83" name="Oval 82">
            <a:extLst>
              <a:ext uri="{FF2B5EF4-FFF2-40B4-BE49-F238E27FC236}">
                <a16:creationId xmlns:a16="http://schemas.microsoft.com/office/drawing/2014/main" id="{D4E15E95-445D-4A45-BC1E-8468CE170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677" y="2933578"/>
            <a:ext cx="2737876" cy="2737876"/>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75">
            <a:extLst>
              <a:ext uri="{FF2B5EF4-FFF2-40B4-BE49-F238E27FC236}">
                <a16:creationId xmlns:a16="http://schemas.microsoft.com/office/drawing/2014/main" id="{133B9781-B73C-44F8-97CB-D1807A63B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996" y="-26552"/>
            <a:ext cx="4082004" cy="3428999"/>
          </a:xfrm>
          <a:custGeom>
            <a:avLst/>
            <a:gdLst>
              <a:gd name="connsiteX0" fmla="*/ 350681 w 4082004"/>
              <a:gd name="connsiteY0" fmla="*/ 0 h 3428999"/>
              <a:gd name="connsiteX1" fmla="*/ 4082004 w 4082004"/>
              <a:gd name="connsiteY1" fmla="*/ 0 h 3428999"/>
              <a:gd name="connsiteX2" fmla="*/ 4082004 w 4082004"/>
              <a:gd name="connsiteY2" fmla="*/ 2444823 h 3428999"/>
              <a:gd name="connsiteX3" fmla="*/ 4081788 w 4082004"/>
              <a:gd name="connsiteY3" fmla="*/ 2445178 h 3428999"/>
              <a:gd name="connsiteX4" fmla="*/ 2231442 w 4082004"/>
              <a:gd name="connsiteY4" fmla="*/ 3428999 h 3428999"/>
              <a:gd name="connsiteX5" fmla="*/ 0 w 4082004"/>
              <a:gd name="connsiteY5" fmla="*/ 1197557 h 3428999"/>
              <a:gd name="connsiteX6" fmla="*/ 269323 w 4082004"/>
              <a:gd name="connsiteY6" fmla="*/ 133920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2004" h="3428999">
                <a:moveTo>
                  <a:pt x="350681" y="0"/>
                </a:moveTo>
                <a:lnTo>
                  <a:pt x="4082004" y="0"/>
                </a:lnTo>
                <a:lnTo>
                  <a:pt x="4082004" y="2444823"/>
                </a:lnTo>
                <a:lnTo>
                  <a:pt x="4081788" y="2445178"/>
                </a:lnTo>
                <a:cubicBezTo>
                  <a:pt x="3680782" y="3038745"/>
                  <a:pt x="3001686" y="3428999"/>
                  <a:pt x="2231442" y="3428999"/>
                </a:cubicBezTo>
                <a:cubicBezTo>
                  <a:pt x="999051" y="3428999"/>
                  <a:pt x="0" y="2429948"/>
                  <a:pt x="0" y="1197557"/>
                </a:cubicBezTo>
                <a:cubicBezTo>
                  <a:pt x="0" y="812435"/>
                  <a:pt x="97564" y="450100"/>
                  <a:pt x="269323" y="13392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6" name="Picture 8" descr="Système d'alimentation sans interruption - iFixit">
            <a:extLst>
              <a:ext uri="{FF2B5EF4-FFF2-40B4-BE49-F238E27FC236}">
                <a16:creationId xmlns:a16="http://schemas.microsoft.com/office/drawing/2014/main" id="{CD4BBB46-D9BF-4992-9C6F-4C1EFE76068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000" t="9879" r="20651" b="8962"/>
          <a:stretch/>
        </p:blipFill>
        <p:spPr bwMode="auto">
          <a:xfrm>
            <a:off x="8878652" y="1341546"/>
            <a:ext cx="1322787" cy="148148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aux système d'alarme clignotant avec alimentation solaire | Fr ...">
            <a:extLst>
              <a:ext uri="{FF2B5EF4-FFF2-40B4-BE49-F238E27FC236}">
                <a16:creationId xmlns:a16="http://schemas.microsoft.com/office/drawing/2014/main" id="{5355DDF1-F241-45A6-BB00-C5C0A0C1B22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3661" b="16618"/>
          <a:stretch/>
        </p:blipFill>
        <p:spPr bwMode="auto">
          <a:xfrm>
            <a:off x="6462567" y="3496257"/>
            <a:ext cx="1852096" cy="1612519"/>
          </a:xfrm>
          <a:prstGeom prst="rect">
            <a:avLst/>
          </a:prstGeom>
          <a:noFill/>
          <a:extLst>
            <a:ext uri="{909E8E84-426E-40DD-AFC4-6F175D3DCCD1}">
              <a14:hiddenFill xmlns:a14="http://schemas.microsoft.com/office/drawing/2010/main">
                <a:solidFill>
                  <a:srgbClr val="FFFFFF"/>
                </a:solidFill>
              </a14:hiddenFill>
            </a:ext>
          </a:extLst>
        </p:spPr>
      </p:pic>
      <p:sp>
        <p:nvSpPr>
          <p:cNvPr id="87" name="Freeform 79">
            <a:extLst>
              <a:ext uri="{FF2B5EF4-FFF2-40B4-BE49-F238E27FC236}">
                <a16:creationId xmlns:a16="http://schemas.microsoft.com/office/drawing/2014/main" id="{1FCEDCAD-7B1A-4AE2-818E-D93A48758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3618" y="4326947"/>
            <a:ext cx="3068382" cy="2540529"/>
          </a:xfrm>
          <a:custGeom>
            <a:avLst/>
            <a:gdLst>
              <a:gd name="connsiteX0" fmla="*/ 1612418 w 3068382"/>
              <a:gd name="connsiteY0" fmla="*/ 0 h 2540529"/>
              <a:gd name="connsiteX1" fmla="*/ 3030226 w 3068382"/>
              <a:gd name="connsiteY1" fmla="*/ 843844 h 2540529"/>
              <a:gd name="connsiteX2" fmla="*/ 3068382 w 3068382"/>
              <a:gd name="connsiteY2" fmla="*/ 923051 h 2540529"/>
              <a:gd name="connsiteX3" fmla="*/ 3068382 w 3068382"/>
              <a:gd name="connsiteY3" fmla="*/ 2301785 h 2540529"/>
              <a:gd name="connsiteX4" fmla="*/ 3030226 w 3068382"/>
              <a:gd name="connsiteY4" fmla="*/ 2380992 h 2540529"/>
              <a:gd name="connsiteX5" fmla="*/ 2949460 w 3068382"/>
              <a:gd name="connsiteY5" fmla="*/ 2513937 h 2540529"/>
              <a:gd name="connsiteX6" fmla="*/ 2929575 w 3068382"/>
              <a:gd name="connsiteY6" fmla="*/ 2540529 h 2540529"/>
              <a:gd name="connsiteX7" fmla="*/ 295261 w 3068382"/>
              <a:gd name="connsiteY7" fmla="*/ 2540529 h 2540529"/>
              <a:gd name="connsiteX8" fmla="*/ 275376 w 3068382"/>
              <a:gd name="connsiteY8" fmla="*/ 2513937 h 2540529"/>
              <a:gd name="connsiteX9" fmla="*/ 0 w 3068382"/>
              <a:gd name="connsiteY9" fmla="*/ 1612418 h 2540529"/>
              <a:gd name="connsiteX10" fmla="*/ 1612418 w 3068382"/>
              <a:gd name="connsiteY10" fmla="*/ 0 h 254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68382" h="2540529">
                <a:moveTo>
                  <a:pt x="1612418" y="0"/>
                </a:moveTo>
                <a:cubicBezTo>
                  <a:pt x="2224646" y="0"/>
                  <a:pt x="2757180" y="341213"/>
                  <a:pt x="3030226" y="843844"/>
                </a:cubicBezTo>
                <a:lnTo>
                  <a:pt x="3068382" y="923051"/>
                </a:lnTo>
                <a:lnTo>
                  <a:pt x="3068382" y="2301785"/>
                </a:lnTo>
                <a:lnTo>
                  <a:pt x="3030226" y="2380992"/>
                </a:lnTo>
                <a:cubicBezTo>
                  <a:pt x="3005403" y="2426686"/>
                  <a:pt x="2978437" y="2471046"/>
                  <a:pt x="2949460" y="2513937"/>
                </a:cubicBezTo>
                <a:lnTo>
                  <a:pt x="2929575" y="2540529"/>
                </a:lnTo>
                <a:lnTo>
                  <a:pt x="295261" y="2540529"/>
                </a:lnTo>
                <a:lnTo>
                  <a:pt x="275376" y="2513937"/>
                </a:lnTo>
                <a:cubicBezTo>
                  <a:pt x="101518" y="2256593"/>
                  <a:pt x="0" y="1946361"/>
                  <a:pt x="0" y="1612418"/>
                </a:cubicBezTo>
                <a:cubicBezTo>
                  <a:pt x="0" y="721904"/>
                  <a:pt x="721904" y="0"/>
                  <a:pt x="1612418"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4" name="Picture 6" descr="Bande Transporteuse - Convoyeur à bande pour chantiers - JFM">
            <a:extLst>
              <a:ext uri="{FF2B5EF4-FFF2-40B4-BE49-F238E27FC236}">
                <a16:creationId xmlns:a16="http://schemas.microsoft.com/office/drawing/2014/main" id="{34E20AEB-63CE-4AEF-8E36-36BE1716CA0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540046" y="5122697"/>
            <a:ext cx="2345355" cy="1425128"/>
          </a:xfrm>
          <a:prstGeom prst="rect">
            <a:avLst/>
          </a:prstGeom>
          <a:noFill/>
          <a:extLst>
            <a:ext uri="{909E8E84-426E-40DD-AFC4-6F175D3DCCD1}">
              <a14:hiddenFill xmlns:a14="http://schemas.microsoft.com/office/drawing/2010/main">
                <a:solidFill>
                  <a:srgbClr val="FFFFFF"/>
                </a:solidFill>
              </a14:hiddenFill>
            </a:ext>
          </a:extLst>
        </p:spPr>
      </p:pic>
      <p:sp>
        <p:nvSpPr>
          <p:cNvPr id="4" name="Explosion : 8 points 3">
            <a:extLst>
              <a:ext uri="{FF2B5EF4-FFF2-40B4-BE49-F238E27FC236}">
                <a16:creationId xmlns:a16="http://schemas.microsoft.com/office/drawing/2014/main" id="{AB2C4D51-6B77-2554-6CDE-AFEEEF1FD5B6}"/>
              </a:ext>
            </a:extLst>
          </p:cNvPr>
          <p:cNvSpPr/>
          <p:nvPr/>
        </p:nvSpPr>
        <p:spPr>
          <a:xfrm>
            <a:off x="9778134" y="34199"/>
            <a:ext cx="2413866" cy="1585838"/>
          </a:xfrm>
          <a:prstGeom prst="irregularSeal1">
            <a:avLst/>
          </a:prstGeom>
          <a:effectLst>
            <a:glow rad="228600">
              <a:schemeClr val="accent6">
                <a:satMod val="175000"/>
                <a:alpha val="40000"/>
              </a:scheme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fr-CH" dirty="0"/>
              <a:t>OIBT Chap.2 Art.14</a:t>
            </a:r>
          </a:p>
        </p:txBody>
      </p:sp>
    </p:spTree>
    <p:extLst>
      <p:ext uri="{BB962C8B-B14F-4D97-AF65-F5344CB8AC3E}">
        <p14:creationId xmlns:p14="http://schemas.microsoft.com/office/powerpoint/2010/main" val="24770322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D27175-F64B-4758-BEA7-3F45832F133D}"/>
              </a:ext>
            </a:extLst>
          </p:cNvPr>
          <p:cNvSpPr>
            <a:spLocks noGrp="1"/>
          </p:cNvSpPr>
          <p:nvPr>
            <p:ph type="title"/>
          </p:nvPr>
        </p:nvSpPr>
        <p:spPr/>
        <p:txBody>
          <a:bodyPr/>
          <a:lstStyle/>
          <a:p>
            <a:r>
              <a:rPr lang="fr-CH" dirty="0"/>
              <a:t>Autorisation de raccordement </a:t>
            </a:r>
          </a:p>
        </p:txBody>
      </p:sp>
      <p:sp>
        <p:nvSpPr>
          <p:cNvPr id="3" name="Espace réservé du contenu 2">
            <a:extLst>
              <a:ext uri="{FF2B5EF4-FFF2-40B4-BE49-F238E27FC236}">
                <a16:creationId xmlns:a16="http://schemas.microsoft.com/office/drawing/2014/main" id="{4307FDF1-A9AE-45B7-9263-18147DBD5CA3}"/>
              </a:ext>
            </a:extLst>
          </p:cNvPr>
          <p:cNvSpPr>
            <a:spLocks noGrp="1"/>
          </p:cNvSpPr>
          <p:nvPr>
            <p:ph idx="1"/>
          </p:nvPr>
        </p:nvSpPr>
        <p:spPr>
          <a:xfrm>
            <a:off x="838200" y="2006600"/>
            <a:ext cx="10515600" cy="4486275"/>
          </a:xfrm>
        </p:spPr>
        <p:txBody>
          <a:bodyPr>
            <a:normAutofit lnSpcReduction="10000"/>
          </a:bodyPr>
          <a:lstStyle/>
          <a:p>
            <a:pPr marL="0" indent="0">
              <a:buNone/>
            </a:pPr>
            <a:r>
              <a:rPr lang="fr-CH" dirty="0"/>
              <a:t>Elle est accordée à une entreprise si les membres du personnel chargés d’exécuter les travaux: </a:t>
            </a:r>
          </a:p>
          <a:p>
            <a:pPr marL="0" indent="0">
              <a:buNone/>
            </a:pPr>
            <a:endParaRPr lang="fr-CH" dirty="0"/>
          </a:p>
          <a:p>
            <a:r>
              <a:rPr lang="fr-CH" sz="2800" dirty="0">
                <a:solidFill>
                  <a:srgbClr val="000000"/>
                </a:solidFill>
              </a:rPr>
              <a:t>CFC d’installateur électricien + 3 ans de pratique (avec personne du métier)</a:t>
            </a:r>
          </a:p>
          <a:p>
            <a:pPr marL="0" indent="0">
              <a:buNone/>
            </a:pPr>
            <a:r>
              <a:rPr lang="fr-CH" sz="2800" dirty="0">
                <a:solidFill>
                  <a:srgbClr val="FF0000"/>
                </a:solidFill>
              </a:rPr>
              <a:t>                                                   OU</a:t>
            </a:r>
          </a:p>
          <a:p>
            <a:r>
              <a:rPr lang="fr-CH" sz="2800" dirty="0">
                <a:solidFill>
                  <a:srgbClr val="000000"/>
                </a:solidFill>
              </a:rPr>
              <a:t>A réussi un examen organisé par l’Inspection</a:t>
            </a:r>
          </a:p>
          <a:p>
            <a:pPr marL="0" indent="0">
              <a:buNone/>
            </a:pPr>
            <a:endParaRPr lang="fr-CH" dirty="0"/>
          </a:p>
          <a:p>
            <a:pPr marL="0" indent="0">
              <a:buNone/>
            </a:pPr>
            <a:r>
              <a:rPr lang="fr-CH" dirty="0"/>
              <a:t>Cette autorisation donne le droit de raccorder ou de remplacer les matériels électriques raccordés à demeure</a:t>
            </a:r>
          </a:p>
        </p:txBody>
      </p:sp>
      <p:sp>
        <p:nvSpPr>
          <p:cNvPr id="4" name="AutoShape 2" descr="Traitement d'Air">
            <a:extLst>
              <a:ext uri="{FF2B5EF4-FFF2-40B4-BE49-F238E27FC236}">
                <a16:creationId xmlns:a16="http://schemas.microsoft.com/office/drawing/2014/main" id="{36F7B7C0-45AB-4CF4-BBAA-1A573165B66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pic>
        <p:nvPicPr>
          <p:cNvPr id="3076" name="Picture 4" descr="D-AHU Professional | Daikin">
            <a:extLst>
              <a:ext uri="{FF2B5EF4-FFF2-40B4-BE49-F238E27FC236}">
                <a16:creationId xmlns:a16="http://schemas.microsoft.com/office/drawing/2014/main" id="{73BE1A8A-35D0-4135-A1BC-6EF4722DE6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4183" y="3769473"/>
            <a:ext cx="2447925" cy="1866900"/>
          </a:xfrm>
          <a:prstGeom prst="rect">
            <a:avLst/>
          </a:prstGeom>
          <a:noFill/>
          <a:extLst>
            <a:ext uri="{909E8E84-426E-40DD-AFC4-6F175D3DCCD1}">
              <a14:hiddenFill xmlns:a14="http://schemas.microsoft.com/office/drawing/2010/main">
                <a:solidFill>
                  <a:srgbClr val="FFFFFF"/>
                </a:solidFill>
              </a14:hiddenFill>
            </a:ext>
          </a:extLst>
        </p:spPr>
      </p:pic>
      <p:sp>
        <p:nvSpPr>
          <p:cNvPr id="5" name="Explosion : 8 points 4">
            <a:extLst>
              <a:ext uri="{FF2B5EF4-FFF2-40B4-BE49-F238E27FC236}">
                <a16:creationId xmlns:a16="http://schemas.microsoft.com/office/drawing/2014/main" id="{FFF23185-B3B4-AFA4-B698-D713C3D92DB1}"/>
              </a:ext>
            </a:extLst>
          </p:cNvPr>
          <p:cNvSpPr/>
          <p:nvPr/>
        </p:nvSpPr>
        <p:spPr>
          <a:xfrm>
            <a:off x="9778134" y="34199"/>
            <a:ext cx="2413866" cy="1585838"/>
          </a:xfrm>
          <a:prstGeom prst="irregularSeal1">
            <a:avLst/>
          </a:prstGeom>
          <a:effectLst>
            <a:glow rad="228600">
              <a:schemeClr val="accent6">
                <a:satMod val="175000"/>
                <a:alpha val="40000"/>
              </a:scheme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fr-CH" dirty="0"/>
              <a:t>OIBT Chap.2 Art.15 al.1-2</a:t>
            </a:r>
          </a:p>
        </p:txBody>
      </p:sp>
    </p:spTree>
    <p:extLst>
      <p:ext uri="{BB962C8B-B14F-4D97-AF65-F5344CB8AC3E}">
        <p14:creationId xmlns:p14="http://schemas.microsoft.com/office/powerpoint/2010/main" val="874441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Une image contenant capture d’écran, intérieur, plafond&#10;&#10;Le contenu généré par l’IA peut être incorrect.">
            <a:extLst>
              <a:ext uri="{FF2B5EF4-FFF2-40B4-BE49-F238E27FC236}">
                <a16:creationId xmlns:a16="http://schemas.microsoft.com/office/drawing/2014/main" id="{B0CEE8DE-DD0C-BEAA-132A-4FBE8E85863B}"/>
              </a:ext>
            </a:extLst>
          </p:cNvPr>
          <p:cNvPicPr>
            <a:picLocks noChangeAspect="1"/>
          </p:cNvPicPr>
          <p:nvPr/>
        </p:nvPicPr>
        <p:blipFill>
          <a:blip r:embed="rId2">
            <a:extLst>
              <a:ext uri="{28A0092B-C50C-407E-A947-70E740481C1C}">
                <a14:useLocalDpi xmlns:a14="http://schemas.microsoft.com/office/drawing/2010/main" val="0"/>
              </a:ext>
            </a:extLst>
          </a:blip>
          <a:srcRect t="8736" r="9091" b="28513"/>
          <a:stretch>
            <a:fillRect/>
          </a:stretch>
        </p:blipFill>
        <p:spPr>
          <a:xfrm>
            <a:off x="4979316" y="10"/>
            <a:ext cx="7212684" cy="6857990"/>
          </a:xfrm>
          <a:prstGeom prst="rect">
            <a:avLst/>
          </a:prstGeom>
        </p:spPr>
      </p:pic>
      <p:sp>
        <p:nvSpPr>
          <p:cNvPr id="41" name="Rectangle 4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p:cNvSpPr>
            <a:spLocks noGrp="1"/>
          </p:cNvSpPr>
          <p:nvPr>
            <p:ph type="ctrTitle"/>
          </p:nvPr>
        </p:nvSpPr>
        <p:spPr>
          <a:xfrm>
            <a:off x="477980" y="1122363"/>
            <a:ext cx="4501335" cy="3204134"/>
          </a:xfrm>
        </p:spPr>
        <p:txBody>
          <a:bodyPr anchor="b">
            <a:normAutofit/>
          </a:bodyPr>
          <a:lstStyle/>
          <a:p>
            <a:pPr algn="l"/>
            <a:r>
              <a:rPr lang="fr-CH" sz="4800" dirty="0">
                <a:solidFill>
                  <a:schemeClr val="bg1"/>
                </a:solidFill>
              </a:rPr>
              <a:t>OIBT CHAPITRE 1</a:t>
            </a:r>
          </a:p>
        </p:txBody>
      </p:sp>
      <p:sp>
        <p:nvSpPr>
          <p:cNvPr id="3" name="Sous-titre 2"/>
          <p:cNvSpPr>
            <a:spLocks noGrp="1"/>
          </p:cNvSpPr>
          <p:nvPr>
            <p:ph type="subTitle" idx="1"/>
          </p:nvPr>
        </p:nvSpPr>
        <p:spPr>
          <a:xfrm>
            <a:off x="477980" y="4899048"/>
            <a:ext cx="4023359" cy="1208141"/>
          </a:xfrm>
        </p:spPr>
        <p:txBody>
          <a:bodyPr>
            <a:normAutofit/>
          </a:bodyPr>
          <a:lstStyle/>
          <a:p>
            <a:pPr algn="l"/>
            <a:r>
              <a:rPr lang="fr-CH" sz="2800" dirty="0">
                <a:solidFill>
                  <a:schemeClr val="bg1"/>
                </a:solidFill>
              </a:rPr>
              <a:t>Dispositions générales</a:t>
            </a:r>
          </a:p>
        </p:txBody>
      </p:sp>
      <p:sp>
        <p:nvSpPr>
          <p:cNvPr id="43" name="Rectangle 4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5" name="Rectangle 4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69424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9E3418-483B-4851-ABDB-6D7D12561B54}"/>
              </a:ext>
            </a:extLst>
          </p:cNvPr>
          <p:cNvSpPr>
            <a:spLocks noGrp="1"/>
          </p:cNvSpPr>
          <p:nvPr>
            <p:ph type="title"/>
          </p:nvPr>
        </p:nvSpPr>
        <p:spPr/>
        <p:txBody>
          <a:bodyPr/>
          <a:lstStyle/>
          <a:p>
            <a:r>
              <a:rPr lang="fr-CH" dirty="0"/>
              <a:t>Travaux d’installation sans autorisation</a:t>
            </a:r>
          </a:p>
        </p:txBody>
      </p:sp>
      <p:sp>
        <p:nvSpPr>
          <p:cNvPr id="3" name="Espace réservé du contenu 2">
            <a:extLst>
              <a:ext uri="{FF2B5EF4-FFF2-40B4-BE49-F238E27FC236}">
                <a16:creationId xmlns:a16="http://schemas.microsoft.com/office/drawing/2014/main" id="{DF02FA78-16B9-466D-83F0-5799963C167E}"/>
              </a:ext>
            </a:extLst>
          </p:cNvPr>
          <p:cNvSpPr>
            <a:spLocks noGrp="1"/>
          </p:cNvSpPr>
          <p:nvPr>
            <p:ph idx="1"/>
          </p:nvPr>
        </p:nvSpPr>
        <p:spPr/>
        <p:txBody>
          <a:bodyPr>
            <a:normAutofit fontScale="92500" lnSpcReduction="20000"/>
          </a:bodyPr>
          <a:lstStyle/>
          <a:p>
            <a:r>
              <a:rPr lang="fr-CH" dirty="0"/>
              <a:t>Les personnes du métier, les contrôleurs et les installateurs-électriciens CFC pour </a:t>
            </a:r>
            <a:r>
              <a:rPr lang="fr-CH" dirty="0">
                <a:solidFill>
                  <a:srgbClr val="FF0000"/>
                </a:solidFill>
              </a:rPr>
              <a:t>les travaux d’installation </a:t>
            </a:r>
            <a:r>
              <a:rPr lang="fr-CH" dirty="0"/>
              <a:t>dans </a:t>
            </a:r>
            <a:r>
              <a:rPr lang="fr-CH" dirty="0">
                <a:solidFill>
                  <a:srgbClr val="FF0000"/>
                </a:solidFill>
              </a:rPr>
              <a:t>les locaux d’habitation </a:t>
            </a:r>
            <a:r>
              <a:rPr lang="fr-CH" dirty="0"/>
              <a:t>et </a:t>
            </a:r>
            <a:r>
              <a:rPr lang="fr-CH" dirty="0">
                <a:solidFill>
                  <a:srgbClr val="FF0000"/>
                </a:solidFill>
              </a:rPr>
              <a:t>les locaux annexes </a:t>
            </a:r>
            <a:r>
              <a:rPr lang="fr-CH" dirty="0"/>
              <a:t>qu’ils </a:t>
            </a:r>
            <a:r>
              <a:rPr lang="fr-CH" u="sng" dirty="0"/>
              <a:t>habitent</a:t>
            </a:r>
            <a:r>
              <a:rPr lang="fr-CH" dirty="0"/>
              <a:t> ou dont ils sont </a:t>
            </a:r>
            <a:r>
              <a:rPr lang="fr-CH" u="sng" dirty="0"/>
              <a:t>propriétaires.</a:t>
            </a:r>
          </a:p>
          <a:p>
            <a:endParaRPr lang="fr-CH" u="sng" dirty="0"/>
          </a:p>
          <a:p>
            <a:r>
              <a:rPr lang="fr-CH" dirty="0"/>
              <a:t>Toutes personnes a le droit </a:t>
            </a:r>
            <a:r>
              <a:rPr lang="fr-CH" dirty="0">
                <a:solidFill>
                  <a:srgbClr val="FF0000"/>
                </a:solidFill>
              </a:rPr>
              <a:t>d’installer</a:t>
            </a:r>
            <a:r>
              <a:rPr lang="fr-CH" dirty="0"/>
              <a:t> </a:t>
            </a:r>
            <a:r>
              <a:rPr lang="fr-CH" dirty="0">
                <a:solidFill>
                  <a:srgbClr val="FF0000"/>
                </a:solidFill>
              </a:rPr>
              <a:t>une prise ou un interrupteur</a:t>
            </a:r>
            <a:r>
              <a:rPr lang="fr-CH" dirty="0"/>
              <a:t>  dans </a:t>
            </a:r>
            <a:r>
              <a:rPr lang="fr-CH" u="sng" dirty="0"/>
              <a:t>son</a:t>
            </a:r>
            <a:r>
              <a:rPr lang="fr-CH" dirty="0"/>
              <a:t> logement ou dans les locaux annexes (sur des équipements existants) </a:t>
            </a:r>
            <a:r>
              <a:rPr lang="fr-CH" dirty="0">
                <a:solidFill>
                  <a:srgbClr val="FF0000"/>
                </a:solidFill>
              </a:rPr>
              <a:t>MAIS :</a:t>
            </a:r>
          </a:p>
          <a:p>
            <a:pPr lvl="1"/>
            <a:r>
              <a:rPr lang="fr-CH" dirty="0"/>
              <a:t>Monophasé </a:t>
            </a:r>
          </a:p>
          <a:p>
            <a:pPr lvl="1"/>
            <a:r>
              <a:rPr lang="fr-CH" dirty="0"/>
              <a:t>Protégé par un disjoncteur et FI 30 mA au maximum en amont de l’installation.</a:t>
            </a:r>
          </a:p>
          <a:p>
            <a:pPr lvl="1"/>
            <a:r>
              <a:rPr lang="fr-CH" dirty="0"/>
              <a:t>Doivent être contrôlés par une personne titulaire d’une autorisation + attestation de contrôle!</a:t>
            </a:r>
          </a:p>
          <a:p>
            <a:r>
              <a:rPr lang="fr-CH" dirty="0"/>
              <a:t>Toutes personnes a le droit </a:t>
            </a:r>
            <a:r>
              <a:rPr lang="fr-CH" dirty="0">
                <a:solidFill>
                  <a:srgbClr val="FF0000"/>
                </a:solidFill>
              </a:rPr>
              <a:t>d’installer ou de remplacer une lampe </a:t>
            </a:r>
            <a:r>
              <a:rPr lang="fr-CH" dirty="0"/>
              <a:t>ou </a:t>
            </a:r>
            <a:r>
              <a:rPr lang="fr-CH" dirty="0">
                <a:solidFill>
                  <a:srgbClr val="FF0000"/>
                </a:solidFill>
              </a:rPr>
              <a:t>de remplacer un interrupteur</a:t>
            </a:r>
            <a:r>
              <a:rPr lang="fr-CH" dirty="0"/>
              <a:t> dans </a:t>
            </a:r>
            <a:r>
              <a:rPr lang="fr-CH" u="sng" dirty="0"/>
              <a:t>son</a:t>
            </a:r>
            <a:r>
              <a:rPr lang="fr-CH" dirty="0"/>
              <a:t> logement ou dans les locaux annexes.</a:t>
            </a:r>
          </a:p>
          <a:p>
            <a:pPr marL="457200" lvl="1" indent="0">
              <a:buNone/>
            </a:pPr>
            <a:endParaRPr lang="fr-CH" dirty="0"/>
          </a:p>
        </p:txBody>
      </p:sp>
      <p:sp>
        <p:nvSpPr>
          <p:cNvPr id="4" name="Explosion : 8 points 3">
            <a:extLst>
              <a:ext uri="{FF2B5EF4-FFF2-40B4-BE49-F238E27FC236}">
                <a16:creationId xmlns:a16="http://schemas.microsoft.com/office/drawing/2014/main" id="{A4252570-60A9-6D28-39FD-65CAA1E382BA}"/>
              </a:ext>
            </a:extLst>
          </p:cNvPr>
          <p:cNvSpPr/>
          <p:nvPr/>
        </p:nvSpPr>
        <p:spPr>
          <a:xfrm>
            <a:off x="9778134" y="0"/>
            <a:ext cx="2413866" cy="1585838"/>
          </a:xfrm>
          <a:prstGeom prst="irregularSeal1">
            <a:avLst/>
          </a:prstGeom>
          <a:effectLst>
            <a:glow rad="228600">
              <a:schemeClr val="accent6">
                <a:satMod val="175000"/>
                <a:alpha val="40000"/>
              </a:scheme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fr-CH" dirty="0"/>
              <a:t>OIBT Chap.2 Art.16</a:t>
            </a:r>
          </a:p>
        </p:txBody>
      </p:sp>
    </p:spTree>
    <p:extLst>
      <p:ext uri="{BB962C8B-B14F-4D97-AF65-F5344CB8AC3E}">
        <p14:creationId xmlns:p14="http://schemas.microsoft.com/office/powerpoint/2010/main" val="38253251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471871-E6D2-47C2-926D-4B2E7BABB574}"/>
              </a:ext>
            </a:extLst>
          </p:cNvPr>
          <p:cNvSpPr>
            <a:spLocks noGrp="1"/>
          </p:cNvSpPr>
          <p:nvPr>
            <p:ph type="title"/>
          </p:nvPr>
        </p:nvSpPr>
        <p:spPr/>
        <p:txBody>
          <a:bodyPr/>
          <a:lstStyle/>
          <a:p>
            <a:r>
              <a:rPr lang="fr-CH" dirty="0"/>
              <a:t>Validité de l’autorisation d’installer</a:t>
            </a:r>
          </a:p>
        </p:txBody>
      </p:sp>
      <p:sp>
        <p:nvSpPr>
          <p:cNvPr id="3" name="Espace réservé du contenu 2">
            <a:extLst>
              <a:ext uri="{FF2B5EF4-FFF2-40B4-BE49-F238E27FC236}">
                <a16:creationId xmlns:a16="http://schemas.microsoft.com/office/drawing/2014/main" id="{44B8F583-AEC2-4736-B44B-B0C849626489}"/>
              </a:ext>
            </a:extLst>
          </p:cNvPr>
          <p:cNvSpPr>
            <a:spLocks noGrp="1"/>
          </p:cNvSpPr>
          <p:nvPr>
            <p:ph idx="1"/>
          </p:nvPr>
        </p:nvSpPr>
        <p:spPr>
          <a:xfrm>
            <a:off x="838200" y="2542903"/>
            <a:ext cx="10515600" cy="3634060"/>
          </a:xfrm>
        </p:spPr>
        <p:txBody>
          <a:bodyPr/>
          <a:lstStyle/>
          <a:p>
            <a:pPr marL="0" indent="0">
              <a:buNone/>
            </a:pPr>
            <a:r>
              <a:rPr lang="fr-CH" dirty="0"/>
              <a:t>L’autorisation d’installer est </a:t>
            </a:r>
            <a:r>
              <a:rPr lang="fr-CH" dirty="0">
                <a:solidFill>
                  <a:srgbClr val="FF0000"/>
                </a:solidFill>
              </a:rPr>
              <a:t>illimitée dans le temps</a:t>
            </a:r>
            <a:r>
              <a:rPr lang="fr-CH" dirty="0"/>
              <a:t> et </a:t>
            </a:r>
            <a:r>
              <a:rPr lang="fr-CH" dirty="0">
                <a:solidFill>
                  <a:srgbClr val="FF0000"/>
                </a:solidFill>
              </a:rPr>
              <a:t>intransmissible.</a:t>
            </a:r>
          </a:p>
          <a:p>
            <a:pPr marL="0" indent="0">
              <a:buNone/>
            </a:pPr>
            <a:endParaRPr lang="fr-CH" dirty="0">
              <a:solidFill>
                <a:srgbClr val="FF0000"/>
              </a:solidFill>
            </a:endParaRPr>
          </a:p>
          <a:p>
            <a:pPr marL="0" indent="0">
              <a:buNone/>
            </a:pPr>
            <a:endParaRPr lang="fr-CH" dirty="0">
              <a:solidFill>
                <a:srgbClr val="FF0000"/>
              </a:solidFill>
            </a:endParaRPr>
          </a:p>
          <a:p>
            <a:pPr marL="0" indent="0">
              <a:buNone/>
            </a:pPr>
            <a:r>
              <a:rPr lang="fr-CH" dirty="0"/>
              <a:t>Elle est </a:t>
            </a:r>
            <a:r>
              <a:rPr lang="fr-CH" dirty="0">
                <a:solidFill>
                  <a:srgbClr val="FF0000"/>
                </a:solidFill>
              </a:rPr>
              <a:t>valable dans toute la Suisse</a:t>
            </a:r>
            <a:r>
              <a:rPr lang="fr-CH" dirty="0"/>
              <a:t>.</a:t>
            </a:r>
          </a:p>
        </p:txBody>
      </p:sp>
      <p:pic>
        <p:nvPicPr>
          <p:cNvPr id="4098" name="Picture 2" descr="Clip Art et Illustrations de Suisse. 16 786 graphiques, dessins et ...">
            <a:extLst>
              <a:ext uri="{FF2B5EF4-FFF2-40B4-BE49-F238E27FC236}">
                <a16:creationId xmlns:a16="http://schemas.microsoft.com/office/drawing/2014/main" id="{327FEE07-74BC-44BA-9EA1-45402406FD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62" b="19587"/>
          <a:stretch/>
        </p:blipFill>
        <p:spPr bwMode="auto">
          <a:xfrm>
            <a:off x="6549118" y="3616983"/>
            <a:ext cx="2362200" cy="1485900"/>
          </a:xfrm>
          <a:prstGeom prst="rect">
            <a:avLst/>
          </a:prstGeom>
          <a:noFill/>
          <a:extLst>
            <a:ext uri="{909E8E84-426E-40DD-AFC4-6F175D3DCCD1}">
              <a14:hiddenFill xmlns:a14="http://schemas.microsoft.com/office/drawing/2010/main">
                <a:solidFill>
                  <a:srgbClr val="FFFFFF"/>
                </a:solidFill>
              </a14:hiddenFill>
            </a:ext>
          </a:extLst>
        </p:spPr>
      </p:pic>
      <p:sp>
        <p:nvSpPr>
          <p:cNvPr id="4" name="Explosion : 8 points 3">
            <a:extLst>
              <a:ext uri="{FF2B5EF4-FFF2-40B4-BE49-F238E27FC236}">
                <a16:creationId xmlns:a16="http://schemas.microsoft.com/office/drawing/2014/main" id="{B933DBCA-844E-0D09-D55F-09B266940762}"/>
              </a:ext>
            </a:extLst>
          </p:cNvPr>
          <p:cNvSpPr/>
          <p:nvPr/>
        </p:nvSpPr>
        <p:spPr>
          <a:xfrm>
            <a:off x="9778134" y="34199"/>
            <a:ext cx="2413866" cy="1585838"/>
          </a:xfrm>
          <a:prstGeom prst="irregularSeal1">
            <a:avLst/>
          </a:prstGeom>
          <a:effectLst>
            <a:glow rad="228600">
              <a:schemeClr val="accent6">
                <a:satMod val="175000"/>
                <a:alpha val="40000"/>
              </a:scheme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fr-CH" dirty="0"/>
              <a:t>OIBT Chap.2 Art.18 al.1</a:t>
            </a:r>
          </a:p>
        </p:txBody>
      </p:sp>
    </p:spTree>
    <p:extLst>
      <p:ext uri="{BB962C8B-B14F-4D97-AF65-F5344CB8AC3E}">
        <p14:creationId xmlns:p14="http://schemas.microsoft.com/office/powerpoint/2010/main" val="64072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78F849-4579-4F5A-841C-AE1B21956D9F}"/>
              </a:ext>
            </a:extLst>
          </p:cNvPr>
          <p:cNvSpPr>
            <a:spLocks noGrp="1"/>
          </p:cNvSpPr>
          <p:nvPr>
            <p:ph type="title"/>
          </p:nvPr>
        </p:nvSpPr>
        <p:spPr>
          <a:xfrm>
            <a:off x="838200" y="365125"/>
            <a:ext cx="8784771" cy="1325563"/>
          </a:xfrm>
        </p:spPr>
        <p:txBody>
          <a:bodyPr/>
          <a:lstStyle/>
          <a:p>
            <a:r>
              <a:rPr lang="fr-CH" dirty="0"/>
              <a:t>Suppression de l’autorisation d’installer</a:t>
            </a:r>
          </a:p>
        </p:txBody>
      </p:sp>
      <p:sp>
        <p:nvSpPr>
          <p:cNvPr id="3" name="Espace réservé du contenu 2">
            <a:extLst>
              <a:ext uri="{FF2B5EF4-FFF2-40B4-BE49-F238E27FC236}">
                <a16:creationId xmlns:a16="http://schemas.microsoft.com/office/drawing/2014/main" id="{0BB02B1E-5664-40D0-8719-88C7F2D3D8E4}"/>
              </a:ext>
            </a:extLst>
          </p:cNvPr>
          <p:cNvSpPr>
            <a:spLocks noGrp="1"/>
          </p:cNvSpPr>
          <p:nvPr>
            <p:ph idx="1"/>
          </p:nvPr>
        </p:nvSpPr>
        <p:spPr/>
        <p:txBody>
          <a:bodyPr/>
          <a:lstStyle/>
          <a:p>
            <a:pPr marL="0" indent="0">
              <a:buNone/>
            </a:pPr>
            <a:r>
              <a:rPr lang="fr-CH" dirty="0"/>
              <a:t>L’autorisation d’installer est révoquée si:</a:t>
            </a:r>
          </a:p>
          <a:p>
            <a:pPr marL="0" indent="0">
              <a:buNone/>
            </a:pPr>
            <a:endParaRPr lang="fr-CH" dirty="0"/>
          </a:p>
          <a:p>
            <a:r>
              <a:rPr lang="fr-CH" dirty="0"/>
              <a:t>Les conditions d’octroi ne sont plus remplies</a:t>
            </a:r>
          </a:p>
          <a:p>
            <a:pPr marL="0" indent="0">
              <a:buNone/>
            </a:pPr>
            <a:endParaRPr lang="fr-CH" dirty="0"/>
          </a:p>
          <a:p>
            <a:r>
              <a:rPr lang="fr-CH" dirty="0"/>
              <a:t>Malgré un avertissement, le titulaire de l’autorisation ou son personnel enfreignent gravement la présente ordonnance.</a:t>
            </a:r>
          </a:p>
        </p:txBody>
      </p:sp>
      <p:sp>
        <p:nvSpPr>
          <p:cNvPr id="4" name="Explosion : 8 points 3">
            <a:extLst>
              <a:ext uri="{FF2B5EF4-FFF2-40B4-BE49-F238E27FC236}">
                <a16:creationId xmlns:a16="http://schemas.microsoft.com/office/drawing/2014/main" id="{9F352872-019D-EFB5-CC1E-388051BEABC6}"/>
              </a:ext>
            </a:extLst>
          </p:cNvPr>
          <p:cNvSpPr/>
          <p:nvPr/>
        </p:nvSpPr>
        <p:spPr>
          <a:xfrm>
            <a:off x="9778134" y="34199"/>
            <a:ext cx="2413866" cy="1585838"/>
          </a:xfrm>
          <a:prstGeom prst="irregularSeal1">
            <a:avLst/>
          </a:prstGeom>
          <a:effectLst>
            <a:glow rad="228600">
              <a:schemeClr val="accent6">
                <a:satMod val="175000"/>
                <a:alpha val="40000"/>
              </a:scheme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fr-CH" dirty="0"/>
              <a:t>OIBT Chap.2 Art.19 al.2</a:t>
            </a:r>
          </a:p>
        </p:txBody>
      </p:sp>
    </p:spTree>
    <p:extLst>
      <p:ext uri="{BB962C8B-B14F-4D97-AF65-F5344CB8AC3E}">
        <p14:creationId xmlns:p14="http://schemas.microsoft.com/office/powerpoint/2010/main" val="42107777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39CBD6-DA8B-4ECE-A6F5-932C6AE76A3E}"/>
              </a:ext>
            </a:extLst>
          </p:cNvPr>
          <p:cNvSpPr>
            <a:spLocks noGrp="1"/>
          </p:cNvSpPr>
          <p:nvPr>
            <p:ph type="title"/>
          </p:nvPr>
        </p:nvSpPr>
        <p:spPr>
          <a:xfrm>
            <a:off x="838200" y="529484"/>
            <a:ext cx="10515600" cy="1325563"/>
          </a:xfrm>
        </p:spPr>
        <p:txBody>
          <a:bodyPr>
            <a:normAutofit/>
          </a:bodyPr>
          <a:lstStyle/>
          <a:p>
            <a:r>
              <a:rPr lang="fr-CH" dirty="0"/>
              <a:t>Registre des autorisations d’installer </a:t>
            </a:r>
          </a:p>
        </p:txBody>
      </p:sp>
      <p:sp>
        <p:nvSpPr>
          <p:cNvPr id="3" name="Espace réservé du contenu 2">
            <a:extLst>
              <a:ext uri="{FF2B5EF4-FFF2-40B4-BE49-F238E27FC236}">
                <a16:creationId xmlns:a16="http://schemas.microsoft.com/office/drawing/2014/main" id="{6A189B61-C125-4E14-B356-2981872DD943}"/>
              </a:ext>
            </a:extLst>
          </p:cNvPr>
          <p:cNvSpPr>
            <a:spLocks noGrp="1"/>
          </p:cNvSpPr>
          <p:nvPr>
            <p:ph idx="1"/>
          </p:nvPr>
        </p:nvSpPr>
        <p:spPr>
          <a:xfrm>
            <a:off x="838200" y="2090057"/>
            <a:ext cx="10515600" cy="4086906"/>
          </a:xfrm>
        </p:spPr>
        <p:txBody>
          <a:bodyPr/>
          <a:lstStyle/>
          <a:p>
            <a:pPr marL="0" indent="0">
              <a:buNone/>
            </a:pPr>
            <a:r>
              <a:rPr lang="fr-CH" dirty="0"/>
              <a:t>L’Inspection (ESTI) tient un registre des autorisations d’installer; ce registre est public.</a:t>
            </a:r>
          </a:p>
          <a:p>
            <a:pPr marL="0" indent="0">
              <a:buNone/>
            </a:pPr>
            <a:endParaRPr lang="fr-CH" dirty="0"/>
          </a:p>
          <a:p>
            <a:pPr marL="0" indent="0">
              <a:buNone/>
            </a:pPr>
            <a:r>
              <a:rPr lang="fr-CH" dirty="0">
                <a:hlinkClick r:id="rId2"/>
              </a:rPr>
              <a:t>https://verzeichnisse.esti.ch/fr/aikb</a:t>
            </a:r>
            <a:endParaRPr lang="fr-CH" dirty="0"/>
          </a:p>
        </p:txBody>
      </p:sp>
      <p:sp>
        <p:nvSpPr>
          <p:cNvPr id="4" name="Explosion : 8 points 3">
            <a:extLst>
              <a:ext uri="{FF2B5EF4-FFF2-40B4-BE49-F238E27FC236}">
                <a16:creationId xmlns:a16="http://schemas.microsoft.com/office/drawing/2014/main" id="{DC8606CE-0845-BF96-6A8A-7F44D224010D}"/>
              </a:ext>
            </a:extLst>
          </p:cNvPr>
          <p:cNvSpPr/>
          <p:nvPr/>
        </p:nvSpPr>
        <p:spPr>
          <a:xfrm>
            <a:off x="9778134" y="34199"/>
            <a:ext cx="2413866" cy="1585838"/>
          </a:xfrm>
          <a:prstGeom prst="irregularSeal1">
            <a:avLst/>
          </a:prstGeom>
          <a:effectLst>
            <a:glow rad="228600">
              <a:schemeClr val="accent6">
                <a:satMod val="175000"/>
                <a:alpha val="40000"/>
              </a:scheme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fr-CH" dirty="0"/>
              <a:t>OIBT Chap.2 Art.20 al.1</a:t>
            </a:r>
          </a:p>
        </p:txBody>
      </p:sp>
    </p:spTree>
    <p:extLst>
      <p:ext uri="{BB962C8B-B14F-4D97-AF65-F5344CB8AC3E}">
        <p14:creationId xmlns:p14="http://schemas.microsoft.com/office/powerpoint/2010/main" val="5893987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5A07A50-3E26-32FB-ED1A-C24C8F0639B0}"/>
            </a:ext>
          </a:extLst>
        </p:cNvPr>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9929387B-CE9B-D861-FB53-D04AFD44F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Une image contenant capture d’écran, intérieur, plafond&#10;&#10;Le contenu généré par l’IA peut être incorrect.">
            <a:extLst>
              <a:ext uri="{FF2B5EF4-FFF2-40B4-BE49-F238E27FC236}">
                <a16:creationId xmlns:a16="http://schemas.microsoft.com/office/drawing/2014/main" id="{1BD0408A-08F6-CAB5-024D-3D9D0C1C30C1}"/>
              </a:ext>
            </a:extLst>
          </p:cNvPr>
          <p:cNvPicPr>
            <a:picLocks noChangeAspect="1"/>
          </p:cNvPicPr>
          <p:nvPr/>
        </p:nvPicPr>
        <p:blipFill>
          <a:blip r:embed="rId2">
            <a:extLst>
              <a:ext uri="{28A0092B-C50C-407E-A947-70E740481C1C}">
                <a14:useLocalDpi xmlns:a14="http://schemas.microsoft.com/office/drawing/2010/main" val="0"/>
              </a:ext>
            </a:extLst>
          </a:blip>
          <a:srcRect t="8736" r="9091" b="28513"/>
          <a:stretch>
            <a:fillRect/>
          </a:stretch>
        </p:blipFill>
        <p:spPr>
          <a:xfrm>
            <a:off x="4979316" y="10"/>
            <a:ext cx="7212684" cy="6857990"/>
          </a:xfrm>
          <a:prstGeom prst="rect">
            <a:avLst/>
          </a:prstGeom>
        </p:spPr>
      </p:pic>
      <p:sp>
        <p:nvSpPr>
          <p:cNvPr id="41" name="Rectangle 40">
            <a:extLst>
              <a:ext uri="{FF2B5EF4-FFF2-40B4-BE49-F238E27FC236}">
                <a16:creationId xmlns:a16="http://schemas.microsoft.com/office/drawing/2014/main" id="{69F6A7C0-D3CD-36A2-8D34-8ED5D8553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F05E456B-7A26-638D-2097-145A7AA6C549}"/>
              </a:ext>
            </a:extLst>
          </p:cNvPr>
          <p:cNvSpPr>
            <a:spLocks noGrp="1"/>
          </p:cNvSpPr>
          <p:nvPr>
            <p:ph type="ctrTitle"/>
          </p:nvPr>
        </p:nvSpPr>
        <p:spPr>
          <a:xfrm>
            <a:off x="477980" y="1122363"/>
            <a:ext cx="4501335" cy="3204134"/>
          </a:xfrm>
        </p:spPr>
        <p:txBody>
          <a:bodyPr anchor="b">
            <a:normAutofit/>
          </a:bodyPr>
          <a:lstStyle/>
          <a:p>
            <a:pPr algn="l"/>
            <a:r>
              <a:rPr lang="fr-CH" sz="4800" dirty="0">
                <a:solidFill>
                  <a:schemeClr val="bg1"/>
                </a:solidFill>
              </a:rPr>
              <a:t>OIBT CHAPITRE 3</a:t>
            </a:r>
          </a:p>
        </p:txBody>
      </p:sp>
      <p:sp>
        <p:nvSpPr>
          <p:cNvPr id="3" name="Sous-titre 2">
            <a:extLst>
              <a:ext uri="{FF2B5EF4-FFF2-40B4-BE49-F238E27FC236}">
                <a16:creationId xmlns:a16="http://schemas.microsoft.com/office/drawing/2014/main" id="{1FCB11A8-B628-4A03-6F30-274A7FE46DBC}"/>
              </a:ext>
            </a:extLst>
          </p:cNvPr>
          <p:cNvSpPr>
            <a:spLocks noGrp="1"/>
          </p:cNvSpPr>
          <p:nvPr>
            <p:ph type="subTitle" idx="1"/>
          </p:nvPr>
        </p:nvSpPr>
        <p:spPr>
          <a:xfrm>
            <a:off x="477980" y="4397830"/>
            <a:ext cx="4023359" cy="1541416"/>
          </a:xfrm>
        </p:spPr>
        <p:txBody>
          <a:bodyPr>
            <a:normAutofit/>
          </a:bodyPr>
          <a:lstStyle/>
          <a:p>
            <a:r>
              <a:rPr lang="fr-CH" sz="2800" dirty="0">
                <a:solidFill>
                  <a:srgbClr val="FFFFFF"/>
                </a:solidFill>
              </a:rPr>
              <a:t>Exécution des travaux d’installation </a:t>
            </a:r>
          </a:p>
          <a:p>
            <a:r>
              <a:rPr lang="fr-CH" sz="2800" dirty="0">
                <a:solidFill>
                  <a:srgbClr val="FFFFFF"/>
                </a:solidFill>
              </a:rPr>
              <a:t>(en toute sécurité)</a:t>
            </a:r>
          </a:p>
          <a:p>
            <a:pPr algn="l"/>
            <a:endParaRPr lang="fr-CH" sz="2000" dirty="0">
              <a:solidFill>
                <a:schemeClr val="bg1"/>
              </a:solidFill>
            </a:endParaRPr>
          </a:p>
        </p:txBody>
      </p:sp>
      <p:sp>
        <p:nvSpPr>
          <p:cNvPr id="43" name="Rectangle 42">
            <a:extLst>
              <a:ext uri="{FF2B5EF4-FFF2-40B4-BE49-F238E27FC236}">
                <a16:creationId xmlns:a16="http://schemas.microsoft.com/office/drawing/2014/main" id="{E8C384BE-878E-B48E-14FC-C9F4D77757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5" name="Rectangle 44">
            <a:extLst>
              <a:ext uri="{FF2B5EF4-FFF2-40B4-BE49-F238E27FC236}">
                <a16:creationId xmlns:a16="http://schemas.microsoft.com/office/drawing/2014/main" id="{5B68E693-F941-6B42-C5DF-3567FF3860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1961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re 1"/>
          <p:cNvSpPr>
            <a:spLocks noGrp="1"/>
          </p:cNvSpPr>
          <p:nvPr>
            <p:ph type="title"/>
          </p:nvPr>
        </p:nvSpPr>
        <p:spPr>
          <a:xfrm>
            <a:off x="804997" y="1475116"/>
            <a:ext cx="4803636" cy="1311664"/>
          </a:xfrm>
        </p:spPr>
        <p:txBody>
          <a:bodyPr>
            <a:normAutofit/>
          </a:bodyPr>
          <a:lstStyle/>
          <a:p>
            <a:r>
              <a:rPr lang="fr-CH" dirty="0">
                <a:solidFill>
                  <a:srgbClr val="000000"/>
                </a:solidFill>
              </a:rPr>
              <a:t>La règle des 5 doigts</a:t>
            </a:r>
          </a:p>
        </p:txBody>
      </p:sp>
      <p:sp>
        <p:nvSpPr>
          <p:cNvPr id="3" name="Espace réservé du contenu 2"/>
          <p:cNvSpPr>
            <a:spLocks noGrp="1"/>
          </p:cNvSpPr>
          <p:nvPr>
            <p:ph idx="1"/>
          </p:nvPr>
        </p:nvSpPr>
        <p:spPr>
          <a:xfrm>
            <a:off x="804997" y="2272143"/>
            <a:ext cx="4706803" cy="3788830"/>
          </a:xfrm>
        </p:spPr>
        <p:txBody>
          <a:bodyPr anchor="ctr">
            <a:normAutofit/>
          </a:bodyPr>
          <a:lstStyle/>
          <a:p>
            <a:pPr marL="0" indent="0">
              <a:buNone/>
            </a:pPr>
            <a:r>
              <a:rPr lang="fr-CH" sz="1700" dirty="0">
                <a:solidFill>
                  <a:srgbClr val="000000"/>
                </a:solidFill>
              </a:rPr>
              <a:t>Domaine d’application:</a:t>
            </a:r>
          </a:p>
          <a:p>
            <a:pPr marL="0" indent="0">
              <a:buNone/>
            </a:pPr>
            <a:r>
              <a:rPr lang="fr-CH" sz="1700" dirty="0">
                <a:solidFill>
                  <a:srgbClr val="000000"/>
                </a:solidFill>
              </a:rPr>
              <a:t>Pour tout les travaux sur des installations électriques, en tout temps.</a:t>
            </a:r>
          </a:p>
          <a:p>
            <a:pPr marL="0" indent="0">
              <a:buNone/>
            </a:pPr>
            <a:endParaRPr lang="fr-CH" sz="1700" dirty="0">
              <a:solidFill>
                <a:srgbClr val="000000"/>
              </a:solidFill>
            </a:endParaRPr>
          </a:p>
          <a:p>
            <a:pPr marL="0" indent="0">
              <a:buNone/>
            </a:pPr>
            <a:r>
              <a:rPr lang="fr-CH" sz="1700" dirty="0">
                <a:solidFill>
                  <a:srgbClr val="000000"/>
                </a:solidFill>
              </a:rPr>
              <a:t>1. Couper </a:t>
            </a:r>
          </a:p>
          <a:p>
            <a:pPr marL="0" indent="0">
              <a:buNone/>
            </a:pPr>
            <a:r>
              <a:rPr lang="fr-CH" sz="1700" dirty="0">
                <a:solidFill>
                  <a:srgbClr val="000000"/>
                </a:solidFill>
              </a:rPr>
              <a:t>2. Condamner</a:t>
            </a:r>
          </a:p>
          <a:p>
            <a:pPr marL="0" indent="0">
              <a:buNone/>
            </a:pPr>
            <a:r>
              <a:rPr lang="fr-CH" sz="1700" dirty="0">
                <a:solidFill>
                  <a:srgbClr val="000000"/>
                </a:solidFill>
              </a:rPr>
              <a:t>3. Vérifier</a:t>
            </a:r>
          </a:p>
          <a:p>
            <a:pPr marL="0" indent="0">
              <a:buNone/>
            </a:pPr>
            <a:r>
              <a:rPr lang="fr-CH" sz="1700" dirty="0">
                <a:solidFill>
                  <a:srgbClr val="000000"/>
                </a:solidFill>
              </a:rPr>
              <a:t>4. Mettre à la terre, court-circuité</a:t>
            </a:r>
          </a:p>
          <a:p>
            <a:pPr marL="0" indent="0">
              <a:buNone/>
            </a:pPr>
            <a:r>
              <a:rPr lang="fr-CH" sz="1700" dirty="0">
                <a:solidFill>
                  <a:srgbClr val="000000"/>
                </a:solidFill>
              </a:rPr>
              <a:t>5. Délimiter</a:t>
            </a:r>
          </a:p>
        </p:txBody>
      </p:sp>
      <p:sp>
        <p:nvSpPr>
          <p:cNvPr id="13"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Image 3" descr="Une image contenant couteau&#10;&#10;Description générée automatiquement"/>
          <p:cNvPicPr>
            <a:picLocks noChangeAspect="1"/>
          </p:cNvPicPr>
          <p:nvPr/>
        </p:nvPicPr>
        <p:blipFill rotWithShape="1">
          <a:blip r:embed="rId3" cstate="print">
            <a:extLst>
              <a:ext uri="{28A0092B-C50C-407E-A947-70E740481C1C}">
                <a14:useLocalDpi xmlns:a14="http://schemas.microsoft.com/office/drawing/2010/main" val="0"/>
              </a:ext>
            </a:extLst>
          </a:blip>
          <a:srcRect t="4776" r="-1" b="-1"/>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
        <p:nvSpPr>
          <p:cNvPr id="7" name="Explosion : 8 points 6">
            <a:extLst>
              <a:ext uri="{FF2B5EF4-FFF2-40B4-BE49-F238E27FC236}">
                <a16:creationId xmlns:a16="http://schemas.microsoft.com/office/drawing/2014/main" id="{876196E7-8484-A56A-6CD0-D02BAC59AD3E}"/>
              </a:ext>
            </a:extLst>
          </p:cNvPr>
          <p:cNvSpPr/>
          <p:nvPr/>
        </p:nvSpPr>
        <p:spPr>
          <a:xfrm>
            <a:off x="68077" y="4108"/>
            <a:ext cx="2413866" cy="1585838"/>
          </a:xfrm>
          <a:prstGeom prst="irregularSeal1">
            <a:avLst/>
          </a:prstGeom>
          <a:effectLst>
            <a:glow rad="228600">
              <a:schemeClr val="accent6">
                <a:satMod val="175000"/>
                <a:alpha val="40000"/>
              </a:scheme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fr-CH" dirty="0"/>
              <a:t>OIBT Chap.3 Art.22 al.1</a:t>
            </a:r>
          </a:p>
        </p:txBody>
      </p:sp>
    </p:spTree>
    <p:extLst>
      <p:ext uri="{BB962C8B-B14F-4D97-AF65-F5344CB8AC3E}">
        <p14:creationId xmlns:p14="http://schemas.microsoft.com/office/powerpoint/2010/main" val="8118863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1. Couper</a:t>
            </a:r>
          </a:p>
        </p:txBody>
      </p:sp>
      <p:sp>
        <p:nvSpPr>
          <p:cNvPr id="3" name="Espace réservé du contenu 2"/>
          <p:cNvSpPr>
            <a:spLocks noGrp="1"/>
          </p:cNvSpPr>
          <p:nvPr>
            <p:ph idx="1"/>
          </p:nvPr>
        </p:nvSpPr>
        <p:spPr>
          <a:xfrm>
            <a:off x="1170709" y="1750811"/>
            <a:ext cx="10515600" cy="4351338"/>
          </a:xfrm>
        </p:spPr>
        <p:txBody>
          <a:bodyPr/>
          <a:lstStyle/>
          <a:p>
            <a:r>
              <a:rPr lang="fr-CH" dirty="0"/>
              <a:t>Enlever les fusibles (On les prends avec !!!)</a:t>
            </a:r>
          </a:p>
          <a:p>
            <a:r>
              <a:rPr lang="fr-CH" dirty="0"/>
              <a:t>Descendre le bouton du disjoncteur ou du FI (DDR)</a:t>
            </a:r>
          </a:p>
          <a:p>
            <a:endParaRPr lang="fr-CH" dirty="0"/>
          </a:p>
          <a:p>
            <a:pPr marL="0" indent="0">
              <a:buNone/>
            </a:pPr>
            <a:r>
              <a:rPr lang="fr-CH" dirty="0"/>
              <a:t>DDR = </a:t>
            </a:r>
            <a:r>
              <a:rPr lang="fr-CH" dirty="0">
                <a:solidFill>
                  <a:srgbClr val="FF0000"/>
                </a:solidFill>
              </a:rPr>
              <a:t>D</a:t>
            </a:r>
            <a:r>
              <a:rPr lang="fr-CH" dirty="0"/>
              <a:t>isjoncteur </a:t>
            </a:r>
            <a:r>
              <a:rPr lang="fr-CH" dirty="0">
                <a:solidFill>
                  <a:srgbClr val="FF0000"/>
                </a:solidFill>
              </a:rPr>
              <a:t>D</a:t>
            </a:r>
            <a:r>
              <a:rPr lang="fr-CH" dirty="0"/>
              <a:t>ifférentiel </a:t>
            </a:r>
            <a:r>
              <a:rPr lang="fr-CH" dirty="0">
                <a:solidFill>
                  <a:srgbClr val="FF0000"/>
                </a:solidFill>
              </a:rPr>
              <a:t>R</a:t>
            </a:r>
            <a:r>
              <a:rPr lang="fr-CH" dirty="0"/>
              <a:t>ésiduel</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3512" y="3183775"/>
            <a:ext cx="2826905" cy="2261524"/>
          </a:xfrm>
          <a:prstGeom prst="rect">
            <a:avLst/>
          </a:prstGeom>
        </p:spPr>
      </p:pic>
      <p:sp>
        <p:nvSpPr>
          <p:cNvPr id="5" name="Flèche courbée vers le bas 4"/>
          <p:cNvSpPr/>
          <p:nvPr/>
        </p:nvSpPr>
        <p:spPr>
          <a:xfrm rot="2207479">
            <a:off x="9724962" y="3669613"/>
            <a:ext cx="514989" cy="699857"/>
          </a:xfrm>
          <a:prstGeom prst="curved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CH">
              <a:solidFill>
                <a:schemeClr val="tx1"/>
              </a:solidFill>
            </a:endParaRPr>
          </a:p>
        </p:txBody>
      </p:sp>
    </p:spTree>
    <p:extLst>
      <p:ext uri="{BB962C8B-B14F-4D97-AF65-F5344CB8AC3E}">
        <p14:creationId xmlns:p14="http://schemas.microsoft.com/office/powerpoint/2010/main" val="10499855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939973"/>
          </a:xfrm>
        </p:spPr>
        <p:txBody>
          <a:bodyPr/>
          <a:lstStyle/>
          <a:p>
            <a:r>
              <a:rPr lang="fr-CH" dirty="0"/>
              <a:t>2. Condamner</a:t>
            </a:r>
          </a:p>
        </p:txBody>
      </p:sp>
      <p:sp>
        <p:nvSpPr>
          <p:cNvPr id="3" name="Espace réservé du contenu 2"/>
          <p:cNvSpPr>
            <a:spLocks noGrp="1"/>
          </p:cNvSpPr>
          <p:nvPr>
            <p:ph idx="1"/>
          </p:nvPr>
        </p:nvSpPr>
        <p:spPr>
          <a:xfrm>
            <a:off x="1162396" y="1230283"/>
            <a:ext cx="10515600" cy="5527964"/>
          </a:xfrm>
        </p:spPr>
        <p:txBody>
          <a:bodyPr/>
          <a:lstStyle/>
          <a:p>
            <a:r>
              <a:rPr lang="fr-CH" dirty="0"/>
              <a:t>Interrupteur cadenassable</a:t>
            </a:r>
          </a:p>
          <a:p>
            <a:pPr marL="0" indent="0">
              <a:buNone/>
            </a:pPr>
            <a:endParaRPr lang="fr-CH" dirty="0"/>
          </a:p>
          <a:p>
            <a:pPr marL="0" indent="0">
              <a:buNone/>
            </a:pPr>
            <a:endParaRPr lang="fr-CH" dirty="0"/>
          </a:p>
          <a:p>
            <a:endParaRPr lang="fr-CH" dirty="0"/>
          </a:p>
          <a:p>
            <a:r>
              <a:rPr lang="fr-CH" dirty="0"/>
              <a:t>Disjoncteur cadenassable</a:t>
            </a:r>
          </a:p>
          <a:p>
            <a:pPr marL="0" indent="0">
              <a:buNone/>
            </a:pPr>
            <a:r>
              <a:rPr lang="fr-CH" dirty="0"/>
              <a:t>(ou avec un fil)</a:t>
            </a:r>
          </a:p>
          <a:p>
            <a:pPr marL="0" indent="0">
              <a:buNone/>
            </a:pPr>
            <a:endParaRPr lang="fr-CH" dirty="0"/>
          </a:p>
          <a:p>
            <a:pPr marL="0" indent="0">
              <a:buNone/>
            </a:pPr>
            <a:endParaRPr lang="fr-CH" dirty="0"/>
          </a:p>
          <a:p>
            <a:r>
              <a:rPr lang="fr-CH" dirty="0"/>
              <a:t>Dispositif contre les réenclenchements intempestifs </a:t>
            </a:r>
          </a:p>
        </p:txBody>
      </p:sp>
      <p:pic>
        <p:nvPicPr>
          <p:cNvPr id="7" name="Image 6"/>
          <p:cNvPicPr/>
          <p:nvPr/>
        </p:nvPicPr>
        <p:blipFill rotWithShape="1">
          <a:blip r:embed="rId2"/>
          <a:srcRect l="69462" t="40723" r="17723" b="38565"/>
          <a:stretch/>
        </p:blipFill>
        <p:spPr bwMode="auto">
          <a:xfrm>
            <a:off x="5453146" y="3092118"/>
            <a:ext cx="2128057" cy="1804294"/>
          </a:xfrm>
          <a:prstGeom prst="rect">
            <a:avLst/>
          </a:prstGeom>
          <a:ln>
            <a:noFill/>
          </a:ln>
          <a:extLst>
            <a:ext uri="{53640926-AAD7-44D8-BBD7-CCE9431645EC}">
              <a14:shadowObscured xmlns:a14="http://schemas.microsoft.com/office/drawing/2010/main"/>
            </a:ext>
          </a:extLst>
        </p:spPr>
      </p:pic>
      <p:pic>
        <p:nvPicPr>
          <p:cNvPr id="8" name="Image 7"/>
          <p:cNvPicPr/>
          <p:nvPr/>
        </p:nvPicPr>
        <p:blipFill rotWithShape="1">
          <a:blip r:embed="rId2"/>
          <a:srcRect l="69623" t="64237" r="17159" b="19974"/>
          <a:stretch/>
        </p:blipFill>
        <p:spPr bwMode="auto">
          <a:xfrm>
            <a:off x="9558251" y="3092118"/>
            <a:ext cx="2443941" cy="1804294"/>
          </a:xfrm>
          <a:prstGeom prst="rect">
            <a:avLst/>
          </a:prstGeom>
          <a:ln>
            <a:noFill/>
          </a:ln>
          <a:extLst>
            <a:ext uri="{53640926-AAD7-44D8-BBD7-CCE9431645EC}">
              <a14:shadowObscured xmlns:a14="http://schemas.microsoft.com/office/drawing/2010/main"/>
            </a:ext>
          </a:extLst>
        </p:spPr>
      </p:pic>
      <p:pic>
        <p:nvPicPr>
          <p:cNvPr id="9" name="Image 8"/>
          <p:cNvPicPr/>
          <p:nvPr/>
        </p:nvPicPr>
        <p:blipFill rotWithShape="1">
          <a:blip r:embed="rId3"/>
          <a:srcRect l="24802" t="35273" r="45767" b="30335"/>
          <a:stretch/>
        </p:blipFill>
        <p:spPr bwMode="auto">
          <a:xfrm>
            <a:off x="9028345" y="5169057"/>
            <a:ext cx="2325455" cy="1589190"/>
          </a:xfrm>
          <a:prstGeom prst="rect">
            <a:avLst/>
          </a:prstGeom>
          <a:ln>
            <a:noFill/>
          </a:ln>
          <a:extLst>
            <a:ext uri="{53640926-AAD7-44D8-BBD7-CCE9431645EC}">
              <a14:shadowObscured xmlns:a14="http://schemas.microsoft.com/office/drawing/2010/main"/>
            </a:ext>
          </a:extLst>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5327" y="2971506"/>
            <a:ext cx="1828800" cy="1828800"/>
          </a:xfrm>
          <a:prstGeom prst="rect">
            <a:avLst/>
          </a:prstGeom>
        </p:spPr>
      </p:pic>
      <p:pic>
        <p:nvPicPr>
          <p:cNvPr id="11" name="Imag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20196" y="665019"/>
            <a:ext cx="2608149" cy="2049852"/>
          </a:xfrm>
          <a:prstGeom prst="rect">
            <a:avLst/>
          </a:prstGeom>
        </p:spPr>
      </p:pic>
    </p:spTree>
    <p:extLst>
      <p:ext uri="{BB962C8B-B14F-4D97-AF65-F5344CB8AC3E}">
        <p14:creationId xmlns:p14="http://schemas.microsoft.com/office/powerpoint/2010/main" val="24359872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3. Vérifier</a:t>
            </a:r>
          </a:p>
        </p:txBody>
      </p:sp>
      <p:pic>
        <p:nvPicPr>
          <p:cNvPr id="4" name="Espace réservé du contenu 3"/>
          <p:cNvPicPr>
            <a:picLocks noGrp="1" noChangeAspect="1"/>
          </p:cNvPicPr>
          <p:nvPr>
            <p:ph idx="1"/>
          </p:nvPr>
        </p:nvPicPr>
        <p:blipFill rotWithShape="1">
          <a:blip r:embed="rId2">
            <a:extLst>
              <a:ext uri="{28A0092B-C50C-407E-A947-70E740481C1C}">
                <a14:useLocalDpi xmlns:a14="http://schemas.microsoft.com/office/drawing/2010/main" val="0"/>
              </a:ext>
            </a:extLst>
          </a:blip>
          <a:srcRect l="16785" t="6760" r="22307" b="5171"/>
          <a:stretch/>
        </p:blipFill>
        <p:spPr>
          <a:xfrm>
            <a:off x="440574" y="1840317"/>
            <a:ext cx="1986742" cy="3832168"/>
          </a:xfrm>
        </p:spPr>
      </p:pic>
      <p:sp>
        <p:nvSpPr>
          <p:cNvPr id="5" name="ZoneTexte 4"/>
          <p:cNvSpPr txBox="1"/>
          <p:nvPr/>
        </p:nvSpPr>
        <p:spPr>
          <a:xfrm>
            <a:off x="3244734" y="3233181"/>
            <a:ext cx="5702531" cy="523220"/>
          </a:xfrm>
          <a:prstGeom prst="rect">
            <a:avLst/>
          </a:prstGeom>
          <a:noFill/>
        </p:spPr>
        <p:txBody>
          <a:bodyPr wrap="square" rtlCol="0">
            <a:spAutoFit/>
          </a:bodyPr>
          <a:lstStyle/>
          <a:p>
            <a:r>
              <a:rPr lang="fr-CH" sz="2800" dirty="0">
                <a:solidFill>
                  <a:srgbClr val="FF0000"/>
                </a:solidFill>
              </a:rPr>
              <a:t>Attention !!! Tester l’appareil avant.</a:t>
            </a: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1217" y="1374872"/>
            <a:ext cx="2174125" cy="2174125"/>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2163" y="3781196"/>
            <a:ext cx="2620587" cy="2620587"/>
          </a:xfrm>
          <a:prstGeom prst="rect">
            <a:avLst/>
          </a:prstGeom>
        </p:spPr>
      </p:pic>
    </p:spTree>
    <p:extLst>
      <p:ext uri="{BB962C8B-B14F-4D97-AF65-F5344CB8AC3E}">
        <p14:creationId xmlns:p14="http://schemas.microsoft.com/office/powerpoint/2010/main" val="32848261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4. Mettre à terre, court-circuiter</a:t>
            </a: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7527" y="1690688"/>
            <a:ext cx="6591659" cy="3707808"/>
          </a:xfrm>
        </p:spPr>
      </p:pic>
      <p:sp>
        <p:nvSpPr>
          <p:cNvPr id="5" name="ZoneTexte 4"/>
          <p:cNvSpPr txBox="1"/>
          <p:nvPr/>
        </p:nvSpPr>
        <p:spPr>
          <a:xfrm>
            <a:off x="838200" y="5627716"/>
            <a:ext cx="10716491" cy="369332"/>
          </a:xfrm>
          <a:prstGeom prst="rect">
            <a:avLst/>
          </a:prstGeom>
          <a:noFill/>
        </p:spPr>
        <p:txBody>
          <a:bodyPr wrap="square" rtlCol="0">
            <a:spAutoFit/>
          </a:bodyPr>
          <a:lstStyle/>
          <a:p>
            <a:r>
              <a:rPr lang="fr-CH" dirty="0"/>
              <a:t>Dans l’installation intérieur,  il s’agît plutôt de faire un pont. (Coupler des conducteurs)</a:t>
            </a:r>
          </a:p>
        </p:txBody>
      </p:sp>
    </p:spTree>
    <p:extLst>
      <p:ext uri="{BB962C8B-B14F-4D97-AF65-F5344CB8AC3E}">
        <p14:creationId xmlns:p14="http://schemas.microsoft.com/office/powerpoint/2010/main" val="2929535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C8A660-D1B2-46C2-BDBE-A466550FAD57}"/>
              </a:ext>
            </a:extLst>
          </p:cNvPr>
          <p:cNvSpPr>
            <a:spLocks noGrp="1"/>
          </p:cNvSpPr>
          <p:nvPr>
            <p:ph type="title"/>
          </p:nvPr>
        </p:nvSpPr>
        <p:spPr/>
        <p:txBody>
          <a:bodyPr/>
          <a:lstStyle/>
          <a:p>
            <a:r>
              <a:rPr lang="fr-CH" dirty="0"/>
              <a:t>Champ d’application</a:t>
            </a:r>
          </a:p>
        </p:txBody>
      </p:sp>
      <p:sp>
        <p:nvSpPr>
          <p:cNvPr id="3" name="Espace réservé du contenu 2">
            <a:extLst>
              <a:ext uri="{FF2B5EF4-FFF2-40B4-BE49-F238E27FC236}">
                <a16:creationId xmlns:a16="http://schemas.microsoft.com/office/drawing/2014/main" id="{57365DAF-8846-4BE0-9465-09E7DD0D0E99}"/>
              </a:ext>
            </a:extLst>
          </p:cNvPr>
          <p:cNvSpPr>
            <a:spLocks noGrp="1"/>
          </p:cNvSpPr>
          <p:nvPr>
            <p:ph idx="1"/>
          </p:nvPr>
        </p:nvSpPr>
        <p:spPr>
          <a:xfrm>
            <a:off x="1786070" y="1548945"/>
            <a:ext cx="10241435" cy="4351338"/>
          </a:xfrm>
        </p:spPr>
        <p:txBody>
          <a:bodyPr>
            <a:normAutofit fontScale="92500" lnSpcReduction="10000"/>
          </a:bodyPr>
          <a:lstStyle/>
          <a:p>
            <a:r>
              <a:rPr lang="fr-CH" dirty="0"/>
              <a:t>Interventions sur les installations électriques BT </a:t>
            </a:r>
          </a:p>
          <a:p>
            <a:r>
              <a:rPr lang="fr-CH" dirty="0"/>
              <a:t>Contrôle des installations électriques BT </a:t>
            </a:r>
          </a:p>
          <a:p>
            <a:pPr marL="0" indent="0">
              <a:buNone/>
            </a:pPr>
            <a:endParaRPr lang="fr-CH" dirty="0"/>
          </a:p>
          <a:p>
            <a:pPr marL="0" indent="0">
              <a:buNone/>
            </a:pPr>
            <a:r>
              <a:rPr lang="fr-CH" dirty="0"/>
              <a:t>Types d’installations électriques:</a:t>
            </a:r>
          </a:p>
          <a:p>
            <a:pPr lvl="1"/>
            <a:r>
              <a:rPr lang="fr-CH" dirty="0"/>
              <a:t>Alimentées à courant fort &lt; que 1000 V en alternatif</a:t>
            </a:r>
          </a:p>
          <a:p>
            <a:pPr lvl="1"/>
            <a:r>
              <a:rPr lang="fr-CH" dirty="0"/>
              <a:t>Les installations alimentées à courant fort, mais qui sont exploités sous haute tension.</a:t>
            </a:r>
          </a:p>
          <a:p>
            <a:pPr marL="457200" lvl="1" indent="0">
              <a:buNone/>
            </a:pPr>
            <a:endParaRPr lang="fr-CH" dirty="0"/>
          </a:p>
          <a:p>
            <a:pPr lvl="1"/>
            <a:r>
              <a:rPr lang="fr-CH" dirty="0"/>
              <a:t>Les installations électriques exploitées sous une tension de service n’excédant pas 50 V en courant alternatif ou 120 V en courant continu et sous un courant de service de 2 A au maximum sont régies uniquement par les dispositions générales prévues aux art. 1 à 5 de la présente ordonnance. </a:t>
            </a:r>
          </a:p>
        </p:txBody>
      </p:sp>
      <p:pic>
        <p:nvPicPr>
          <p:cNvPr id="1026" name="Picture 2" descr="Electricien CFC et installateur téléphone /internet">
            <a:extLst>
              <a:ext uri="{FF2B5EF4-FFF2-40B4-BE49-F238E27FC236}">
                <a16:creationId xmlns:a16="http://schemas.microsoft.com/office/drawing/2014/main" id="{05BA422E-01C2-474B-8B07-E7D04FF594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2989" y="1424295"/>
            <a:ext cx="2352675" cy="1943100"/>
          </a:xfrm>
          <a:prstGeom prst="rect">
            <a:avLst/>
          </a:prstGeom>
          <a:noFill/>
          <a:extLst>
            <a:ext uri="{909E8E84-426E-40DD-AFC4-6F175D3DCCD1}">
              <a14:hiddenFill xmlns:a14="http://schemas.microsoft.com/office/drawing/2010/main">
                <a:solidFill>
                  <a:srgbClr val="FFFFFF"/>
                </a:solidFill>
              </a14:hiddenFill>
            </a:ext>
          </a:extLst>
        </p:spPr>
      </p:pic>
      <p:sp>
        <p:nvSpPr>
          <p:cNvPr id="4" name="Éclair 3">
            <a:extLst>
              <a:ext uri="{FF2B5EF4-FFF2-40B4-BE49-F238E27FC236}">
                <a16:creationId xmlns:a16="http://schemas.microsoft.com/office/drawing/2014/main" id="{DDB947CE-6163-4B01-8593-BBE0108624D7}"/>
              </a:ext>
            </a:extLst>
          </p:cNvPr>
          <p:cNvSpPr/>
          <p:nvPr/>
        </p:nvSpPr>
        <p:spPr>
          <a:xfrm>
            <a:off x="0" y="3101002"/>
            <a:ext cx="2182162" cy="1043537"/>
          </a:xfrm>
          <a:prstGeom prst="lightningBol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CH" sz="800" dirty="0">
                <a:solidFill>
                  <a:schemeClr val="tx1"/>
                </a:solidFill>
              </a:rPr>
              <a:t>Courant fort</a:t>
            </a:r>
          </a:p>
        </p:txBody>
      </p:sp>
      <p:sp>
        <p:nvSpPr>
          <p:cNvPr id="5" name="Éclair 4">
            <a:extLst>
              <a:ext uri="{FF2B5EF4-FFF2-40B4-BE49-F238E27FC236}">
                <a16:creationId xmlns:a16="http://schemas.microsoft.com/office/drawing/2014/main" id="{2F143E35-C3F0-4414-AD78-301131B6E52E}"/>
              </a:ext>
            </a:extLst>
          </p:cNvPr>
          <p:cNvSpPr/>
          <p:nvPr/>
        </p:nvSpPr>
        <p:spPr>
          <a:xfrm>
            <a:off x="0" y="4608918"/>
            <a:ext cx="2182162" cy="1043537"/>
          </a:xfrm>
          <a:prstGeom prst="lightningBolt">
            <a:avLst/>
          </a:prstGeom>
          <a:solidFill>
            <a:schemeClr val="accent4">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CH" sz="800" dirty="0">
                <a:solidFill>
                  <a:schemeClr val="tx1"/>
                </a:solidFill>
              </a:rPr>
              <a:t>Courant faible</a:t>
            </a:r>
          </a:p>
        </p:txBody>
      </p:sp>
      <p:sp>
        <p:nvSpPr>
          <p:cNvPr id="6" name="Explosion : 8 points 5">
            <a:extLst>
              <a:ext uri="{FF2B5EF4-FFF2-40B4-BE49-F238E27FC236}">
                <a16:creationId xmlns:a16="http://schemas.microsoft.com/office/drawing/2014/main" id="{087386A6-505F-F5AA-5329-8F982BDAF920}"/>
              </a:ext>
            </a:extLst>
          </p:cNvPr>
          <p:cNvSpPr/>
          <p:nvPr/>
        </p:nvSpPr>
        <p:spPr>
          <a:xfrm>
            <a:off x="9596846" y="32516"/>
            <a:ext cx="2595154" cy="1658171"/>
          </a:xfrm>
          <a:prstGeom prst="irregularSeal1">
            <a:avLst/>
          </a:prstGeom>
          <a:effectLst>
            <a:glow rad="228600">
              <a:schemeClr val="accent6">
                <a:satMod val="175000"/>
                <a:alpha val="40000"/>
              </a:scheme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fr-CH" dirty="0"/>
              <a:t>OIBT Chap.1 Art.1 al.2-3</a:t>
            </a:r>
          </a:p>
        </p:txBody>
      </p:sp>
    </p:spTree>
    <p:extLst>
      <p:ext uri="{BB962C8B-B14F-4D97-AF65-F5344CB8AC3E}">
        <p14:creationId xmlns:p14="http://schemas.microsoft.com/office/powerpoint/2010/main" val="224288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ppt_x"/>
                                          </p:val>
                                        </p:tav>
                                        <p:tav tm="100000">
                                          <p:val>
                                            <p:strVal val="#ppt_x"/>
                                          </p:val>
                                        </p:tav>
                                      </p:tavLst>
                                    </p:anim>
                                    <p:anim calcmode="lin" valueType="num">
                                      <p:cBhvr additive="base">
                                        <p:cTn id="4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5. Délimiter</a:t>
            </a:r>
          </a:p>
        </p:txBody>
      </p:sp>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39353" y="1115038"/>
            <a:ext cx="2683324" cy="4351337"/>
          </a:xfr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6120" y="1115038"/>
            <a:ext cx="2466975" cy="1847850"/>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149" y="2695134"/>
            <a:ext cx="2809702" cy="2809702"/>
          </a:xfrm>
          <a:prstGeom prst="rect">
            <a:avLst/>
          </a:prstGeom>
        </p:spPr>
      </p:pic>
      <p:pic>
        <p:nvPicPr>
          <p:cNvPr id="3" name="Imag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9273" y="2962888"/>
            <a:ext cx="4278657" cy="3245667"/>
          </a:xfrm>
          <a:prstGeom prst="rect">
            <a:avLst/>
          </a:prstGeom>
        </p:spPr>
      </p:pic>
    </p:spTree>
    <p:extLst>
      <p:ext uri="{BB962C8B-B14F-4D97-AF65-F5344CB8AC3E}">
        <p14:creationId xmlns:p14="http://schemas.microsoft.com/office/powerpoint/2010/main" val="37056803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Travaux sous tension</a:t>
            </a:r>
          </a:p>
        </p:txBody>
      </p:sp>
      <p:sp>
        <p:nvSpPr>
          <p:cNvPr id="3" name="Espace réservé du contenu 2"/>
          <p:cNvSpPr>
            <a:spLocks noGrp="1"/>
          </p:cNvSpPr>
          <p:nvPr>
            <p:ph idx="1"/>
          </p:nvPr>
        </p:nvSpPr>
        <p:spPr/>
        <p:txBody>
          <a:bodyPr/>
          <a:lstStyle/>
          <a:p>
            <a:r>
              <a:rPr lang="fr-CH" dirty="0"/>
              <a:t>Les installateurs électriciens </a:t>
            </a:r>
            <a:r>
              <a:rPr lang="fr-CH" dirty="0">
                <a:solidFill>
                  <a:srgbClr val="FF0000"/>
                </a:solidFill>
              </a:rPr>
              <a:t>CFC</a:t>
            </a:r>
            <a:r>
              <a:rPr lang="fr-CH" dirty="0"/>
              <a:t> ou formation équivalente.</a:t>
            </a:r>
          </a:p>
          <a:p>
            <a:endParaRPr lang="fr-CH" dirty="0"/>
          </a:p>
          <a:p>
            <a:r>
              <a:rPr lang="fr-CH" dirty="0"/>
              <a:t>Ils doivent être</a:t>
            </a:r>
            <a:r>
              <a:rPr lang="fr-CH" dirty="0">
                <a:solidFill>
                  <a:srgbClr val="FF0000"/>
                </a:solidFill>
              </a:rPr>
              <a:t> instruits </a:t>
            </a:r>
            <a:r>
              <a:rPr lang="fr-CH" dirty="0"/>
              <a:t>et </a:t>
            </a:r>
            <a:r>
              <a:rPr lang="fr-CH" dirty="0">
                <a:solidFill>
                  <a:srgbClr val="FF0000"/>
                </a:solidFill>
              </a:rPr>
              <a:t>équipés selon </a:t>
            </a:r>
            <a:r>
              <a:rPr lang="fr-CH" dirty="0"/>
              <a:t>les normes actuelles.</a:t>
            </a:r>
          </a:p>
          <a:p>
            <a:endParaRPr lang="fr-CH" dirty="0"/>
          </a:p>
          <a:p>
            <a:r>
              <a:rPr lang="fr-CH" dirty="0"/>
              <a:t>Les travaux doivent être effectués par </a:t>
            </a:r>
            <a:r>
              <a:rPr lang="fr-CH" dirty="0">
                <a:solidFill>
                  <a:srgbClr val="FF0000"/>
                </a:solidFill>
              </a:rPr>
              <a:t>deux </a:t>
            </a:r>
            <a:r>
              <a:rPr lang="fr-CH" dirty="0"/>
              <a:t>personnes.</a:t>
            </a:r>
          </a:p>
          <a:p>
            <a:pPr marL="0" indent="0">
              <a:buNone/>
            </a:pPr>
            <a:r>
              <a:rPr lang="fr-CH" dirty="0"/>
              <a:t>(un responsable). </a:t>
            </a:r>
          </a:p>
          <a:p>
            <a:pPr marL="0" indent="0">
              <a:buNone/>
            </a:pPr>
            <a:r>
              <a:rPr lang="fr-CH" dirty="0"/>
              <a:t>La deuxième personne peut déclencher, sauver la personne, appeler les secours.</a:t>
            </a:r>
          </a:p>
          <a:p>
            <a:endParaRPr lang="fr-CH" dirty="0"/>
          </a:p>
        </p:txBody>
      </p:sp>
      <p:sp>
        <p:nvSpPr>
          <p:cNvPr id="4" name="Explosion : 8 points 3">
            <a:extLst>
              <a:ext uri="{FF2B5EF4-FFF2-40B4-BE49-F238E27FC236}">
                <a16:creationId xmlns:a16="http://schemas.microsoft.com/office/drawing/2014/main" id="{A50A90D0-7CC0-7BEA-EA9A-5333A94B338D}"/>
              </a:ext>
            </a:extLst>
          </p:cNvPr>
          <p:cNvSpPr/>
          <p:nvPr/>
        </p:nvSpPr>
        <p:spPr>
          <a:xfrm>
            <a:off x="9778134" y="0"/>
            <a:ext cx="2413866" cy="1585838"/>
          </a:xfrm>
          <a:prstGeom prst="irregularSeal1">
            <a:avLst/>
          </a:prstGeom>
          <a:effectLst>
            <a:glow rad="228600">
              <a:schemeClr val="accent6">
                <a:satMod val="175000"/>
                <a:alpha val="40000"/>
              </a:scheme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fr-CH" dirty="0"/>
              <a:t>OIBT Chap.3 Art.22 al.2</a:t>
            </a:r>
          </a:p>
        </p:txBody>
      </p:sp>
    </p:spTree>
    <p:extLst>
      <p:ext uri="{BB962C8B-B14F-4D97-AF65-F5344CB8AC3E}">
        <p14:creationId xmlns:p14="http://schemas.microsoft.com/office/powerpoint/2010/main" val="37760754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Avis d’installation</a:t>
            </a:r>
          </a:p>
        </p:txBody>
      </p:sp>
      <p:sp>
        <p:nvSpPr>
          <p:cNvPr id="3" name="Espace réservé du contenu 2"/>
          <p:cNvSpPr>
            <a:spLocks noGrp="1"/>
          </p:cNvSpPr>
          <p:nvPr>
            <p:ph idx="1"/>
          </p:nvPr>
        </p:nvSpPr>
        <p:spPr/>
        <p:txBody>
          <a:bodyPr/>
          <a:lstStyle/>
          <a:p>
            <a:r>
              <a:rPr lang="fr-CH" dirty="0"/>
              <a:t>But:</a:t>
            </a:r>
          </a:p>
          <a:p>
            <a:pPr marL="0" indent="0">
              <a:buNone/>
            </a:pPr>
            <a:r>
              <a:rPr lang="fr-CH" dirty="0"/>
              <a:t>Annoncer les travaux au GRD (</a:t>
            </a:r>
            <a:r>
              <a:rPr lang="fr-CH" dirty="0">
                <a:solidFill>
                  <a:srgbClr val="FF0000"/>
                </a:solidFill>
              </a:rPr>
              <a:t>G</a:t>
            </a:r>
            <a:r>
              <a:rPr lang="fr-CH" dirty="0"/>
              <a:t>estionnaire de </a:t>
            </a:r>
            <a:r>
              <a:rPr lang="fr-CH" dirty="0">
                <a:solidFill>
                  <a:srgbClr val="FF0000"/>
                </a:solidFill>
              </a:rPr>
              <a:t>R</a:t>
            </a:r>
            <a:r>
              <a:rPr lang="fr-CH" dirty="0"/>
              <a:t>éseau de </a:t>
            </a:r>
            <a:r>
              <a:rPr lang="fr-CH" dirty="0">
                <a:solidFill>
                  <a:srgbClr val="FF0000"/>
                </a:solidFill>
              </a:rPr>
              <a:t>D</a:t>
            </a:r>
            <a:r>
              <a:rPr lang="fr-CH" dirty="0"/>
              <a:t>istribution).</a:t>
            </a:r>
          </a:p>
          <a:p>
            <a:pPr marL="0" indent="0">
              <a:buNone/>
            </a:pPr>
            <a:r>
              <a:rPr lang="fr-CH" i="1" dirty="0"/>
              <a:t>(Avant le début de ceux-ci)</a:t>
            </a:r>
          </a:p>
          <a:p>
            <a:pPr marL="0" indent="0">
              <a:buNone/>
            </a:pPr>
            <a:endParaRPr lang="fr-CH" i="1" dirty="0"/>
          </a:p>
          <a:p>
            <a:r>
              <a:rPr lang="fr-CH" dirty="0"/>
              <a:t>Pas nécessaire pour petites installations</a:t>
            </a:r>
          </a:p>
          <a:p>
            <a:pPr marL="0" indent="0">
              <a:buNone/>
            </a:pPr>
            <a:endParaRPr lang="fr-CH" dirty="0"/>
          </a:p>
        </p:txBody>
      </p:sp>
      <p:sp>
        <p:nvSpPr>
          <p:cNvPr id="4" name="Explosion : 8 points 3">
            <a:extLst>
              <a:ext uri="{FF2B5EF4-FFF2-40B4-BE49-F238E27FC236}">
                <a16:creationId xmlns:a16="http://schemas.microsoft.com/office/drawing/2014/main" id="{3B8DF78F-6C71-4D8D-076E-4F96E051E352}"/>
              </a:ext>
            </a:extLst>
          </p:cNvPr>
          <p:cNvSpPr/>
          <p:nvPr/>
        </p:nvSpPr>
        <p:spPr>
          <a:xfrm>
            <a:off x="9717174" y="78089"/>
            <a:ext cx="2413866" cy="1585838"/>
          </a:xfrm>
          <a:prstGeom prst="irregularSeal1">
            <a:avLst/>
          </a:prstGeom>
          <a:effectLst>
            <a:glow rad="228600">
              <a:schemeClr val="accent6">
                <a:satMod val="175000"/>
                <a:alpha val="40000"/>
              </a:scheme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fr-CH" dirty="0"/>
              <a:t>OIBT Chap.3 Art.23</a:t>
            </a:r>
          </a:p>
        </p:txBody>
      </p:sp>
    </p:spTree>
    <p:extLst>
      <p:ext uri="{BB962C8B-B14F-4D97-AF65-F5344CB8AC3E}">
        <p14:creationId xmlns:p14="http://schemas.microsoft.com/office/powerpoint/2010/main" val="10837613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H" dirty="0"/>
              <a:t>Contrôle finale de l’installation </a:t>
            </a:r>
          </a:p>
        </p:txBody>
      </p:sp>
      <p:sp>
        <p:nvSpPr>
          <p:cNvPr id="3" name="Espace réservé du contenu 2"/>
          <p:cNvSpPr>
            <a:spLocks noGrp="1"/>
          </p:cNvSpPr>
          <p:nvPr>
            <p:ph idx="1"/>
          </p:nvPr>
        </p:nvSpPr>
        <p:spPr/>
        <p:txBody>
          <a:bodyPr/>
          <a:lstStyle/>
          <a:p>
            <a:pPr marL="0" indent="0">
              <a:buNone/>
            </a:pPr>
            <a:r>
              <a:rPr lang="fr-CH" dirty="0"/>
              <a:t>Fait </a:t>
            </a:r>
            <a:r>
              <a:rPr lang="fr-CH" dirty="0">
                <a:solidFill>
                  <a:srgbClr val="FF0000"/>
                </a:solidFill>
              </a:rPr>
              <a:t>par l’entreprise </a:t>
            </a:r>
            <a:r>
              <a:rPr lang="fr-CH" dirty="0"/>
              <a:t>qui a effectué les travaux avec:</a:t>
            </a:r>
          </a:p>
          <a:p>
            <a:pPr marL="0" indent="0">
              <a:buNone/>
            </a:pPr>
            <a:endParaRPr lang="fr-CH" dirty="0"/>
          </a:p>
          <a:p>
            <a:pPr marL="514350" indent="-514350">
              <a:buAutoNum type="alphaLcParenR"/>
            </a:pPr>
            <a:r>
              <a:rPr lang="fr-CH" dirty="0"/>
              <a:t>Une </a:t>
            </a:r>
            <a:r>
              <a:rPr lang="fr-CH" dirty="0">
                <a:solidFill>
                  <a:srgbClr val="FF0000"/>
                </a:solidFill>
              </a:rPr>
              <a:t>personne du métier </a:t>
            </a:r>
            <a:r>
              <a:rPr lang="fr-CH" dirty="0"/>
              <a:t>ou autorisée</a:t>
            </a:r>
          </a:p>
          <a:p>
            <a:pPr marL="514350" indent="-514350">
              <a:buAutoNum type="alphaLcParenR"/>
            </a:pPr>
            <a:r>
              <a:rPr lang="fr-CH" dirty="0"/>
              <a:t>Une </a:t>
            </a:r>
            <a:r>
              <a:rPr lang="fr-CH" dirty="0">
                <a:solidFill>
                  <a:srgbClr val="FF0000"/>
                </a:solidFill>
              </a:rPr>
              <a:t>entreprise désigné </a:t>
            </a:r>
            <a:r>
              <a:rPr lang="fr-CH" dirty="0"/>
              <a:t>dans un consortium</a:t>
            </a:r>
          </a:p>
          <a:p>
            <a:pPr marL="514350" indent="-514350">
              <a:buAutoNum type="alphaLcParenR"/>
            </a:pPr>
            <a:endParaRPr lang="fr-CH" dirty="0"/>
          </a:p>
          <a:p>
            <a:pPr marL="0" indent="0">
              <a:buNone/>
            </a:pPr>
            <a:r>
              <a:rPr lang="fr-CH" dirty="0"/>
              <a:t>Le propriétaire transmet le RS (Rapport de sécurité) au GRD et lui annonce la fin des travaux.</a:t>
            </a:r>
          </a:p>
        </p:txBody>
      </p:sp>
      <p:sp>
        <p:nvSpPr>
          <p:cNvPr id="4" name="Explosion : 8 points 3">
            <a:extLst>
              <a:ext uri="{FF2B5EF4-FFF2-40B4-BE49-F238E27FC236}">
                <a16:creationId xmlns:a16="http://schemas.microsoft.com/office/drawing/2014/main" id="{16D6C16C-A6D4-CA35-3A56-9DA7F568786E}"/>
              </a:ext>
            </a:extLst>
          </p:cNvPr>
          <p:cNvSpPr/>
          <p:nvPr/>
        </p:nvSpPr>
        <p:spPr>
          <a:xfrm>
            <a:off x="9351414" y="0"/>
            <a:ext cx="2840586" cy="1585838"/>
          </a:xfrm>
          <a:prstGeom prst="irregularSeal1">
            <a:avLst/>
          </a:prstGeom>
          <a:effectLst>
            <a:glow rad="228600">
              <a:schemeClr val="accent6">
                <a:satMod val="175000"/>
                <a:alpha val="40000"/>
              </a:scheme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fr-CH" dirty="0"/>
              <a:t>OIBT Chap.3 Art.22 al.1-2-4</a:t>
            </a:r>
          </a:p>
        </p:txBody>
      </p:sp>
    </p:spTree>
    <p:extLst>
      <p:ext uri="{BB962C8B-B14F-4D97-AF65-F5344CB8AC3E}">
        <p14:creationId xmlns:p14="http://schemas.microsoft.com/office/powerpoint/2010/main" val="12500072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EB7D8FA-F778-F2E5-9686-142DD24BFA78}"/>
            </a:ext>
          </a:extLst>
        </p:cNvPr>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3FEFD241-9380-74E1-C4C2-8394FB551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Une image contenant capture d’écran, intérieur, plafond&#10;&#10;Le contenu généré par l’IA peut être incorrect.">
            <a:extLst>
              <a:ext uri="{FF2B5EF4-FFF2-40B4-BE49-F238E27FC236}">
                <a16:creationId xmlns:a16="http://schemas.microsoft.com/office/drawing/2014/main" id="{2B073B08-D7F9-7B34-97CC-8A132FDB8C85}"/>
              </a:ext>
            </a:extLst>
          </p:cNvPr>
          <p:cNvPicPr>
            <a:picLocks noChangeAspect="1"/>
          </p:cNvPicPr>
          <p:nvPr/>
        </p:nvPicPr>
        <p:blipFill>
          <a:blip r:embed="rId2">
            <a:extLst>
              <a:ext uri="{28A0092B-C50C-407E-A947-70E740481C1C}">
                <a14:useLocalDpi xmlns:a14="http://schemas.microsoft.com/office/drawing/2010/main" val="0"/>
              </a:ext>
            </a:extLst>
          </a:blip>
          <a:srcRect t="8736" r="9091" b="28513"/>
          <a:stretch>
            <a:fillRect/>
          </a:stretch>
        </p:blipFill>
        <p:spPr>
          <a:xfrm>
            <a:off x="4979316" y="10"/>
            <a:ext cx="7212684" cy="6857990"/>
          </a:xfrm>
          <a:prstGeom prst="rect">
            <a:avLst/>
          </a:prstGeom>
        </p:spPr>
      </p:pic>
      <p:sp>
        <p:nvSpPr>
          <p:cNvPr id="41" name="Rectangle 40">
            <a:extLst>
              <a:ext uri="{FF2B5EF4-FFF2-40B4-BE49-F238E27FC236}">
                <a16:creationId xmlns:a16="http://schemas.microsoft.com/office/drawing/2014/main" id="{0DC5F20E-BE77-ED35-99C0-4E9B9B50FD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7485464-8E92-A7A0-12CC-0DA7EB410336}"/>
              </a:ext>
            </a:extLst>
          </p:cNvPr>
          <p:cNvSpPr>
            <a:spLocks noGrp="1"/>
          </p:cNvSpPr>
          <p:nvPr>
            <p:ph type="ctrTitle"/>
          </p:nvPr>
        </p:nvSpPr>
        <p:spPr>
          <a:xfrm>
            <a:off x="477980" y="1122363"/>
            <a:ext cx="4501335" cy="3204134"/>
          </a:xfrm>
        </p:spPr>
        <p:txBody>
          <a:bodyPr anchor="b">
            <a:normAutofit/>
          </a:bodyPr>
          <a:lstStyle/>
          <a:p>
            <a:pPr algn="l"/>
            <a:r>
              <a:rPr lang="fr-CH" sz="4800" dirty="0">
                <a:solidFill>
                  <a:schemeClr val="bg1"/>
                </a:solidFill>
              </a:rPr>
              <a:t>OIBT CHAPITRE 4</a:t>
            </a:r>
          </a:p>
        </p:txBody>
      </p:sp>
      <p:sp>
        <p:nvSpPr>
          <p:cNvPr id="3" name="Sous-titre 2">
            <a:extLst>
              <a:ext uri="{FF2B5EF4-FFF2-40B4-BE49-F238E27FC236}">
                <a16:creationId xmlns:a16="http://schemas.microsoft.com/office/drawing/2014/main" id="{B0612D88-D7E0-7E21-1C10-A9AF043E82F7}"/>
              </a:ext>
            </a:extLst>
          </p:cNvPr>
          <p:cNvSpPr>
            <a:spLocks noGrp="1"/>
          </p:cNvSpPr>
          <p:nvPr>
            <p:ph type="subTitle" idx="1"/>
          </p:nvPr>
        </p:nvSpPr>
        <p:spPr>
          <a:xfrm>
            <a:off x="477980" y="4397830"/>
            <a:ext cx="4023359" cy="1541416"/>
          </a:xfrm>
        </p:spPr>
        <p:txBody>
          <a:bodyPr>
            <a:normAutofit/>
          </a:bodyPr>
          <a:lstStyle/>
          <a:p>
            <a:r>
              <a:rPr lang="fr-CH" sz="2800" dirty="0">
                <a:solidFill>
                  <a:srgbClr val="FFFFFF"/>
                </a:solidFill>
              </a:rPr>
              <a:t>Dispositions communes</a:t>
            </a:r>
          </a:p>
        </p:txBody>
      </p:sp>
      <p:sp>
        <p:nvSpPr>
          <p:cNvPr id="43" name="Rectangle 42">
            <a:extLst>
              <a:ext uri="{FF2B5EF4-FFF2-40B4-BE49-F238E27FC236}">
                <a16:creationId xmlns:a16="http://schemas.microsoft.com/office/drawing/2014/main" id="{9C4E6E0C-F321-DA39-B2B1-32BF27833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5" name="Rectangle 44">
            <a:extLst>
              <a:ext uri="{FF2B5EF4-FFF2-40B4-BE49-F238E27FC236}">
                <a16:creationId xmlns:a16="http://schemas.microsoft.com/office/drawing/2014/main" id="{D38C24B7-E367-B9C1-E72F-42C6D5502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40760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39000"/>
            <a:ext cx="10515600" cy="1325563"/>
          </a:xfrm>
        </p:spPr>
        <p:txBody>
          <a:bodyPr/>
          <a:lstStyle/>
          <a:p>
            <a:r>
              <a:rPr lang="de-CH" dirty="0"/>
              <a:t>Organes de contrôle</a:t>
            </a:r>
          </a:p>
        </p:txBody>
      </p:sp>
      <p:sp>
        <p:nvSpPr>
          <p:cNvPr id="3" name="Espace réservé du contenu 2"/>
          <p:cNvSpPr>
            <a:spLocks noGrp="1"/>
          </p:cNvSpPr>
          <p:nvPr>
            <p:ph idx="1"/>
          </p:nvPr>
        </p:nvSpPr>
        <p:spPr>
          <a:xfrm>
            <a:off x="898585" y="1825625"/>
            <a:ext cx="10515600" cy="4351338"/>
          </a:xfrm>
        </p:spPr>
        <p:txBody>
          <a:bodyPr>
            <a:normAutofit lnSpcReduction="10000"/>
          </a:bodyPr>
          <a:lstStyle/>
          <a:p>
            <a:pPr marL="514350" indent="-514350">
              <a:buAutoNum type="alphaLcPeriod"/>
            </a:pPr>
            <a:r>
              <a:rPr lang="fr-CH" dirty="0"/>
              <a:t>Les organes de contrôles indépendants.</a:t>
            </a:r>
          </a:p>
          <a:p>
            <a:pPr marL="457200" lvl="1" indent="0">
              <a:buNone/>
            </a:pPr>
            <a:r>
              <a:rPr lang="fr-CH" dirty="0"/>
              <a:t>	(Par exemple: Un privé -&gt; Monsieur Clerc d'Arconciel)</a:t>
            </a:r>
          </a:p>
          <a:p>
            <a:pPr marL="457200" lvl="1" indent="0">
              <a:buNone/>
            </a:pPr>
            <a:endParaRPr lang="fr-CH" dirty="0"/>
          </a:p>
          <a:p>
            <a:pPr marL="514350" indent="-514350">
              <a:buFont typeface="Arial" panose="020B0604020202020204" pitchFamily="34" charset="0"/>
              <a:buAutoNum type="alphaLcPeriod"/>
            </a:pPr>
            <a:r>
              <a:rPr lang="fr-CH" dirty="0"/>
              <a:t>Les organismes d'inspection accrédités </a:t>
            </a:r>
          </a:p>
          <a:p>
            <a:pPr marL="0" indent="0">
              <a:buNone/>
            </a:pPr>
            <a:r>
              <a:rPr lang="fr-CH" sz="2400" dirty="0"/>
              <a:t>	(par METAS-&gt;Service d’accréditation Suisse SAS)	</a:t>
            </a:r>
          </a:p>
          <a:p>
            <a:pPr marL="457200" lvl="1" indent="0">
              <a:buNone/>
            </a:pPr>
            <a:r>
              <a:rPr lang="fr-CH" dirty="0"/>
              <a:t>	(Par exemple: </a:t>
            </a:r>
            <a:r>
              <a:rPr lang="fr-CH" dirty="0" err="1"/>
              <a:t>Cinelec</a:t>
            </a:r>
            <a:r>
              <a:rPr lang="fr-CH" dirty="0"/>
              <a:t> SA </a:t>
            </a:r>
            <a:r>
              <a:rPr lang="fr-CH" dirty="0" err="1"/>
              <a:t>Matran</a:t>
            </a:r>
            <a:r>
              <a:rPr lang="fr-CH" dirty="0"/>
              <a:t> / </a:t>
            </a:r>
            <a:r>
              <a:rPr lang="fr-CH" dirty="0" err="1"/>
              <a:t>Securelec</a:t>
            </a:r>
            <a:r>
              <a:rPr lang="fr-CH" dirty="0"/>
              <a:t> Genève)</a:t>
            </a:r>
          </a:p>
          <a:p>
            <a:pPr marL="457200" lvl="1" indent="0">
              <a:buNone/>
            </a:pPr>
            <a:r>
              <a:rPr lang="fr-CH" dirty="0"/>
              <a:t>-&gt; contrôle d'installations spéciales</a:t>
            </a:r>
          </a:p>
          <a:p>
            <a:pPr marL="514350" indent="-514350">
              <a:buAutoNum type="alphaLcPeriod" startAt="3"/>
              <a:tabLst>
                <a:tab pos="534988" algn="l"/>
              </a:tabLst>
            </a:pPr>
            <a:r>
              <a:rPr lang="fr-CH" dirty="0"/>
              <a:t>Les exploitants de réseau (Par exemple: groupe E, GESA)</a:t>
            </a:r>
          </a:p>
          <a:p>
            <a:pPr marL="514350" indent="-514350">
              <a:buAutoNum type="alphaLcPeriod" startAt="3"/>
              <a:tabLst>
                <a:tab pos="534988" algn="l"/>
              </a:tabLst>
            </a:pPr>
            <a:endParaRPr lang="fr-CH" dirty="0"/>
          </a:p>
          <a:p>
            <a:pPr marL="514350" indent="-514350">
              <a:buAutoNum type="alphaLcPeriod" startAt="3"/>
              <a:tabLst>
                <a:tab pos="534988" algn="l"/>
              </a:tabLst>
            </a:pPr>
            <a:r>
              <a:rPr lang="fr-CH" dirty="0"/>
              <a:t>Inspection fédérale des installations à courant fort (ESTI)</a:t>
            </a:r>
          </a:p>
          <a:p>
            <a:pPr marL="457200" lvl="1" indent="0">
              <a:buNone/>
            </a:pPr>
            <a:endParaRPr lang="fr-CH" dirty="0"/>
          </a:p>
          <a:p>
            <a:pPr marL="457200" lvl="1" indent="0">
              <a:buNone/>
            </a:pPr>
            <a:endParaRPr lang="fr-CH" dirty="0"/>
          </a:p>
        </p:txBody>
      </p:sp>
      <p:pic>
        <p:nvPicPr>
          <p:cNvPr id="4" name="Image 3"/>
          <p:cNvPicPr>
            <a:picLocks noChangeAspect="1"/>
          </p:cNvPicPr>
          <p:nvPr/>
        </p:nvPicPr>
        <p:blipFill>
          <a:blip r:embed="rId2"/>
          <a:stretch>
            <a:fillRect/>
          </a:stretch>
        </p:blipFill>
        <p:spPr>
          <a:xfrm>
            <a:off x="8832729" y="2691439"/>
            <a:ext cx="1977607" cy="1840858"/>
          </a:xfrm>
          <a:prstGeom prst="rect">
            <a:avLst/>
          </a:prstGeom>
        </p:spPr>
      </p:pic>
      <p:sp>
        <p:nvSpPr>
          <p:cNvPr id="5" name="Explosion : 8 points 4">
            <a:extLst>
              <a:ext uri="{FF2B5EF4-FFF2-40B4-BE49-F238E27FC236}">
                <a16:creationId xmlns:a16="http://schemas.microsoft.com/office/drawing/2014/main" id="{CF75DAE1-2459-F21F-FB4F-2C049C160024}"/>
              </a:ext>
            </a:extLst>
          </p:cNvPr>
          <p:cNvSpPr/>
          <p:nvPr/>
        </p:nvSpPr>
        <p:spPr>
          <a:xfrm>
            <a:off x="9351414" y="0"/>
            <a:ext cx="2840586" cy="1585838"/>
          </a:xfrm>
          <a:prstGeom prst="irregularSeal1">
            <a:avLst/>
          </a:prstGeom>
          <a:effectLst>
            <a:glow rad="228600">
              <a:schemeClr val="accent6">
                <a:satMod val="175000"/>
                <a:alpha val="40000"/>
              </a:scheme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fr-CH" dirty="0"/>
              <a:t>OIBT Chap.4 Art.26 al.1</a:t>
            </a:r>
          </a:p>
        </p:txBody>
      </p:sp>
    </p:spTree>
    <p:extLst>
      <p:ext uri="{BB962C8B-B14F-4D97-AF65-F5344CB8AC3E}">
        <p14:creationId xmlns:p14="http://schemas.microsoft.com/office/powerpoint/2010/main" val="36046429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lnSpc>
                <a:spcPct val="100000"/>
              </a:lnSpc>
              <a:buNone/>
            </a:pPr>
            <a:r>
              <a:rPr lang="fr-CH" dirty="0"/>
              <a:t>L’ESTI est l’autorité de surveillance et de contrôle des installations électriques qui ne relèvent pas de l’Office fédéral des transports. Elle veille à ce que ces installations soient planifiées, construites et entretenues de façon sûre et écologique. Cela inclut les installations à haute tension, à basse tension et à courant faible.</a:t>
            </a:r>
          </a:p>
        </p:txBody>
      </p:sp>
      <p:pic>
        <p:nvPicPr>
          <p:cNvPr id="6" name="Image 5"/>
          <p:cNvPicPr>
            <a:picLocks noChangeAspect="1"/>
          </p:cNvPicPr>
          <p:nvPr/>
        </p:nvPicPr>
        <p:blipFill>
          <a:blip r:embed="rId2"/>
          <a:stretch>
            <a:fillRect/>
          </a:stretch>
        </p:blipFill>
        <p:spPr>
          <a:xfrm>
            <a:off x="966158" y="658019"/>
            <a:ext cx="7343288" cy="911989"/>
          </a:xfrm>
          <a:prstGeom prst="rect">
            <a:avLst/>
          </a:prstGeom>
        </p:spPr>
      </p:pic>
    </p:spTree>
    <p:extLst>
      <p:ext uri="{BB962C8B-B14F-4D97-AF65-F5344CB8AC3E}">
        <p14:creationId xmlns:p14="http://schemas.microsoft.com/office/powerpoint/2010/main" val="36165872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de-CH" dirty="0"/>
              <a:t>Organes de contrôle</a:t>
            </a:r>
          </a:p>
        </p:txBody>
      </p:sp>
      <p:sp>
        <p:nvSpPr>
          <p:cNvPr id="3" name="Espace réservé du contenu 2"/>
          <p:cNvSpPr>
            <a:spLocks noGrp="1"/>
          </p:cNvSpPr>
          <p:nvPr>
            <p:ph idx="1"/>
          </p:nvPr>
        </p:nvSpPr>
        <p:spPr>
          <a:xfrm>
            <a:off x="898585" y="1825625"/>
            <a:ext cx="10515600" cy="4351338"/>
          </a:xfrm>
        </p:spPr>
        <p:txBody>
          <a:bodyPr>
            <a:normAutofit lnSpcReduction="10000"/>
          </a:bodyPr>
          <a:lstStyle/>
          <a:p>
            <a:pPr marL="514350" indent="-514350">
              <a:buAutoNum type="alphaLcPeriod"/>
            </a:pPr>
            <a:r>
              <a:rPr lang="fr-CH" dirty="0">
                <a:solidFill>
                  <a:schemeClr val="bg1">
                    <a:lumMod val="75000"/>
                  </a:schemeClr>
                </a:solidFill>
              </a:rPr>
              <a:t>Les organes de contrôles indépendants.</a:t>
            </a:r>
          </a:p>
          <a:p>
            <a:pPr marL="457200" lvl="1" indent="0">
              <a:buNone/>
            </a:pPr>
            <a:r>
              <a:rPr lang="fr-CH" dirty="0">
                <a:solidFill>
                  <a:schemeClr val="bg1">
                    <a:lumMod val="75000"/>
                  </a:schemeClr>
                </a:solidFill>
              </a:rPr>
              <a:t>	(Par exemple: Monsieur Clerc d'Arconciel)</a:t>
            </a:r>
          </a:p>
          <a:p>
            <a:pPr marL="457200" lvl="1" indent="0">
              <a:buNone/>
            </a:pPr>
            <a:endParaRPr lang="fr-CH" dirty="0">
              <a:solidFill>
                <a:schemeClr val="bg1">
                  <a:lumMod val="75000"/>
                </a:schemeClr>
              </a:solidFill>
            </a:endParaRPr>
          </a:p>
          <a:p>
            <a:pPr marL="514350" indent="-514350">
              <a:buFont typeface="Arial" panose="020B0604020202020204" pitchFamily="34" charset="0"/>
              <a:buAutoNum type="alphaLcPeriod"/>
            </a:pPr>
            <a:r>
              <a:rPr lang="fr-CH" dirty="0">
                <a:solidFill>
                  <a:schemeClr val="bg1">
                    <a:lumMod val="75000"/>
                  </a:schemeClr>
                </a:solidFill>
              </a:rPr>
              <a:t>Les organismes d'inspection accrédités </a:t>
            </a:r>
          </a:p>
          <a:p>
            <a:pPr marL="0" indent="0">
              <a:buNone/>
            </a:pPr>
            <a:r>
              <a:rPr lang="fr-CH" sz="2400" dirty="0">
                <a:solidFill>
                  <a:schemeClr val="bg1">
                    <a:lumMod val="75000"/>
                  </a:schemeClr>
                </a:solidFill>
              </a:rPr>
              <a:t>	(par METAS-&gt;Service d’accréditation Suisse SAS)	</a:t>
            </a:r>
          </a:p>
          <a:p>
            <a:pPr marL="457200" lvl="1" indent="0">
              <a:buNone/>
            </a:pPr>
            <a:r>
              <a:rPr lang="fr-CH" dirty="0">
                <a:solidFill>
                  <a:schemeClr val="bg1">
                    <a:lumMod val="75000"/>
                  </a:schemeClr>
                </a:solidFill>
              </a:rPr>
              <a:t>	(Par exemple: </a:t>
            </a:r>
            <a:r>
              <a:rPr lang="fr-CH" dirty="0" err="1">
                <a:solidFill>
                  <a:schemeClr val="bg1">
                    <a:lumMod val="75000"/>
                  </a:schemeClr>
                </a:solidFill>
              </a:rPr>
              <a:t>Cinelec</a:t>
            </a:r>
            <a:r>
              <a:rPr lang="fr-CH" dirty="0">
                <a:solidFill>
                  <a:schemeClr val="bg1">
                    <a:lumMod val="75000"/>
                  </a:schemeClr>
                </a:solidFill>
              </a:rPr>
              <a:t> SA </a:t>
            </a:r>
            <a:r>
              <a:rPr lang="fr-CH" dirty="0" err="1">
                <a:solidFill>
                  <a:schemeClr val="bg1">
                    <a:lumMod val="75000"/>
                  </a:schemeClr>
                </a:solidFill>
              </a:rPr>
              <a:t>Matran</a:t>
            </a:r>
            <a:r>
              <a:rPr lang="fr-CH" dirty="0">
                <a:solidFill>
                  <a:schemeClr val="bg1">
                    <a:lumMod val="75000"/>
                  </a:schemeClr>
                </a:solidFill>
              </a:rPr>
              <a:t> / </a:t>
            </a:r>
            <a:r>
              <a:rPr lang="fr-CH" dirty="0" err="1">
                <a:solidFill>
                  <a:schemeClr val="bg1">
                    <a:lumMod val="75000"/>
                  </a:schemeClr>
                </a:solidFill>
              </a:rPr>
              <a:t>Securelec</a:t>
            </a:r>
            <a:r>
              <a:rPr lang="fr-CH" dirty="0">
                <a:solidFill>
                  <a:schemeClr val="bg1">
                    <a:lumMod val="75000"/>
                  </a:schemeClr>
                </a:solidFill>
              </a:rPr>
              <a:t> Genève)</a:t>
            </a:r>
          </a:p>
          <a:p>
            <a:pPr marL="457200" lvl="1" indent="0">
              <a:buNone/>
            </a:pPr>
            <a:endParaRPr lang="fr-CH" dirty="0"/>
          </a:p>
          <a:p>
            <a:pPr marL="514350" indent="-514350">
              <a:buAutoNum type="alphaLcPeriod" startAt="3"/>
              <a:tabLst>
                <a:tab pos="534988" algn="l"/>
              </a:tabLst>
            </a:pPr>
            <a:r>
              <a:rPr lang="fr-CH" dirty="0">
                <a:solidFill>
                  <a:schemeClr val="bg1">
                    <a:lumMod val="75000"/>
                  </a:schemeClr>
                </a:solidFill>
              </a:rPr>
              <a:t>Les exploitants de réseau (Par exemple groupe E)</a:t>
            </a:r>
          </a:p>
          <a:p>
            <a:pPr marL="514350" indent="-514350">
              <a:buAutoNum type="alphaLcPeriod" startAt="3"/>
              <a:tabLst>
                <a:tab pos="534988" algn="l"/>
              </a:tabLst>
            </a:pPr>
            <a:endParaRPr lang="fr-CH" dirty="0"/>
          </a:p>
          <a:p>
            <a:pPr marL="514350" indent="-514350">
              <a:buAutoNum type="alphaLcPeriod" startAt="3"/>
              <a:tabLst>
                <a:tab pos="534988" algn="l"/>
              </a:tabLst>
            </a:pPr>
            <a:r>
              <a:rPr lang="fr-CH" dirty="0"/>
              <a:t>Inspection fédérale des installations à courant fort (ESTI)</a:t>
            </a:r>
          </a:p>
          <a:p>
            <a:pPr marL="457200" lvl="1" indent="0">
              <a:buNone/>
            </a:pPr>
            <a:endParaRPr lang="fr-CH" dirty="0"/>
          </a:p>
          <a:p>
            <a:pPr marL="457200" lvl="1" indent="0">
              <a:buNone/>
            </a:pPr>
            <a:endParaRPr lang="fr-CH" dirty="0"/>
          </a:p>
        </p:txBody>
      </p:sp>
      <p:pic>
        <p:nvPicPr>
          <p:cNvPr id="4" name="Image 3"/>
          <p:cNvPicPr>
            <a:picLocks noChangeAspect="1"/>
          </p:cNvPicPr>
          <p:nvPr/>
        </p:nvPicPr>
        <p:blipFill>
          <a:blip r:embed="rId2"/>
          <a:stretch>
            <a:fillRect/>
          </a:stretch>
        </p:blipFill>
        <p:spPr>
          <a:xfrm>
            <a:off x="8832729" y="2691439"/>
            <a:ext cx="1977607" cy="1840858"/>
          </a:xfrm>
          <a:prstGeom prst="rect">
            <a:avLst/>
          </a:prstGeom>
        </p:spPr>
      </p:pic>
      <p:sp>
        <p:nvSpPr>
          <p:cNvPr id="5" name="ZoneTexte 4"/>
          <p:cNvSpPr txBox="1"/>
          <p:nvPr/>
        </p:nvSpPr>
        <p:spPr>
          <a:xfrm rot="19823064">
            <a:off x="2752459" y="1899710"/>
            <a:ext cx="5019546" cy="1569660"/>
          </a:xfrm>
          <a:prstGeom prst="rect">
            <a:avLst/>
          </a:prstGeom>
          <a:noFill/>
        </p:spPr>
        <p:txBody>
          <a:bodyPr wrap="square" rtlCol="0">
            <a:spAutoFit/>
          </a:bodyPr>
          <a:lstStyle/>
          <a:p>
            <a:r>
              <a:rPr lang="fr-CH" sz="3200" dirty="0">
                <a:solidFill>
                  <a:srgbClr val="FF0000"/>
                </a:solidFill>
              </a:rPr>
              <a:t>DOIVENT RECEVOIR L’AUTORISATION DE L'INSPECTION</a:t>
            </a:r>
          </a:p>
        </p:txBody>
      </p:sp>
      <p:sp>
        <p:nvSpPr>
          <p:cNvPr id="6" name="ZoneTexte 5"/>
          <p:cNvSpPr txBox="1"/>
          <p:nvPr/>
        </p:nvSpPr>
        <p:spPr>
          <a:xfrm>
            <a:off x="2250040" y="4465346"/>
            <a:ext cx="8435084" cy="1077218"/>
          </a:xfrm>
          <a:prstGeom prst="rect">
            <a:avLst/>
          </a:prstGeom>
          <a:noFill/>
        </p:spPr>
        <p:txBody>
          <a:bodyPr wrap="square" rtlCol="0">
            <a:spAutoFit/>
          </a:bodyPr>
          <a:lstStyle/>
          <a:p>
            <a:r>
              <a:rPr lang="fr-CH" sz="3200" dirty="0">
                <a:solidFill>
                  <a:srgbClr val="FF0000"/>
                </a:solidFill>
              </a:rPr>
              <a:t>PEUVENT ASSUMER LES TÂCHES DE L'ORGANE DE CONTRÔLE SELON art.26 3a) ET b)</a:t>
            </a:r>
          </a:p>
        </p:txBody>
      </p:sp>
      <p:sp>
        <p:nvSpPr>
          <p:cNvPr id="7" name="Explosion : 8 points 6">
            <a:extLst>
              <a:ext uri="{FF2B5EF4-FFF2-40B4-BE49-F238E27FC236}">
                <a16:creationId xmlns:a16="http://schemas.microsoft.com/office/drawing/2014/main" id="{FAB4DA3E-EC72-FB6B-96D1-D94E1DFBCE9F}"/>
              </a:ext>
            </a:extLst>
          </p:cNvPr>
          <p:cNvSpPr/>
          <p:nvPr/>
        </p:nvSpPr>
        <p:spPr>
          <a:xfrm>
            <a:off x="9351414" y="0"/>
            <a:ext cx="2840586" cy="1585838"/>
          </a:xfrm>
          <a:prstGeom prst="irregularSeal1">
            <a:avLst/>
          </a:prstGeom>
          <a:effectLst>
            <a:glow rad="228600">
              <a:schemeClr val="accent6">
                <a:satMod val="175000"/>
                <a:alpha val="40000"/>
              </a:scheme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fr-CH" dirty="0"/>
              <a:t>OIBT Chap.4 Art.26 al.2-3</a:t>
            </a:r>
          </a:p>
        </p:txBody>
      </p:sp>
    </p:spTree>
    <p:extLst>
      <p:ext uri="{BB962C8B-B14F-4D97-AF65-F5344CB8AC3E}">
        <p14:creationId xmlns:p14="http://schemas.microsoft.com/office/powerpoint/2010/main" val="39760740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Autorisation de contrôler</a:t>
            </a:r>
          </a:p>
        </p:txBody>
      </p:sp>
      <p:sp>
        <p:nvSpPr>
          <p:cNvPr id="3" name="Espace réservé du contenu 2"/>
          <p:cNvSpPr>
            <a:spLocks noGrp="1"/>
          </p:cNvSpPr>
          <p:nvPr>
            <p:ph idx="1"/>
          </p:nvPr>
        </p:nvSpPr>
        <p:spPr/>
        <p:txBody>
          <a:bodyPr/>
          <a:lstStyle/>
          <a:p>
            <a:r>
              <a:rPr lang="fr-CH" dirty="0"/>
              <a:t>À une personne physique:</a:t>
            </a:r>
          </a:p>
          <a:p>
            <a:pPr lvl="1"/>
            <a:r>
              <a:rPr lang="fr-CH" dirty="0">
                <a:solidFill>
                  <a:srgbClr val="FF0000"/>
                </a:solidFill>
              </a:rPr>
              <a:t>Personne du métier </a:t>
            </a:r>
            <a:r>
              <a:rPr lang="fr-CH" dirty="0"/>
              <a:t>ou </a:t>
            </a:r>
            <a:r>
              <a:rPr lang="fr-CH" dirty="0">
                <a:solidFill>
                  <a:srgbClr val="FF0000"/>
                </a:solidFill>
              </a:rPr>
              <a:t>chef de projet en installation et sécurité</a:t>
            </a:r>
            <a:r>
              <a:rPr lang="fr-CH" dirty="0"/>
              <a:t>.</a:t>
            </a:r>
          </a:p>
          <a:p>
            <a:pPr marL="457200" lvl="1" indent="0">
              <a:buNone/>
            </a:pPr>
            <a:endParaRPr lang="fr-CH" dirty="0"/>
          </a:p>
          <a:p>
            <a:pPr lvl="1"/>
            <a:r>
              <a:rPr lang="fr-CH" dirty="0"/>
              <a:t>Son </a:t>
            </a:r>
            <a:r>
              <a:rPr lang="fr-CH" dirty="0">
                <a:solidFill>
                  <a:srgbClr val="FF0000"/>
                </a:solidFill>
              </a:rPr>
              <a:t>niveau de formation</a:t>
            </a:r>
            <a:r>
              <a:rPr lang="fr-CH" dirty="0"/>
              <a:t> correspond à l’état le plus récent de la technique et sa formation continue est assurée.</a:t>
            </a:r>
          </a:p>
          <a:p>
            <a:pPr marL="457200" lvl="1" indent="0">
              <a:buNone/>
            </a:pPr>
            <a:endParaRPr lang="fr-CH" dirty="0"/>
          </a:p>
          <a:p>
            <a:pPr lvl="1"/>
            <a:r>
              <a:rPr lang="fr-CH" dirty="0">
                <a:solidFill>
                  <a:srgbClr val="FF0000"/>
                </a:solidFill>
              </a:rPr>
              <a:t>Les directives internes </a:t>
            </a:r>
            <a:r>
              <a:rPr lang="fr-CH" dirty="0"/>
              <a:t>concernant les contrôles </a:t>
            </a:r>
            <a:r>
              <a:rPr lang="fr-CH" dirty="0">
                <a:solidFill>
                  <a:srgbClr val="FF0000"/>
                </a:solidFill>
              </a:rPr>
              <a:t>sont à jour</a:t>
            </a:r>
            <a:r>
              <a:rPr lang="fr-CH" dirty="0"/>
              <a:t>.</a:t>
            </a:r>
          </a:p>
          <a:p>
            <a:pPr lvl="1"/>
            <a:endParaRPr lang="fr-CH" dirty="0"/>
          </a:p>
          <a:p>
            <a:pPr lvl="1"/>
            <a:r>
              <a:rPr lang="fr-CH" dirty="0"/>
              <a:t>Elle dispose </a:t>
            </a:r>
            <a:r>
              <a:rPr lang="fr-CH" dirty="0">
                <a:solidFill>
                  <a:srgbClr val="FF0000"/>
                </a:solidFill>
              </a:rPr>
              <a:t>d'appareil de mesures et de contrôle appropriés et calibrés</a:t>
            </a:r>
          </a:p>
        </p:txBody>
      </p:sp>
      <p:sp>
        <p:nvSpPr>
          <p:cNvPr id="4" name="Explosion : 8 points 3">
            <a:extLst>
              <a:ext uri="{FF2B5EF4-FFF2-40B4-BE49-F238E27FC236}">
                <a16:creationId xmlns:a16="http://schemas.microsoft.com/office/drawing/2014/main" id="{81F20532-AA86-E25C-5FC7-96F368EFE814}"/>
              </a:ext>
            </a:extLst>
          </p:cNvPr>
          <p:cNvSpPr/>
          <p:nvPr/>
        </p:nvSpPr>
        <p:spPr>
          <a:xfrm>
            <a:off x="9351414" y="0"/>
            <a:ext cx="2840586" cy="1585838"/>
          </a:xfrm>
          <a:prstGeom prst="irregularSeal1">
            <a:avLst/>
          </a:prstGeom>
          <a:effectLst>
            <a:glow rad="228600">
              <a:schemeClr val="accent6">
                <a:satMod val="175000"/>
                <a:alpha val="40000"/>
              </a:scheme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fr-CH" dirty="0"/>
              <a:t>OIBT Chap.4 Art.27 al.1</a:t>
            </a:r>
          </a:p>
        </p:txBody>
      </p:sp>
    </p:spTree>
    <p:extLst>
      <p:ext uri="{BB962C8B-B14F-4D97-AF65-F5344CB8AC3E}">
        <p14:creationId xmlns:p14="http://schemas.microsoft.com/office/powerpoint/2010/main" val="8257112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Autorisation de contrôler</a:t>
            </a:r>
          </a:p>
        </p:txBody>
      </p:sp>
      <p:sp>
        <p:nvSpPr>
          <p:cNvPr id="3" name="Espace réservé du contenu 2"/>
          <p:cNvSpPr>
            <a:spLocks noGrp="1"/>
          </p:cNvSpPr>
          <p:nvPr>
            <p:ph idx="1"/>
          </p:nvPr>
        </p:nvSpPr>
        <p:spPr/>
        <p:txBody>
          <a:bodyPr>
            <a:normAutofit lnSpcReduction="10000"/>
          </a:bodyPr>
          <a:lstStyle/>
          <a:p>
            <a:r>
              <a:rPr lang="fr-CH" dirty="0"/>
              <a:t>À une personne</a:t>
            </a:r>
            <a:r>
              <a:rPr lang="fr-CH" dirty="0">
                <a:solidFill>
                  <a:srgbClr val="FF0000"/>
                </a:solidFill>
              </a:rPr>
              <a:t> moral </a:t>
            </a:r>
            <a:r>
              <a:rPr lang="fr-CH" dirty="0"/>
              <a:t>(une entreprise):</a:t>
            </a:r>
          </a:p>
          <a:p>
            <a:pPr lvl="1"/>
            <a:r>
              <a:rPr lang="fr-CH" dirty="0"/>
              <a:t>L'entreprise affecte au contrôle </a:t>
            </a:r>
            <a:r>
              <a:rPr lang="fr-CH" dirty="0">
                <a:solidFill>
                  <a:srgbClr val="FF0000"/>
                </a:solidFill>
              </a:rPr>
              <a:t>une personne du métier </a:t>
            </a:r>
            <a:r>
              <a:rPr lang="fr-CH" dirty="0"/>
              <a:t>ou </a:t>
            </a:r>
            <a:r>
              <a:rPr lang="fr-CH" dirty="0">
                <a:solidFill>
                  <a:srgbClr val="FF0000"/>
                </a:solidFill>
              </a:rPr>
              <a:t>chef de projet en installation et sécurité.</a:t>
            </a:r>
          </a:p>
          <a:p>
            <a:pPr marL="457200" lvl="1" indent="0">
              <a:buNone/>
            </a:pPr>
            <a:endParaRPr lang="fr-CH" dirty="0"/>
          </a:p>
          <a:p>
            <a:pPr lvl="1"/>
            <a:r>
              <a:rPr lang="fr-CH" dirty="0"/>
              <a:t>Cette personne a </a:t>
            </a:r>
            <a:r>
              <a:rPr lang="fr-CH" dirty="0">
                <a:solidFill>
                  <a:srgbClr val="FF0000"/>
                </a:solidFill>
              </a:rPr>
              <a:t>niveau de formation </a:t>
            </a:r>
            <a:r>
              <a:rPr lang="fr-CH" dirty="0"/>
              <a:t>correspond à l’état le plus récent de la technique et sa formation continue est assurée.</a:t>
            </a:r>
          </a:p>
          <a:p>
            <a:pPr marL="457200" lvl="1" indent="0">
              <a:buNone/>
            </a:pPr>
            <a:endParaRPr lang="fr-CH" dirty="0"/>
          </a:p>
          <a:p>
            <a:pPr lvl="1"/>
            <a:r>
              <a:rPr lang="fr-CH" dirty="0">
                <a:solidFill>
                  <a:srgbClr val="FF0000"/>
                </a:solidFill>
              </a:rPr>
              <a:t>Les directives internes </a:t>
            </a:r>
            <a:r>
              <a:rPr lang="fr-CH" dirty="0"/>
              <a:t>concernant les contrôles </a:t>
            </a:r>
            <a:r>
              <a:rPr lang="fr-CH" dirty="0">
                <a:solidFill>
                  <a:srgbClr val="FF0000"/>
                </a:solidFill>
              </a:rPr>
              <a:t>sont à jour</a:t>
            </a:r>
            <a:r>
              <a:rPr lang="fr-CH" dirty="0"/>
              <a:t> et accessibles aux personnes autorisées</a:t>
            </a:r>
          </a:p>
          <a:p>
            <a:pPr lvl="1"/>
            <a:endParaRPr lang="fr-CH" dirty="0"/>
          </a:p>
          <a:p>
            <a:pPr lvl="1"/>
            <a:r>
              <a:rPr lang="fr-CH" dirty="0"/>
              <a:t>L'entreprise dispose </a:t>
            </a:r>
            <a:r>
              <a:rPr lang="fr-CH" dirty="0">
                <a:solidFill>
                  <a:srgbClr val="FF0000"/>
                </a:solidFill>
              </a:rPr>
              <a:t>d'appareil de mesures et de contrôle appropriés et</a:t>
            </a:r>
            <a:r>
              <a:rPr lang="fr-CH" dirty="0"/>
              <a:t> calibrés</a:t>
            </a:r>
          </a:p>
        </p:txBody>
      </p:sp>
      <p:sp>
        <p:nvSpPr>
          <p:cNvPr id="4" name="Explosion : 8 points 3">
            <a:extLst>
              <a:ext uri="{FF2B5EF4-FFF2-40B4-BE49-F238E27FC236}">
                <a16:creationId xmlns:a16="http://schemas.microsoft.com/office/drawing/2014/main" id="{FDA3E4DD-0FDC-A06B-D8A9-B1372233564A}"/>
              </a:ext>
            </a:extLst>
          </p:cNvPr>
          <p:cNvSpPr/>
          <p:nvPr/>
        </p:nvSpPr>
        <p:spPr>
          <a:xfrm>
            <a:off x="9351414" y="0"/>
            <a:ext cx="2840586" cy="1585838"/>
          </a:xfrm>
          <a:prstGeom prst="irregularSeal1">
            <a:avLst/>
          </a:prstGeom>
          <a:effectLst>
            <a:glow rad="228600">
              <a:schemeClr val="accent6">
                <a:satMod val="175000"/>
                <a:alpha val="40000"/>
              </a:scheme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fr-CH" dirty="0"/>
              <a:t>OIBT Chap.4 Art.27 al.2</a:t>
            </a:r>
          </a:p>
        </p:txBody>
      </p:sp>
    </p:spTree>
    <p:extLst>
      <p:ext uri="{BB962C8B-B14F-4D97-AF65-F5344CB8AC3E}">
        <p14:creationId xmlns:p14="http://schemas.microsoft.com/office/powerpoint/2010/main" val="3339853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4D77EA-F23A-4979-BD97-88C5E8099F9C}"/>
              </a:ext>
            </a:extLst>
          </p:cNvPr>
          <p:cNvSpPr>
            <a:spLocks noGrp="1"/>
          </p:cNvSpPr>
          <p:nvPr>
            <p:ph type="title"/>
          </p:nvPr>
        </p:nvSpPr>
        <p:spPr/>
        <p:txBody>
          <a:bodyPr/>
          <a:lstStyle/>
          <a:p>
            <a:r>
              <a:rPr lang="fr-CH" dirty="0"/>
              <a:t>Disposition extraordinaire </a:t>
            </a:r>
          </a:p>
        </p:txBody>
      </p:sp>
      <p:sp>
        <p:nvSpPr>
          <p:cNvPr id="3" name="Espace réservé du contenu 2">
            <a:extLst>
              <a:ext uri="{FF2B5EF4-FFF2-40B4-BE49-F238E27FC236}">
                <a16:creationId xmlns:a16="http://schemas.microsoft.com/office/drawing/2014/main" id="{A2313A4E-1473-46CB-92B5-8AF05343D2D5}"/>
              </a:ext>
            </a:extLst>
          </p:cNvPr>
          <p:cNvSpPr>
            <a:spLocks noGrp="1"/>
          </p:cNvSpPr>
          <p:nvPr>
            <p:ph idx="1"/>
          </p:nvPr>
        </p:nvSpPr>
        <p:spPr/>
        <p:txBody>
          <a:bodyPr/>
          <a:lstStyle/>
          <a:p>
            <a:r>
              <a:rPr lang="fr-CH" dirty="0"/>
              <a:t>Autorisation des dérogations par :</a:t>
            </a:r>
          </a:p>
          <a:p>
            <a:endParaRPr lang="fr-CH" dirty="0"/>
          </a:p>
          <a:p>
            <a:pPr lvl="2"/>
            <a:r>
              <a:rPr lang="fr-CH" sz="3600" dirty="0"/>
              <a:t>1. Le DETEC</a:t>
            </a:r>
          </a:p>
          <a:p>
            <a:pPr marL="914400" lvl="2" indent="0">
              <a:buNone/>
            </a:pPr>
            <a:endParaRPr lang="fr-CH" sz="3600" dirty="0"/>
          </a:p>
          <a:p>
            <a:pPr lvl="2"/>
            <a:r>
              <a:rPr lang="fr-CH" sz="3600" dirty="0"/>
              <a:t>2. L’inspection </a:t>
            </a:r>
          </a:p>
          <a:p>
            <a:pPr lvl="2"/>
            <a:endParaRPr lang="fr-CH" sz="3600" dirty="0"/>
          </a:p>
          <a:p>
            <a:pPr marL="0" indent="0">
              <a:buNone/>
            </a:pPr>
            <a:r>
              <a:rPr lang="fr-CH" sz="2000" i="1" dirty="0"/>
              <a:t>La demande doit être motivée !</a:t>
            </a:r>
          </a:p>
        </p:txBody>
      </p:sp>
      <p:sp>
        <p:nvSpPr>
          <p:cNvPr id="4" name="Explosion : 8 points 3">
            <a:extLst>
              <a:ext uri="{FF2B5EF4-FFF2-40B4-BE49-F238E27FC236}">
                <a16:creationId xmlns:a16="http://schemas.microsoft.com/office/drawing/2014/main" id="{BF7ED062-E070-9626-FB14-59A0342DC9E5}"/>
              </a:ext>
            </a:extLst>
          </p:cNvPr>
          <p:cNvSpPr/>
          <p:nvPr/>
        </p:nvSpPr>
        <p:spPr>
          <a:xfrm>
            <a:off x="9778134" y="60672"/>
            <a:ext cx="2413866" cy="1585838"/>
          </a:xfrm>
          <a:prstGeom prst="irregularSeal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CH" dirty="0"/>
              <a:t>OIBT Chap.1 Art.1 al.4</a:t>
            </a:r>
          </a:p>
        </p:txBody>
      </p:sp>
    </p:spTree>
    <p:extLst>
      <p:ext uri="{BB962C8B-B14F-4D97-AF65-F5344CB8AC3E}">
        <p14:creationId xmlns:p14="http://schemas.microsoft.com/office/powerpoint/2010/main" val="197986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L'autorisation est :</a:t>
            </a:r>
          </a:p>
        </p:txBody>
      </p:sp>
      <p:sp>
        <p:nvSpPr>
          <p:cNvPr id="3" name="Espace réservé du contenu 2"/>
          <p:cNvSpPr>
            <a:spLocks noGrp="1"/>
          </p:cNvSpPr>
          <p:nvPr>
            <p:ph idx="1"/>
          </p:nvPr>
        </p:nvSpPr>
        <p:spPr/>
        <p:txBody>
          <a:bodyPr/>
          <a:lstStyle/>
          <a:p>
            <a:r>
              <a:rPr lang="fr-CH" dirty="0"/>
              <a:t>illimitée dans le temps </a:t>
            </a:r>
          </a:p>
          <a:p>
            <a:r>
              <a:rPr lang="fr-CH" dirty="0"/>
              <a:t>Intransmissible</a:t>
            </a:r>
          </a:p>
          <a:p>
            <a:r>
              <a:rPr lang="fr-CH" dirty="0"/>
              <a:t>Valable dans toute la suisse</a:t>
            </a:r>
          </a:p>
          <a:p>
            <a:endParaRPr lang="fr-CH" dirty="0"/>
          </a:p>
          <a:p>
            <a:endParaRPr lang="fr-CH" dirty="0"/>
          </a:p>
          <a:p>
            <a:r>
              <a:rPr lang="fr-CH" dirty="0"/>
              <a:t>Elle peut être révoquée par l'inspection</a:t>
            </a:r>
          </a:p>
          <a:p>
            <a:endParaRPr lang="fr-CH" dirty="0"/>
          </a:p>
          <a:p>
            <a:endParaRPr lang="fr-CH" dirty="0"/>
          </a:p>
        </p:txBody>
      </p:sp>
      <p:sp>
        <p:nvSpPr>
          <p:cNvPr id="4" name="Explosion : 8 points 3">
            <a:extLst>
              <a:ext uri="{FF2B5EF4-FFF2-40B4-BE49-F238E27FC236}">
                <a16:creationId xmlns:a16="http://schemas.microsoft.com/office/drawing/2014/main" id="{1DBAE40D-B43C-993E-BE82-B381C44BFE96}"/>
              </a:ext>
            </a:extLst>
          </p:cNvPr>
          <p:cNvSpPr/>
          <p:nvPr/>
        </p:nvSpPr>
        <p:spPr>
          <a:xfrm>
            <a:off x="7924800" y="0"/>
            <a:ext cx="4267200" cy="2830286"/>
          </a:xfrm>
          <a:prstGeom prst="irregularSeal1">
            <a:avLst/>
          </a:prstGeom>
          <a:effectLst>
            <a:glow rad="228600">
              <a:schemeClr val="accent6">
                <a:satMod val="175000"/>
                <a:alpha val="40000"/>
              </a:scheme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fr-CH" dirty="0"/>
              <a:t>OIBT Chap.4 Art.27 al.3</a:t>
            </a:r>
          </a:p>
          <a:p>
            <a:pPr algn="ctr"/>
            <a:r>
              <a:rPr lang="fr-CH" dirty="0"/>
              <a:t>&amp;</a:t>
            </a:r>
          </a:p>
          <a:p>
            <a:pPr algn="ctr"/>
            <a:r>
              <a:rPr lang="fr-CH" dirty="0"/>
              <a:t>Art.28 al.2</a:t>
            </a:r>
          </a:p>
        </p:txBody>
      </p:sp>
    </p:spTree>
    <p:extLst>
      <p:ext uri="{BB962C8B-B14F-4D97-AF65-F5344CB8AC3E}">
        <p14:creationId xmlns:p14="http://schemas.microsoft.com/office/powerpoint/2010/main" val="32513232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Registre des autorisations</a:t>
            </a:r>
          </a:p>
        </p:txBody>
      </p:sp>
      <p:sp>
        <p:nvSpPr>
          <p:cNvPr id="3" name="Espace réservé du contenu 2"/>
          <p:cNvSpPr>
            <a:spLocks noGrp="1"/>
          </p:cNvSpPr>
          <p:nvPr>
            <p:ph idx="1"/>
          </p:nvPr>
        </p:nvSpPr>
        <p:spPr/>
        <p:txBody>
          <a:bodyPr/>
          <a:lstStyle/>
          <a:p>
            <a:r>
              <a:rPr lang="fr-CH" dirty="0"/>
              <a:t>Tenu par l'ESTI</a:t>
            </a:r>
          </a:p>
          <a:p>
            <a:endParaRPr lang="fr-CH" dirty="0"/>
          </a:p>
          <a:p>
            <a:r>
              <a:rPr lang="fr-CH" dirty="0"/>
              <a:t>Public (</a:t>
            </a:r>
            <a:r>
              <a:rPr lang="fr-CH" dirty="0">
                <a:hlinkClick r:id="rId2"/>
              </a:rPr>
              <a:t>https://www.esti.admin.ch/fr/documentation/listes-dautorisations/</a:t>
            </a:r>
            <a:r>
              <a:rPr lang="fr-CH" dirty="0"/>
              <a:t>)</a:t>
            </a:r>
          </a:p>
          <a:p>
            <a:endParaRPr lang="fr-CH" dirty="0"/>
          </a:p>
          <a:p>
            <a:r>
              <a:rPr lang="fr-CH" dirty="0"/>
              <a:t>L'ESTI doit tenir à jour la liste (révocation immédiate)</a:t>
            </a:r>
          </a:p>
          <a:p>
            <a:endParaRPr lang="fr-CH" dirty="0"/>
          </a:p>
          <a:p>
            <a:r>
              <a:rPr lang="fr-CH" dirty="0"/>
              <a:t>En cas de litige, l'ESTI a le pouvoir décisionnel selon l'OIBT</a:t>
            </a:r>
          </a:p>
        </p:txBody>
      </p:sp>
      <p:sp>
        <p:nvSpPr>
          <p:cNvPr id="4" name="Explosion : 8 points 3">
            <a:extLst>
              <a:ext uri="{FF2B5EF4-FFF2-40B4-BE49-F238E27FC236}">
                <a16:creationId xmlns:a16="http://schemas.microsoft.com/office/drawing/2014/main" id="{533A523B-DDBF-C829-7CC0-825CDC8D0711}"/>
              </a:ext>
            </a:extLst>
          </p:cNvPr>
          <p:cNvSpPr/>
          <p:nvPr/>
        </p:nvSpPr>
        <p:spPr>
          <a:xfrm>
            <a:off x="9351414" y="0"/>
            <a:ext cx="2840586" cy="1585838"/>
          </a:xfrm>
          <a:prstGeom prst="irregularSeal1">
            <a:avLst/>
          </a:prstGeom>
          <a:effectLst>
            <a:glow rad="228600">
              <a:schemeClr val="accent6">
                <a:satMod val="175000"/>
                <a:alpha val="40000"/>
              </a:scheme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fr-CH" dirty="0"/>
              <a:t>OIBT Chap.4 Art.29 al.1</a:t>
            </a:r>
          </a:p>
        </p:txBody>
      </p:sp>
    </p:spTree>
    <p:extLst>
      <p:ext uri="{BB962C8B-B14F-4D97-AF65-F5344CB8AC3E}">
        <p14:creationId xmlns:p14="http://schemas.microsoft.com/office/powerpoint/2010/main" val="34902059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Rapport de sécurité</a:t>
            </a:r>
          </a:p>
        </p:txBody>
      </p:sp>
      <p:sp>
        <p:nvSpPr>
          <p:cNvPr id="3" name="Espace réservé du contenu 2"/>
          <p:cNvSpPr>
            <a:spLocks noGrp="1"/>
          </p:cNvSpPr>
          <p:nvPr>
            <p:ph idx="1"/>
          </p:nvPr>
        </p:nvSpPr>
        <p:spPr/>
        <p:txBody>
          <a:bodyPr/>
          <a:lstStyle/>
          <a:p>
            <a:r>
              <a:rPr lang="fr-CH" dirty="0"/>
              <a:t>Le RS garanti que l'installation est conforme aux prescriptions de la présente ordonnance et aux règles techniques.</a:t>
            </a:r>
          </a:p>
          <a:p>
            <a:endParaRPr lang="fr-CH" dirty="0"/>
          </a:p>
          <a:p>
            <a:r>
              <a:rPr lang="fr-CH" dirty="0"/>
              <a:t>Le RS affirme que l'installation a été contrôlée selon Art24.</a:t>
            </a:r>
            <a:r>
              <a:rPr lang="fr-CH" sz="1600" dirty="0"/>
              <a:t>45</a:t>
            </a:r>
          </a:p>
        </p:txBody>
      </p:sp>
      <p:sp>
        <p:nvSpPr>
          <p:cNvPr id="4" name="Explosion : 8 points 3">
            <a:extLst>
              <a:ext uri="{FF2B5EF4-FFF2-40B4-BE49-F238E27FC236}">
                <a16:creationId xmlns:a16="http://schemas.microsoft.com/office/drawing/2014/main" id="{1ADA4825-9C00-880B-60F8-C0BB65C48CC2}"/>
              </a:ext>
            </a:extLst>
          </p:cNvPr>
          <p:cNvSpPr/>
          <p:nvPr/>
        </p:nvSpPr>
        <p:spPr>
          <a:xfrm>
            <a:off x="9351414" y="0"/>
            <a:ext cx="2840586" cy="1585838"/>
          </a:xfrm>
          <a:prstGeom prst="irregularSeal1">
            <a:avLst/>
          </a:prstGeom>
          <a:effectLst>
            <a:glow rad="228600">
              <a:schemeClr val="accent6">
                <a:satMod val="175000"/>
                <a:alpha val="40000"/>
              </a:scheme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fr-CH" dirty="0"/>
              <a:t>OIBT Chap.4 Art.35 al.1</a:t>
            </a:r>
          </a:p>
        </p:txBody>
      </p:sp>
    </p:spTree>
    <p:extLst>
      <p:ext uri="{BB962C8B-B14F-4D97-AF65-F5344CB8AC3E}">
        <p14:creationId xmlns:p14="http://schemas.microsoft.com/office/powerpoint/2010/main" val="13279644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0562" y="0"/>
            <a:ext cx="10515600" cy="1325563"/>
          </a:xfrm>
        </p:spPr>
        <p:txBody>
          <a:bodyPr/>
          <a:lstStyle/>
          <a:p>
            <a:r>
              <a:rPr lang="fr-CH" dirty="0"/>
              <a:t>Exigences relatives au RS</a:t>
            </a:r>
          </a:p>
        </p:txBody>
      </p:sp>
      <p:sp>
        <p:nvSpPr>
          <p:cNvPr id="4" name="Rectangle 1"/>
          <p:cNvSpPr>
            <a:spLocks noGrp="1" noChangeArrowheads="1"/>
          </p:cNvSpPr>
          <p:nvPr>
            <p:ph idx="1"/>
          </p:nvPr>
        </p:nvSpPr>
        <p:spPr bwMode="auto">
          <a:xfrm>
            <a:off x="257908" y="1216578"/>
            <a:ext cx="11676184" cy="512960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1740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rgbClr val="454545"/>
                </a:solidFill>
                <a:effectLst/>
                <a:latin typeface="Frutiger Neue"/>
              </a:rPr>
              <a:t>Le rapport de sécurité doit contenir au moins les indications suivantes: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rgbClr val="454545"/>
                </a:solidFill>
                <a:effectLst/>
                <a:latin typeface="Frutiger Neue Regular"/>
              </a:rPr>
              <a:t>a. </a:t>
            </a:r>
            <a:r>
              <a:rPr lang="fr-FR" altLang="fr-FR" sz="2000" dirty="0">
                <a:solidFill>
                  <a:srgbClr val="FF0000"/>
                </a:solidFill>
                <a:latin typeface="Frutiger Neue"/>
              </a:rPr>
              <a:t>L</a:t>
            </a:r>
            <a:r>
              <a:rPr kumimoji="0" lang="fr-FR" altLang="fr-FR" sz="2000" b="0" i="0" u="none" strike="noStrike" cap="none" normalizeH="0" baseline="0" dirty="0">
                <a:ln>
                  <a:noFill/>
                </a:ln>
                <a:solidFill>
                  <a:srgbClr val="FF0000"/>
                </a:solidFill>
                <a:effectLst/>
                <a:latin typeface="Frutiger Neue"/>
              </a:rPr>
              <a:t>’emplacement de l’installation et l’adresse du propriétaire</a:t>
            </a:r>
            <a:r>
              <a:rPr kumimoji="0" lang="fr-FR" altLang="fr-FR" sz="2000" b="0" i="0" u="none" strike="noStrike" cap="none" normalizeH="0" baseline="0" dirty="0">
                <a:ln>
                  <a:noFill/>
                </a:ln>
                <a:solidFill>
                  <a:srgbClr val="454545"/>
                </a:solidFill>
                <a:effectLst/>
                <a:latin typeface="Frutiger Neue"/>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rgbClr val="454545"/>
                </a:solidFill>
                <a:effectLst/>
                <a:latin typeface="Frutiger Neue Regular"/>
              </a:rPr>
              <a:t>b. </a:t>
            </a:r>
            <a:r>
              <a:rPr lang="fr-FR" altLang="fr-FR" sz="2000" dirty="0">
                <a:solidFill>
                  <a:srgbClr val="454545"/>
                </a:solidFill>
                <a:latin typeface="Frutiger Neue"/>
              </a:rPr>
              <a:t>L</a:t>
            </a:r>
            <a:r>
              <a:rPr kumimoji="0" lang="fr-FR" altLang="fr-FR" sz="2000" b="0" i="0" u="none" strike="noStrike" cap="none" normalizeH="0" baseline="0" dirty="0">
                <a:ln>
                  <a:noFill/>
                </a:ln>
                <a:solidFill>
                  <a:srgbClr val="454545"/>
                </a:solidFill>
                <a:effectLst/>
                <a:latin typeface="Frutiger Neue"/>
              </a:rPr>
              <a:t>a </a:t>
            </a:r>
            <a:r>
              <a:rPr kumimoji="0" lang="fr-FR" altLang="fr-FR" sz="2000" b="0" i="0" u="none" strike="noStrike" cap="none" normalizeH="0" baseline="0" dirty="0">
                <a:ln>
                  <a:noFill/>
                </a:ln>
                <a:solidFill>
                  <a:srgbClr val="FF0000"/>
                </a:solidFill>
                <a:effectLst/>
                <a:latin typeface="Frutiger Neue"/>
              </a:rPr>
              <a:t>description de l’installation</a:t>
            </a:r>
            <a:r>
              <a:rPr kumimoji="0" lang="fr-FR" altLang="fr-FR" sz="2000" b="0" i="0" u="none" strike="noStrike" cap="none" normalizeH="0" baseline="0" dirty="0">
                <a:ln>
                  <a:noFill/>
                </a:ln>
                <a:solidFill>
                  <a:srgbClr val="454545"/>
                </a:solidFill>
                <a:effectLst/>
                <a:latin typeface="Frutiger Neue"/>
              </a:rPr>
              <a:t>, y compris les normes appliquées et les particularités éventuelles;</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rgbClr val="454545"/>
                </a:solidFill>
                <a:effectLst/>
                <a:latin typeface="Frutiger Neue Regular"/>
              </a:rPr>
              <a:t>c.</a:t>
            </a:r>
            <a:r>
              <a:rPr kumimoji="0" lang="fr-FR" altLang="fr-FR" sz="2000" b="0" i="0" u="none" strike="noStrike" cap="none" normalizeH="0" baseline="0" dirty="0">
                <a:ln>
                  <a:noFill/>
                </a:ln>
                <a:solidFill>
                  <a:srgbClr val="454545"/>
                </a:solidFill>
                <a:effectLst/>
                <a:latin typeface="Frutiger Neue"/>
              </a:rPr>
              <a:t> La </a:t>
            </a:r>
            <a:r>
              <a:rPr kumimoji="0" lang="fr-FR" altLang="fr-FR" sz="2000" b="0" i="0" u="none" strike="noStrike" cap="none" normalizeH="0" baseline="0" dirty="0">
                <a:ln>
                  <a:noFill/>
                </a:ln>
                <a:solidFill>
                  <a:srgbClr val="FF0000"/>
                </a:solidFill>
                <a:effectLst/>
                <a:latin typeface="Frutiger Neue"/>
              </a:rPr>
              <a:t>périodicité du contrôle</a:t>
            </a:r>
            <a:r>
              <a:rPr kumimoji="0" lang="fr-FR" altLang="fr-FR" sz="2000" b="0" i="0" u="none" strike="noStrike" cap="none" normalizeH="0" baseline="0" dirty="0">
                <a:ln>
                  <a:noFill/>
                </a:ln>
                <a:solidFill>
                  <a:srgbClr val="454545"/>
                </a:solidFill>
                <a:effectLst/>
                <a:latin typeface="Frutiger Neue"/>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rgbClr val="454545"/>
                </a:solidFill>
                <a:effectLst/>
                <a:latin typeface="Frutiger Neue Regular"/>
              </a:rPr>
              <a:t>d. </a:t>
            </a:r>
            <a:r>
              <a:rPr lang="fr-FR" altLang="fr-FR" sz="2000" dirty="0">
                <a:solidFill>
                  <a:srgbClr val="FF0000"/>
                </a:solidFill>
                <a:latin typeface="Frutiger Neue"/>
              </a:rPr>
              <a:t>L</a:t>
            </a:r>
            <a:r>
              <a:rPr kumimoji="0" lang="fr-FR" altLang="fr-FR" sz="2000" b="0" i="0" u="none" strike="noStrike" cap="none" normalizeH="0" baseline="0" dirty="0">
                <a:ln>
                  <a:noFill/>
                </a:ln>
                <a:solidFill>
                  <a:srgbClr val="FF0000"/>
                </a:solidFill>
                <a:effectLst/>
                <a:latin typeface="Frutiger Neue"/>
              </a:rPr>
              <a:t>e nom et l’adresse de l’installateur</a:t>
            </a:r>
            <a:r>
              <a:rPr kumimoji="0" lang="fr-FR" altLang="fr-FR" sz="2000" b="0" i="0" u="none" strike="noStrike" cap="none" normalizeH="0" baseline="0" dirty="0">
                <a:ln>
                  <a:noFill/>
                </a:ln>
                <a:solidFill>
                  <a:srgbClr val="454545"/>
                </a:solidFill>
                <a:effectLst/>
                <a:latin typeface="Frutiger Neue"/>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rgbClr val="454545"/>
                </a:solidFill>
                <a:effectLst/>
                <a:latin typeface="Frutiger Neue Regular"/>
              </a:rPr>
              <a:t>e</a:t>
            </a:r>
            <a:r>
              <a:rPr kumimoji="0" lang="fr-FR" altLang="fr-FR" sz="2000" b="0" i="0" u="none" strike="noStrike" cap="none" normalizeH="0" baseline="0" dirty="0">
                <a:ln>
                  <a:noFill/>
                </a:ln>
                <a:effectLst/>
                <a:latin typeface="Frutiger Neue Regular"/>
              </a:rPr>
              <a:t>.</a:t>
            </a:r>
            <a:r>
              <a:rPr kumimoji="0" lang="fr-FR" altLang="fr-FR" sz="2000" b="0" i="0" u="none" strike="noStrike" cap="none" normalizeH="0" baseline="0" dirty="0">
                <a:ln>
                  <a:noFill/>
                </a:ln>
                <a:solidFill>
                  <a:srgbClr val="FF0000"/>
                </a:solidFill>
                <a:effectLst/>
                <a:latin typeface="Frutiger Neue Regular"/>
              </a:rPr>
              <a:t> L</a:t>
            </a:r>
            <a:r>
              <a:rPr kumimoji="0" lang="fr-FR" altLang="fr-FR" sz="2000" b="0" i="0" u="none" strike="noStrike" cap="none" normalizeH="0" baseline="0" dirty="0">
                <a:ln>
                  <a:noFill/>
                </a:ln>
                <a:solidFill>
                  <a:srgbClr val="FF0000"/>
                </a:solidFill>
                <a:effectLst/>
                <a:latin typeface="Frutiger Neue"/>
              </a:rPr>
              <a:t>es résultats </a:t>
            </a:r>
            <a:r>
              <a:rPr kumimoji="0" lang="fr-FR" altLang="fr-FR" sz="2000" b="0" i="0" u="none" strike="noStrike" cap="none" normalizeH="0" baseline="0" dirty="0">
                <a:ln>
                  <a:noFill/>
                </a:ln>
                <a:solidFill>
                  <a:srgbClr val="454545"/>
                </a:solidFill>
                <a:effectLst/>
                <a:latin typeface="Frutiger Neue"/>
              </a:rPr>
              <a:t>du contrôle final propre à l’entreprise selon l’art. 24;</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rgbClr val="454545"/>
                </a:solidFill>
                <a:effectLst/>
                <a:latin typeface="Frutiger Neue Regular"/>
              </a:rPr>
              <a:t>f.</a:t>
            </a:r>
            <a:r>
              <a:rPr kumimoji="0" lang="fr-FR" altLang="fr-FR" sz="2000" b="0" i="0" u="none" strike="noStrike" cap="none" normalizeH="0" dirty="0">
                <a:ln>
                  <a:noFill/>
                </a:ln>
                <a:solidFill>
                  <a:srgbClr val="454545"/>
                </a:solidFill>
                <a:effectLst/>
                <a:latin typeface="Frutiger Neue Regular"/>
              </a:rPr>
              <a:t> </a:t>
            </a:r>
            <a:r>
              <a:rPr lang="fr-FR" altLang="fr-FR" sz="2000" dirty="0">
                <a:solidFill>
                  <a:srgbClr val="FF0000"/>
                </a:solidFill>
                <a:latin typeface="Frutiger Neue"/>
              </a:rPr>
              <a:t>L</a:t>
            </a:r>
            <a:r>
              <a:rPr kumimoji="0" lang="fr-FR" altLang="fr-FR" sz="2000" b="0" i="0" u="none" strike="noStrike" cap="none" normalizeH="0" baseline="0" dirty="0">
                <a:ln>
                  <a:noFill/>
                </a:ln>
                <a:solidFill>
                  <a:srgbClr val="FF0000"/>
                </a:solidFill>
                <a:effectLst/>
                <a:latin typeface="Frutiger Neue"/>
              </a:rPr>
              <a:t>e nom et l’adresse du titulaire de l’autorisation de contrôler </a:t>
            </a:r>
            <a:r>
              <a:rPr kumimoji="0" lang="fr-FR" altLang="fr-FR" sz="2000" b="0" i="0" u="none" strike="noStrike" cap="none" normalizeH="0" baseline="0" dirty="0">
                <a:ln>
                  <a:noFill/>
                </a:ln>
                <a:solidFill>
                  <a:srgbClr val="454545"/>
                </a:solidFill>
                <a:effectLst/>
                <a:latin typeface="Frutiger Neue"/>
              </a:rPr>
              <a:t>et </a:t>
            </a:r>
            <a:r>
              <a:rPr kumimoji="0" lang="fr-FR" altLang="fr-FR" sz="2000" b="0" i="0" u="none" strike="noStrike" cap="none" normalizeH="0" baseline="0" dirty="0">
                <a:ln>
                  <a:noFill/>
                </a:ln>
                <a:solidFill>
                  <a:srgbClr val="FF0000"/>
                </a:solidFill>
                <a:effectLst/>
                <a:latin typeface="Frutiger Neue"/>
              </a:rPr>
              <a:t>les résultats du contrôle </a:t>
            </a:r>
            <a:r>
              <a:rPr kumimoji="0" lang="fr-FR" altLang="fr-FR" sz="2000" b="0" i="0" u="none" strike="noStrike" cap="none" normalizeH="0" baseline="0" dirty="0">
                <a:ln>
                  <a:noFill/>
                </a:ln>
                <a:solidFill>
                  <a:srgbClr val="454545"/>
                </a:solidFill>
                <a:effectLst/>
                <a:latin typeface="Frutiger Neue"/>
              </a:rPr>
              <a:t>après un contrôle de réception selon l’art. 35, al. 3, et du contrôle périodique selon de l’art. 36.</a:t>
            </a: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2000" baseline="30000" dirty="0">
              <a:solidFill>
                <a:srgbClr val="006699"/>
              </a:solidFill>
              <a:latin typeface="Frutiger Neue"/>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rgbClr val="454545"/>
                </a:solidFill>
                <a:effectLst/>
                <a:latin typeface="Frutiger Neue"/>
              </a:rPr>
              <a:t>Le </a:t>
            </a:r>
            <a:r>
              <a:rPr kumimoji="0" lang="fr-FR" altLang="fr-FR" sz="2000" b="0" i="0" u="none" strike="noStrike" cap="none" normalizeH="0" baseline="0" dirty="0">
                <a:ln>
                  <a:noFill/>
                </a:ln>
                <a:solidFill>
                  <a:srgbClr val="FF0000"/>
                </a:solidFill>
                <a:effectLst/>
                <a:latin typeface="Frutiger Neue"/>
              </a:rPr>
              <a:t>rapport de sécurité doit être signé</a:t>
            </a:r>
            <a:r>
              <a:rPr kumimoji="0" lang="fr-FR" altLang="fr-FR" sz="2000" b="0" i="0" u="none" strike="noStrike" cap="none" normalizeH="0" baseline="0" dirty="0">
                <a:ln>
                  <a:noFill/>
                </a:ln>
                <a:solidFill>
                  <a:srgbClr val="454545"/>
                </a:solidFill>
                <a:effectLst/>
                <a:latin typeface="Frutiger Neue"/>
              </a:rPr>
              <a:t>:</a:t>
            </a:r>
            <a:endParaRPr kumimoji="0" lang="fr-FR" altLang="fr-FR"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rgbClr val="454545"/>
                </a:solidFill>
                <a:effectLst/>
                <a:latin typeface="Frutiger Neue Regular"/>
              </a:rPr>
              <a:t>a. </a:t>
            </a:r>
            <a:r>
              <a:rPr kumimoji="0" lang="fr-FR" altLang="fr-FR" sz="2000" b="0" i="0" u="none" strike="noStrike" cap="none" normalizeH="0" baseline="0" dirty="0">
                <a:ln>
                  <a:noFill/>
                </a:ln>
                <a:solidFill>
                  <a:srgbClr val="FF0000"/>
                </a:solidFill>
                <a:effectLst/>
                <a:latin typeface="Frutiger Neue"/>
              </a:rPr>
              <a:t>par les personnes qui ont effectué le contrôle</a:t>
            </a:r>
            <a:r>
              <a:rPr kumimoji="0" lang="fr-FR" altLang="fr-FR" sz="2000" b="0" i="0" u="none" strike="noStrike" cap="none" normalizeH="0" baseline="0" dirty="0">
                <a:ln>
                  <a:noFill/>
                </a:ln>
                <a:solidFill>
                  <a:srgbClr val="454545"/>
                </a:solidFill>
                <a:effectLst/>
                <a:latin typeface="Frutiger Neue"/>
              </a:rPr>
              <a:t>, et</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rgbClr val="454545"/>
                </a:solidFill>
                <a:effectLst/>
                <a:latin typeface="Frutiger Neue Regular"/>
              </a:rPr>
              <a:t>b. </a:t>
            </a:r>
            <a:r>
              <a:rPr kumimoji="0" lang="fr-FR" altLang="fr-FR" sz="2000" b="0" i="0" u="none" strike="noStrike" cap="none" normalizeH="0" baseline="0" dirty="0">
                <a:ln>
                  <a:noFill/>
                </a:ln>
                <a:solidFill>
                  <a:srgbClr val="454545"/>
                </a:solidFill>
                <a:effectLst/>
                <a:latin typeface="Frutiger Neue"/>
              </a:rPr>
              <a:t>par une </a:t>
            </a:r>
            <a:r>
              <a:rPr kumimoji="0" lang="fr-FR" altLang="fr-FR" sz="2000" b="0" i="0" u="none" strike="noStrike" cap="none" normalizeH="0" baseline="0" dirty="0">
                <a:ln>
                  <a:noFill/>
                </a:ln>
                <a:solidFill>
                  <a:srgbClr val="FF0000"/>
                </a:solidFill>
                <a:effectLst/>
                <a:latin typeface="Frutiger Neue"/>
              </a:rPr>
              <a:t>des personnes autorisées à contrôler dont le nom est mentionné dans l’autorisation d’installer</a:t>
            </a:r>
            <a:r>
              <a:rPr kumimoji="0" lang="fr-FR" altLang="fr-FR" sz="2000" b="0" i="0" u="none" strike="noStrike" cap="none" normalizeH="0" baseline="0" dirty="0">
                <a:ln>
                  <a:noFill/>
                </a:ln>
                <a:solidFill>
                  <a:srgbClr val="454545"/>
                </a:solidFill>
                <a:effectLst/>
                <a:latin typeface="Frutiger Neue"/>
              </a:rPr>
              <a:t>.</a:t>
            </a: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2000" dirty="0">
              <a:solidFill>
                <a:srgbClr val="454545"/>
              </a:solidFill>
              <a:latin typeface="Frutiger Neue"/>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rgbClr val="454545"/>
                </a:solidFill>
                <a:effectLst/>
                <a:latin typeface="Frutiger Neue"/>
              </a:rPr>
              <a:t>Le DETEC fixe le contenu technique du rapport de sécurité. Il consulte au préalable l’Inspection et les organisations professionnelles</a:t>
            </a:r>
            <a:endParaRPr kumimoji="0" lang="fr-FR" altLang="fr-FR" sz="2000" b="0" i="0" u="none" strike="noStrike" cap="none" normalizeH="0" baseline="0" dirty="0">
              <a:ln>
                <a:noFill/>
              </a:ln>
              <a:solidFill>
                <a:schemeClr val="tx1"/>
              </a:solidFill>
              <a:effectLst/>
            </a:endParaRPr>
          </a:p>
        </p:txBody>
      </p:sp>
      <p:sp>
        <p:nvSpPr>
          <p:cNvPr id="3" name="Explosion : 8 points 2">
            <a:extLst>
              <a:ext uri="{FF2B5EF4-FFF2-40B4-BE49-F238E27FC236}">
                <a16:creationId xmlns:a16="http://schemas.microsoft.com/office/drawing/2014/main" id="{DC7F5101-4602-1D43-77EB-37B8E5DA1025}"/>
              </a:ext>
            </a:extLst>
          </p:cNvPr>
          <p:cNvSpPr/>
          <p:nvPr/>
        </p:nvSpPr>
        <p:spPr>
          <a:xfrm>
            <a:off x="9351414" y="0"/>
            <a:ext cx="2840586" cy="1585838"/>
          </a:xfrm>
          <a:prstGeom prst="irregularSeal1">
            <a:avLst/>
          </a:prstGeom>
          <a:effectLst>
            <a:glow rad="228600">
              <a:schemeClr val="accent6">
                <a:satMod val="175000"/>
                <a:alpha val="40000"/>
              </a:scheme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fr-CH" dirty="0"/>
              <a:t>OIBT Chap.4 Art.37 al.1-2</a:t>
            </a:r>
          </a:p>
        </p:txBody>
      </p:sp>
    </p:spTree>
    <p:extLst>
      <p:ext uri="{BB962C8B-B14F-4D97-AF65-F5344CB8AC3E}">
        <p14:creationId xmlns:p14="http://schemas.microsoft.com/office/powerpoint/2010/main" val="998692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L'ESTI peut…</a:t>
            </a:r>
          </a:p>
        </p:txBody>
      </p:sp>
      <p:sp>
        <p:nvSpPr>
          <p:cNvPr id="3" name="Espace réservé du contenu 2"/>
          <p:cNvSpPr>
            <a:spLocks noGrp="1"/>
          </p:cNvSpPr>
          <p:nvPr>
            <p:ph idx="1"/>
          </p:nvPr>
        </p:nvSpPr>
        <p:spPr/>
        <p:txBody>
          <a:bodyPr/>
          <a:lstStyle/>
          <a:p>
            <a:r>
              <a:rPr lang="fr-CH" dirty="0"/>
              <a:t>Faire des contrôles sporadique et obliger l'élimination des défaut immédiatement. Sans quoi une coupure de l'alimentation générale du distributeur peut être planifié.</a:t>
            </a:r>
          </a:p>
        </p:txBody>
      </p:sp>
      <p:sp>
        <p:nvSpPr>
          <p:cNvPr id="4" name="Explosion : 8 points 3">
            <a:extLst>
              <a:ext uri="{FF2B5EF4-FFF2-40B4-BE49-F238E27FC236}">
                <a16:creationId xmlns:a16="http://schemas.microsoft.com/office/drawing/2014/main" id="{21E1E42A-439B-FE51-73D4-BE362B0C8D57}"/>
              </a:ext>
            </a:extLst>
          </p:cNvPr>
          <p:cNvSpPr/>
          <p:nvPr/>
        </p:nvSpPr>
        <p:spPr>
          <a:xfrm>
            <a:off x="9351414" y="0"/>
            <a:ext cx="2840586" cy="1585838"/>
          </a:xfrm>
          <a:prstGeom prst="irregularSeal1">
            <a:avLst/>
          </a:prstGeom>
          <a:effectLst>
            <a:glow rad="228600">
              <a:schemeClr val="accent6">
                <a:satMod val="175000"/>
                <a:alpha val="40000"/>
              </a:scheme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fr-CH" dirty="0"/>
              <a:t>OIBT Chap.4 Art.39</a:t>
            </a:r>
          </a:p>
        </p:txBody>
      </p:sp>
    </p:spTree>
    <p:extLst>
      <p:ext uri="{BB962C8B-B14F-4D97-AF65-F5344CB8AC3E}">
        <p14:creationId xmlns:p14="http://schemas.microsoft.com/office/powerpoint/2010/main" val="17755346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66AB669-C41C-38F6-76F2-1130C4EF1DAE}"/>
            </a:ext>
          </a:extLst>
        </p:cNvPr>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48B9E361-FB5B-FD66-FAA0-8A34363183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Une image contenant capture d’écran, intérieur, plafond&#10;&#10;Le contenu généré par l’IA peut être incorrect.">
            <a:extLst>
              <a:ext uri="{FF2B5EF4-FFF2-40B4-BE49-F238E27FC236}">
                <a16:creationId xmlns:a16="http://schemas.microsoft.com/office/drawing/2014/main" id="{DE89B2C6-8F87-0917-1CAF-EF407F7B676E}"/>
              </a:ext>
            </a:extLst>
          </p:cNvPr>
          <p:cNvPicPr>
            <a:picLocks noChangeAspect="1"/>
          </p:cNvPicPr>
          <p:nvPr/>
        </p:nvPicPr>
        <p:blipFill>
          <a:blip r:embed="rId2">
            <a:extLst>
              <a:ext uri="{28A0092B-C50C-407E-A947-70E740481C1C}">
                <a14:useLocalDpi xmlns:a14="http://schemas.microsoft.com/office/drawing/2010/main" val="0"/>
              </a:ext>
            </a:extLst>
          </a:blip>
          <a:srcRect t="8736" r="9091" b="28513"/>
          <a:stretch>
            <a:fillRect/>
          </a:stretch>
        </p:blipFill>
        <p:spPr>
          <a:xfrm>
            <a:off x="4979316" y="10"/>
            <a:ext cx="7212684" cy="6857990"/>
          </a:xfrm>
          <a:prstGeom prst="rect">
            <a:avLst/>
          </a:prstGeom>
        </p:spPr>
      </p:pic>
      <p:sp>
        <p:nvSpPr>
          <p:cNvPr id="41" name="Rectangle 40">
            <a:extLst>
              <a:ext uri="{FF2B5EF4-FFF2-40B4-BE49-F238E27FC236}">
                <a16:creationId xmlns:a16="http://schemas.microsoft.com/office/drawing/2014/main" id="{0BA4B4C5-86EB-679E-1A1C-216BA18346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44314418-4F5E-C110-3818-5468B7E576A0}"/>
              </a:ext>
            </a:extLst>
          </p:cNvPr>
          <p:cNvSpPr>
            <a:spLocks noGrp="1"/>
          </p:cNvSpPr>
          <p:nvPr>
            <p:ph type="ctrTitle"/>
          </p:nvPr>
        </p:nvSpPr>
        <p:spPr>
          <a:xfrm>
            <a:off x="477980" y="1122363"/>
            <a:ext cx="4501335" cy="3204134"/>
          </a:xfrm>
        </p:spPr>
        <p:txBody>
          <a:bodyPr anchor="b">
            <a:normAutofit/>
          </a:bodyPr>
          <a:lstStyle/>
          <a:p>
            <a:pPr algn="l"/>
            <a:r>
              <a:rPr lang="fr-CH" sz="4800" dirty="0">
                <a:solidFill>
                  <a:schemeClr val="bg1"/>
                </a:solidFill>
              </a:rPr>
              <a:t>OIBT CHAPITRE 5</a:t>
            </a:r>
          </a:p>
        </p:txBody>
      </p:sp>
      <p:sp>
        <p:nvSpPr>
          <p:cNvPr id="3" name="Sous-titre 2">
            <a:extLst>
              <a:ext uri="{FF2B5EF4-FFF2-40B4-BE49-F238E27FC236}">
                <a16:creationId xmlns:a16="http://schemas.microsoft.com/office/drawing/2014/main" id="{3A99A308-FA34-16CB-95FF-0FB307A517ED}"/>
              </a:ext>
            </a:extLst>
          </p:cNvPr>
          <p:cNvSpPr>
            <a:spLocks noGrp="1"/>
          </p:cNvSpPr>
          <p:nvPr>
            <p:ph type="subTitle" idx="1"/>
          </p:nvPr>
        </p:nvSpPr>
        <p:spPr>
          <a:xfrm>
            <a:off x="477980" y="4397830"/>
            <a:ext cx="4023359" cy="1541416"/>
          </a:xfrm>
        </p:spPr>
        <p:txBody>
          <a:bodyPr>
            <a:normAutofit/>
          </a:bodyPr>
          <a:lstStyle/>
          <a:p>
            <a:r>
              <a:rPr lang="fr-CH" sz="2800" dirty="0">
                <a:solidFill>
                  <a:srgbClr val="FFFFFF"/>
                </a:solidFill>
              </a:rPr>
              <a:t>Dispositions pénale</a:t>
            </a:r>
          </a:p>
        </p:txBody>
      </p:sp>
      <p:sp>
        <p:nvSpPr>
          <p:cNvPr id="43" name="Rectangle 42">
            <a:extLst>
              <a:ext uri="{FF2B5EF4-FFF2-40B4-BE49-F238E27FC236}">
                <a16:creationId xmlns:a16="http://schemas.microsoft.com/office/drawing/2014/main" id="{5B4600CA-599F-B482-E9E0-40CAE3CD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5" name="Rectangle 44">
            <a:extLst>
              <a:ext uri="{FF2B5EF4-FFF2-40B4-BE49-F238E27FC236}">
                <a16:creationId xmlns:a16="http://schemas.microsoft.com/office/drawing/2014/main" id="{C4D33065-365B-0C78-ADA2-9A308E628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470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Disposition pénal</a:t>
            </a:r>
          </a:p>
        </p:txBody>
      </p:sp>
      <p:sp>
        <p:nvSpPr>
          <p:cNvPr id="3" name="Espace réservé du contenu 2"/>
          <p:cNvSpPr>
            <a:spLocks noGrp="1"/>
          </p:cNvSpPr>
          <p:nvPr>
            <p:ph idx="1"/>
          </p:nvPr>
        </p:nvSpPr>
        <p:spPr/>
        <p:txBody>
          <a:bodyPr/>
          <a:lstStyle/>
          <a:p>
            <a:r>
              <a:rPr lang="fr-CH" dirty="0"/>
              <a:t>Vous pouvez être puni par la loi si :</a:t>
            </a:r>
          </a:p>
          <a:p>
            <a:endParaRPr lang="fr-CH" dirty="0"/>
          </a:p>
          <a:p>
            <a:pPr lvl="1"/>
            <a:r>
              <a:rPr lang="fr-CH" dirty="0"/>
              <a:t>Vous effectuer des travaux sans autorisation requise (art.6)</a:t>
            </a:r>
          </a:p>
          <a:p>
            <a:pPr lvl="1"/>
            <a:endParaRPr lang="fr-CH" dirty="0"/>
          </a:p>
          <a:p>
            <a:pPr lvl="1"/>
            <a:r>
              <a:rPr lang="fr-CH" dirty="0"/>
              <a:t>Vous effectuer des contrôles sans autorisation requise</a:t>
            </a:r>
          </a:p>
          <a:p>
            <a:pPr lvl="1"/>
            <a:endParaRPr lang="fr-CH" dirty="0"/>
          </a:p>
          <a:p>
            <a:pPr lvl="1"/>
            <a:r>
              <a:rPr lang="fr-CH" dirty="0"/>
              <a:t>Non respect des différentes prescriptions</a:t>
            </a:r>
          </a:p>
          <a:p>
            <a:pPr marL="457200" lvl="1" indent="0">
              <a:buNone/>
            </a:pPr>
            <a:endParaRPr lang="fr-CH" dirty="0"/>
          </a:p>
          <a:p>
            <a:pPr marL="457200" lvl="1" indent="0">
              <a:buNone/>
            </a:pPr>
            <a:r>
              <a:rPr lang="fr-CH" sz="4000" b="1" dirty="0"/>
              <a:t>Nul n'est censé ignorer la loi</a:t>
            </a:r>
          </a:p>
          <a:p>
            <a:pPr marL="457200" lvl="1" indent="0">
              <a:buNone/>
            </a:pPr>
            <a:endParaRPr lang="fr-CH" sz="4000" b="1" dirty="0"/>
          </a:p>
        </p:txBody>
      </p:sp>
      <p:pic>
        <p:nvPicPr>
          <p:cNvPr id="5" name="Image 4"/>
          <p:cNvPicPr>
            <a:picLocks noChangeAspect="1"/>
          </p:cNvPicPr>
          <p:nvPr/>
        </p:nvPicPr>
        <p:blipFill>
          <a:blip r:embed="rId2"/>
          <a:stretch>
            <a:fillRect/>
          </a:stretch>
        </p:blipFill>
        <p:spPr>
          <a:xfrm>
            <a:off x="8846478" y="3733294"/>
            <a:ext cx="2610839" cy="2578606"/>
          </a:xfrm>
          <a:prstGeom prst="rect">
            <a:avLst/>
          </a:prstGeom>
        </p:spPr>
      </p:pic>
      <p:sp>
        <p:nvSpPr>
          <p:cNvPr id="7" name="Explosion : 8 points 6">
            <a:extLst>
              <a:ext uri="{FF2B5EF4-FFF2-40B4-BE49-F238E27FC236}">
                <a16:creationId xmlns:a16="http://schemas.microsoft.com/office/drawing/2014/main" id="{AD8F4AD5-B220-4F6F-3E74-E83CB633F562}"/>
              </a:ext>
            </a:extLst>
          </p:cNvPr>
          <p:cNvSpPr/>
          <p:nvPr/>
        </p:nvSpPr>
        <p:spPr>
          <a:xfrm>
            <a:off x="9351414" y="0"/>
            <a:ext cx="2840586" cy="1585838"/>
          </a:xfrm>
          <a:prstGeom prst="irregularSeal1">
            <a:avLst/>
          </a:prstGeom>
          <a:effectLst>
            <a:glow rad="228600">
              <a:schemeClr val="accent6">
                <a:satMod val="175000"/>
                <a:alpha val="40000"/>
              </a:scheme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fr-CH" dirty="0"/>
              <a:t>OIBT Chap.5 Art.42</a:t>
            </a:r>
          </a:p>
        </p:txBody>
      </p:sp>
    </p:spTree>
    <p:extLst>
      <p:ext uri="{BB962C8B-B14F-4D97-AF65-F5344CB8AC3E}">
        <p14:creationId xmlns:p14="http://schemas.microsoft.com/office/powerpoint/2010/main" val="801277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749EEC2-4B0B-3EBE-7BDC-5EAB202F518A}"/>
            </a:ext>
          </a:extLst>
        </p:cNvPr>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5CB5F1FE-7301-2A84-FF74-385DDD1F6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Une image contenant capture d’écran, intérieur, plafond&#10;&#10;Le contenu généré par l’IA peut être incorrect.">
            <a:extLst>
              <a:ext uri="{FF2B5EF4-FFF2-40B4-BE49-F238E27FC236}">
                <a16:creationId xmlns:a16="http://schemas.microsoft.com/office/drawing/2014/main" id="{810DAFC9-6643-A12B-3946-8FDC32C2CC19}"/>
              </a:ext>
            </a:extLst>
          </p:cNvPr>
          <p:cNvPicPr>
            <a:picLocks noChangeAspect="1"/>
          </p:cNvPicPr>
          <p:nvPr/>
        </p:nvPicPr>
        <p:blipFill>
          <a:blip r:embed="rId2">
            <a:extLst>
              <a:ext uri="{28A0092B-C50C-407E-A947-70E740481C1C}">
                <a14:useLocalDpi xmlns:a14="http://schemas.microsoft.com/office/drawing/2010/main" val="0"/>
              </a:ext>
            </a:extLst>
          </a:blip>
          <a:srcRect t="8736" r="9091" b="28513"/>
          <a:stretch>
            <a:fillRect/>
          </a:stretch>
        </p:blipFill>
        <p:spPr>
          <a:xfrm>
            <a:off x="4979316" y="10"/>
            <a:ext cx="7212684" cy="6857990"/>
          </a:xfrm>
          <a:prstGeom prst="rect">
            <a:avLst/>
          </a:prstGeom>
        </p:spPr>
      </p:pic>
      <p:sp>
        <p:nvSpPr>
          <p:cNvPr id="41" name="Rectangle 40">
            <a:extLst>
              <a:ext uri="{FF2B5EF4-FFF2-40B4-BE49-F238E27FC236}">
                <a16:creationId xmlns:a16="http://schemas.microsoft.com/office/drawing/2014/main" id="{606FB709-F2EC-65D6-6F9B-61C9DCE24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C3D40695-3676-E454-D763-C4A181899D62}"/>
              </a:ext>
            </a:extLst>
          </p:cNvPr>
          <p:cNvSpPr>
            <a:spLocks noGrp="1"/>
          </p:cNvSpPr>
          <p:nvPr>
            <p:ph type="ctrTitle"/>
          </p:nvPr>
        </p:nvSpPr>
        <p:spPr>
          <a:xfrm>
            <a:off x="477980" y="1122363"/>
            <a:ext cx="4501335" cy="3204134"/>
          </a:xfrm>
        </p:spPr>
        <p:txBody>
          <a:bodyPr anchor="b">
            <a:normAutofit/>
          </a:bodyPr>
          <a:lstStyle/>
          <a:p>
            <a:pPr algn="l"/>
            <a:r>
              <a:rPr lang="fr-CH" sz="4800" dirty="0">
                <a:solidFill>
                  <a:schemeClr val="bg1"/>
                </a:solidFill>
              </a:rPr>
              <a:t>OIBT CHAPITRE 6</a:t>
            </a:r>
          </a:p>
        </p:txBody>
      </p:sp>
      <p:sp>
        <p:nvSpPr>
          <p:cNvPr id="3" name="Sous-titre 2">
            <a:extLst>
              <a:ext uri="{FF2B5EF4-FFF2-40B4-BE49-F238E27FC236}">
                <a16:creationId xmlns:a16="http://schemas.microsoft.com/office/drawing/2014/main" id="{94A2D24E-C6A9-13BE-DF6A-4141AD55C7BF}"/>
              </a:ext>
            </a:extLst>
          </p:cNvPr>
          <p:cNvSpPr>
            <a:spLocks noGrp="1"/>
          </p:cNvSpPr>
          <p:nvPr>
            <p:ph type="subTitle" idx="1"/>
          </p:nvPr>
        </p:nvSpPr>
        <p:spPr>
          <a:xfrm>
            <a:off x="477980" y="4397830"/>
            <a:ext cx="4023359" cy="1541416"/>
          </a:xfrm>
        </p:spPr>
        <p:txBody>
          <a:bodyPr>
            <a:normAutofit/>
          </a:bodyPr>
          <a:lstStyle/>
          <a:p>
            <a:r>
              <a:rPr lang="fr-CH" sz="2800" dirty="0">
                <a:solidFill>
                  <a:srgbClr val="FFFFFF"/>
                </a:solidFill>
              </a:rPr>
              <a:t>Dispositions finales</a:t>
            </a:r>
          </a:p>
          <a:p>
            <a:r>
              <a:rPr lang="fr-CH" sz="2800" dirty="0">
                <a:solidFill>
                  <a:srgbClr val="FFFFFF"/>
                </a:solidFill>
              </a:rPr>
              <a:t>(Contrôle périodiques)</a:t>
            </a:r>
          </a:p>
        </p:txBody>
      </p:sp>
      <p:sp>
        <p:nvSpPr>
          <p:cNvPr id="43" name="Rectangle 42">
            <a:extLst>
              <a:ext uri="{FF2B5EF4-FFF2-40B4-BE49-F238E27FC236}">
                <a16:creationId xmlns:a16="http://schemas.microsoft.com/office/drawing/2014/main" id="{90CEE5A0-6EC4-C47D-8599-B08CFDECA4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5" name="Rectangle 44">
            <a:extLst>
              <a:ext uri="{FF2B5EF4-FFF2-40B4-BE49-F238E27FC236}">
                <a16:creationId xmlns:a16="http://schemas.microsoft.com/office/drawing/2014/main" id="{F211D156-E4CC-95F5-BEAD-B8537C400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89705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Contrôle périodique</a:t>
            </a:r>
          </a:p>
        </p:txBody>
      </p:sp>
      <p:sp>
        <p:nvSpPr>
          <p:cNvPr id="3" name="Espace réservé du contenu 2"/>
          <p:cNvSpPr>
            <a:spLocks noGrp="1"/>
          </p:cNvSpPr>
          <p:nvPr>
            <p:ph idx="1"/>
          </p:nvPr>
        </p:nvSpPr>
        <p:spPr/>
        <p:txBody>
          <a:bodyPr/>
          <a:lstStyle/>
          <a:p>
            <a:r>
              <a:rPr lang="fr-CH" dirty="0"/>
              <a:t>Sert à contrôler une installation régulièrement selon les risques que l'installation possède (1,5,10ou 20 ans). Le propriétaire a la responsabilité de l'effectuer.</a:t>
            </a:r>
          </a:p>
          <a:p>
            <a:endParaRPr lang="fr-CH" dirty="0"/>
          </a:p>
          <a:p>
            <a:r>
              <a:rPr lang="fr-CH" dirty="0"/>
              <a:t>Ceci de façon a protéger (les personnes, les animaux et les choses)</a:t>
            </a:r>
          </a:p>
        </p:txBody>
      </p:sp>
      <p:sp>
        <p:nvSpPr>
          <p:cNvPr id="6" name="Explosion : 8 points 5">
            <a:extLst>
              <a:ext uri="{FF2B5EF4-FFF2-40B4-BE49-F238E27FC236}">
                <a16:creationId xmlns:a16="http://schemas.microsoft.com/office/drawing/2014/main" id="{44BDEEE3-283D-12E7-EEE2-203A0FB2E7F5}"/>
              </a:ext>
            </a:extLst>
          </p:cNvPr>
          <p:cNvSpPr/>
          <p:nvPr/>
        </p:nvSpPr>
        <p:spPr>
          <a:xfrm>
            <a:off x="9351414" y="0"/>
            <a:ext cx="2840586" cy="1585838"/>
          </a:xfrm>
          <a:prstGeom prst="irregularSeal1">
            <a:avLst/>
          </a:prstGeom>
          <a:effectLst>
            <a:glow rad="228600">
              <a:schemeClr val="accent6">
                <a:satMod val="175000"/>
                <a:alpha val="40000"/>
              </a:scheme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fr-CH" dirty="0"/>
              <a:t>OIBT Chap.6 p.24 à 28</a:t>
            </a:r>
          </a:p>
        </p:txBody>
      </p:sp>
    </p:spTree>
    <p:extLst>
      <p:ext uri="{BB962C8B-B14F-4D97-AF65-F5344CB8AC3E}">
        <p14:creationId xmlns:p14="http://schemas.microsoft.com/office/powerpoint/2010/main" val="34026425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6AE72A7-0274-CE3C-D081-CF9ACE545BC9}"/>
              </a:ext>
            </a:extLst>
          </p:cNvPr>
          <p:cNvSpPr>
            <a:spLocks noGrp="1"/>
          </p:cNvSpPr>
          <p:nvPr>
            <p:ph idx="1"/>
          </p:nvPr>
        </p:nvSpPr>
        <p:spPr>
          <a:xfrm>
            <a:off x="838200" y="791110"/>
            <a:ext cx="10515600" cy="5385853"/>
          </a:xfrm>
        </p:spPr>
        <p:txBody>
          <a:bodyPr>
            <a:normAutofit/>
          </a:bodyPr>
          <a:lstStyle/>
          <a:p>
            <a:pPr algn="l">
              <a:buFont typeface="Arial" panose="020B0604020202020204" pitchFamily="34" charset="0"/>
              <a:buChar char="•"/>
            </a:pPr>
            <a:r>
              <a:rPr lang="fr-CH" b="1" i="0" dirty="0">
                <a:solidFill>
                  <a:srgbClr val="212529"/>
                </a:solidFill>
                <a:effectLst/>
                <a:latin typeface="Gotham"/>
              </a:rPr>
              <a:t>Périodicité de contrôle de 20 ans  </a:t>
            </a:r>
            <a:r>
              <a:rPr lang="fr-CH" b="0" i="0" dirty="0">
                <a:solidFill>
                  <a:srgbClr val="212529"/>
                </a:solidFill>
                <a:effectLst/>
                <a:latin typeface="Gotham"/>
              </a:rPr>
              <a:t>    </a:t>
            </a:r>
            <a:br>
              <a:rPr lang="fr-CH" b="0" i="0" dirty="0">
                <a:solidFill>
                  <a:srgbClr val="212529"/>
                </a:solidFill>
                <a:effectLst/>
                <a:latin typeface="Gotham"/>
              </a:rPr>
            </a:br>
            <a:r>
              <a:rPr lang="fr-CH" b="0" i="0" dirty="0">
                <a:solidFill>
                  <a:srgbClr val="212529"/>
                </a:solidFill>
                <a:effectLst/>
                <a:latin typeface="Gotham"/>
              </a:rPr>
              <a:t>Toutes les installations électriques relatives à l’habitation.</a:t>
            </a:r>
          </a:p>
          <a:p>
            <a:pPr algn="l">
              <a:buFont typeface="Arial" panose="020B0604020202020204" pitchFamily="34" charset="0"/>
              <a:buChar char="•"/>
            </a:pPr>
            <a:r>
              <a:rPr lang="fr-CH" b="1" i="0" dirty="0">
                <a:solidFill>
                  <a:srgbClr val="212529"/>
                </a:solidFill>
                <a:effectLst/>
                <a:latin typeface="Gotham"/>
              </a:rPr>
              <a:t>Périodicité de contrôle de 10 ans, 5, 3 ou 1 an</a:t>
            </a:r>
            <a:r>
              <a:rPr lang="fr-CH" b="0" i="0" dirty="0">
                <a:solidFill>
                  <a:srgbClr val="212529"/>
                </a:solidFill>
                <a:effectLst/>
                <a:latin typeface="Gotham"/>
              </a:rPr>
              <a:t>      </a:t>
            </a:r>
            <a:br>
              <a:rPr lang="fr-CH" b="0" i="0" dirty="0">
                <a:solidFill>
                  <a:srgbClr val="212529"/>
                </a:solidFill>
                <a:effectLst/>
                <a:latin typeface="Gotham"/>
              </a:rPr>
            </a:br>
            <a:r>
              <a:rPr lang="fr-CH" b="0" i="0" dirty="0">
                <a:solidFill>
                  <a:srgbClr val="212529"/>
                </a:solidFill>
                <a:effectLst/>
                <a:latin typeface="Gotham"/>
              </a:rPr>
              <a:t>Toutes les installations électriques à l’usage des locaux commerciaux, des industries, des bureaux et des exploitations agricoles.    </a:t>
            </a:r>
            <a:br>
              <a:rPr lang="fr-CH" b="0" i="0" dirty="0">
                <a:solidFill>
                  <a:srgbClr val="212529"/>
                </a:solidFill>
                <a:effectLst/>
                <a:latin typeface="Gotham"/>
              </a:rPr>
            </a:br>
            <a:r>
              <a:rPr lang="fr-CH" b="0" i="0" dirty="0">
                <a:solidFill>
                  <a:srgbClr val="212529"/>
                </a:solidFill>
                <a:effectLst/>
                <a:latin typeface="Gotham"/>
              </a:rPr>
              <a:t>Pour les installations électriques comportant des éléments d’installations avec mise au neutre selon le schéma III (ancienne installation avec fil jaune utilisé comme fil de terre et de neutre), la périodicité de contrôle est de 5 ans.</a:t>
            </a:r>
          </a:p>
          <a:p>
            <a:pPr algn="l">
              <a:buFont typeface="Arial" panose="020B0604020202020204" pitchFamily="34" charset="0"/>
              <a:buChar char="•"/>
            </a:pPr>
            <a:r>
              <a:rPr lang="fr-CH" b="1" i="0" dirty="0">
                <a:solidFill>
                  <a:srgbClr val="212529"/>
                </a:solidFill>
                <a:effectLst/>
                <a:latin typeface="Gotham"/>
              </a:rPr>
              <a:t>Changement de propriétaire</a:t>
            </a:r>
            <a:r>
              <a:rPr lang="fr-CH" b="0" i="0" dirty="0">
                <a:solidFill>
                  <a:srgbClr val="212529"/>
                </a:solidFill>
                <a:effectLst/>
                <a:latin typeface="Gotham"/>
              </a:rPr>
              <a:t>      </a:t>
            </a:r>
            <a:br>
              <a:rPr lang="fr-CH" b="0" i="0" dirty="0">
                <a:solidFill>
                  <a:srgbClr val="212529"/>
                </a:solidFill>
                <a:effectLst/>
                <a:latin typeface="Gotham"/>
              </a:rPr>
            </a:br>
            <a:r>
              <a:rPr lang="fr-CH" b="0" i="0" dirty="0">
                <a:solidFill>
                  <a:srgbClr val="212529"/>
                </a:solidFill>
                <a:effectLst/>
                <a:latin typeface="Gotham"/>
              </a:rPr>
              <a:t>En cas de changement de propriétaire, un contrôle des installations doit être effectué si celui-ci n’a pas été réalisé au cours des 5 dernières années. </a:t>
            </a:r>
          </a:p>
          <a:p>
            <a:endParaRPr lang="fr-CH" dirty="0"/>
          </a:p>
        </p:txBody>
      </p:sp>
    </p:spTree>
    <p:extLst>
      <p:ext uri="{BB962C8B-B14F-4D97-AF65-F5344CB8AC3E}">
        <p14:creationId xmlns:p14="http://schemas.microsoft.com/office/powerpoint/2010/main" val="937552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0B7CD7-E92E-43B7-A7E3-FC99569607E4}"/>
              </a:ext>
            </a:extLst>
          </p:cNvPr>
          <p:cNvSpPr>
            <a:spLocks noGrp="1"/>
          </p:cNvSpPr>
          <p:nvPr>
            <p:ph type="title"/>
          </p:nvPr>
        </p:nvSpPr>
        <p:spPr/>
        <p:txBody>
          <a:bodyPr/>
          <a:lstStyle/>
          <a:p>
            <a:r>
              <a:rPr lang="fr-CH" dirty="0"/>
              <a:t>C’est quoi l’inspection ?</a:t>
            </a:r>
          </a:p>
        </p:txBody>
      </p:sp>
      <p:sp>
        <p:nvSpPr>
          <p:cNvPr id="3" name="Espace réservé du contenu 2">
            <a:extLst>
              <a:ext uri="{FF2B5EF4-FFF2-40B4-BE49-F238E27FC236}">
                <a16:creationId xmlns:a16="http://schemas.microsoft.com/office/drawing/2014/main" id="{34837850-74A3-4319-A042-0406DCD1CAC8}"/>
              </a:ext>
            </a:extLst>
          </p:cNvPr>
          <p:cNvSpPr>
            <a:spLocks noGrp="1"/>
          </p:cNvSpPr>
          <p:nvPr>
            <p:ph idx="1"/>
          </p:nvPr>
        </p:nvSpPr>
        <p:spPr/>
        <p:txBody>
          <a:bodyPr>
            <a:normAutofit lnSpcReduction="10000"/>
          </a:bodyPr>
          <a:lstStyle/>
          <a:p>
            <a:pPr marL="0" indent="0">
              <a:buNone/>
            </a:pPr>
            <a:r>
              <a:rPr lang="fr-CH" u="sng" dirty="0"/>
              <a:t>L’inspection</a:t>
            </a:r>
            <a:r>
              <a:rPr lang="fr-CH" dirty="0"/>
              <a:t> fédérale des installations à courant fort.</a:t>
            </a:r>
          </a:p>
          <a:p>
            <a:pPr marL="0" indent="0">
              <a:buNone/>
            </a:pPr>
            <a:endParaRPr lang="fr-CH" dirty="0"/>
          </a:p>
          <a:p>
            <a:pPr marL="0" indent="0">
              <a:buNone/>
            </a:pPr>
            <a:r>
              <a:rPr lang="fr-CH" dirty="0"/>
              <a:t>Ou plus communément appelée:</a:t>
            </a:r>
          </a:p>
          <a:p>
            <a:pPr marL="0" indent="0">
              <a:buNone/>
            </a:pPr>
            <a:r>
              <a:rPr lang="fr-CH" dirty="0">
                <a:solidFill>
                  <a:srgbClr val="FF0000"/>
                </a:solidFill>
              </a:rPr>
              <a:t>L’ESTI</a:t>
            </a:r>
          </a:p>
          <a:p>
            <a:pPr marL="0" indent="0">
              <a:buNone/>
            </a:pPr>
            <a:endParaRPr lang="fr-CH" dirty="0">
              <a:solidFill>
                <a:srgbClr val="FF0000"/>
              </a:solidFill>
            </a:endParaRPr>
          </a:p>
          <a:p>
            <a:pPr marL="0" indent="0">
              <a:buNone/>
            </a:pPr>
            <a:r>
              <a:rPr lang="fr-CH" i="1" dirty="0"/>
              <a:t>Si vous voulez l’apprendre en allemand vous pouvez vous amuser !</a:t>
            </a:r>
          </a:p>
          <a:p>
            <a:pPr marL="0" indent="0">
              <a:buNone/>
            </a:pPr>
            <a:r>
              <a:rPr lang="fr-CH" b="1" i="0" dirty="0" err="1">
                <a:solidFill>
                  <a:srgbClr val="000000"/>
                </a:solidFill>
                <a:effectLst/>
                <a:latin typeface="Frutiger Neue"/>
              </a:rPr>
              <a:t>Eidgenössisches</a:t>
            </a:r>
            <a:r>
              <a:rPr lang="fr-CH" b="1" i="0" dirty="0">
                <a:solidFill>
                  <a:srgbClr val="000000"/>
                </a:solidFill>
                <a:effectLst/>
                <a:latin typeface="Frutiger Neue"/>
              </a:rPr>
              <a:t> </a:t>
            </a:r>
            <a:r>
              <a:rPr lang="fr-CH" b="1" i="0" dirty="0" err="1">
                <a:solidFill>
                  <a:srgbClr val="000000"/>
                </a:solidFill>
                <a:effectLst/>
                <a:latin typeface="Frutiger Neue"/>
              </a:rPr>
              <a:t>Starkstrominspektorat</a:t>
            </a:r>
            <a:endParaRPr lang="fr-CH" b="1" i="0" dirty="0">
              <a:solidFill>
                <a:srgbClr val="000000"/>
              </a:solidFill>
              <a:effectLst/>
              <a:latin typeface="Frutiger Neue"/>
            </a:endParaRPr>
          </a:p>
          <a:p>
            <a:pPr marL="0" indent="0">
              <a:buNone/>
            </a:pPr>
            <a:endParaRPr lang="fr-CH" b="1" dirty="0">
              <a:solidFill>
                <a:srgbClr val="000000"/>
              </a:solidFill>
              <a:latin typeface="Frutiger Neue"/>
            </a:endParaRPr>
          </a:p>
          <a:p>
            <a:pPr marL="0" indent="0">
              <a:buNone/>
            </a:pPr>
            <a:r>
              <a:rPr lang="fr-CH" dirty="0">
                <a:hlinkClick r:id="rId2"/>
              </a:rPr>
              <a:t>https://www.esti.admin.ch/fr/esti-page-daccueil/</a:t>
            </a:r>
            <a:endParaRPr lang="fr-CH" b="0" i="0" dirty="0">
              <a:solidFill>
                <a:srgbClr val="000000"/>
              </a:solidFill>
              <a:effectLst/>
              <a:latin typeface="Frutiger Neue"/>
            </a:endParaRPr>
          </a:p>
          <a:p>
            <a:pPr marL="0" indent="0">
              <a:buNone/>
            </a:pPr>
            <a:endParaRPr lang="fr-CH" i="1" dirty="0"/>
          </a:p>
          <a:p>
            <a:pPr marL="0" indent="0">
              <a:buNone/>
            </a:pPr>
            <a:endParaRPr lang="fr-CH" dirty="0">
              <a:solidFill>
                <a:srgbClr val="FF0000"/>
              </a:solidFill>
            </a:endParaRPr>
          </a:p>
        </p:txBody>
      </p:sp>
      <p:sp>
        <p:nvSpPr>
          <p:cNvPr id="4" name="Explosion : 8 points 3">
            <a:extLst>
              <a:ext uri="{FF2B5EF4-FFF2-40B4-BE49-F238E27FC236}">
                <a16:creationId xmlns:a16="http://schemas.microsoft.com/office/drawing/2014/main" id="{9717BD9A-B4B9-C59A-00B3-496371C07F10}"/>
              </a:ext>
            </a:extLst>
          </p:cNvPr>
          <p:cNvSpPr/>
          <p:nvPr/>
        </p:nvSpPr>
        <p:spPr>
          <a:xfrm>
            <a:off x="9778134" y="60672"/>
            <a:ext cx="2413866" cy="1585838"/>
          </a:xfrm>
          <a:prstGeom prst="irregularSeal1">
            <a:avLst/>
          </a:prstGeom>
          <a:effectLst>
            <a:glow rad="228600">
              <a:schemeClr val="accent6">
                <a:satMod val="175000"/>
                <a:alpha val="40000"/>
              </a:scheme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fr-CH" dirty="0"/>
              <a:t>OIBT Chap.1 Art.1 al.4</a:t>
            </a:r>
          </a:p>
        </p:txBody>
      </p:sp>
    </p:spTree>
    <p:extLst>
      <p:ext uri="{BB962C8B-B14F-4D97-AF65-F5344CB8AC3E}">
        <p14:creationId xmlns:p14="http://schemas.microsoft.com/office/powerpoint/2010/main" val="50683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additive="base">
                                        <p:cTn id="1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 calcmode="lin" valueType="num">
                                      <p:cBhvr additive="base">
                                        <p:cTn id="2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529230-9CB6-42F1-A0E0-3AEB69B3E8E2}"/>
              </a:ext>
            </a:extLst>
          </p:cNvPr>
          <p:cNvSpPr>
            <a:spLocks noGrp="1"/>
          </p:cNvSpPr>
          <p:nvPr>
            <p:ph type="title"/>
          </p:nvPr>
        </p:nvSpPr>
        <p:spPr/>
        <p:txBody>
          <a:bodyPr/>
          <a:lstStyle/>
          <a:p>
            <a:r>
              <a:rPr lang="fr-CH" dirty="0"/>
              <a:t>Sources</a:t>
            </a:r>
          </a:p>
        </p:txBody>
      </p:sp>
      <p:sp>
        <p:nvSpPr>
          <p:cNvPr id="3" name="Espace réservé du contenu 2">
            <a:extLst>
              <a:ext uri="{FF2B5EF4-FFF2-40B4-BE49-F238E27FC236}">
                <a16:creationId xmlns:a16="http://schemas.microsoft.com/office/drawing/2014/main" id="{486270F6-E2A4-44DF-A407-B4CC4C45D885}"/>
              </a:ext>
            </a:extLst>
          </p:cNvPr>
          <p:cNvSpPr>
            <a:spLocks noGrp="1"/>
          </p:cNvSpPr>
          <p:nvPr>
            <p:ph idx="1"/>
          </p:nvPr>
        </p:nvSpPr>
        <p:spPr/>
        <p:txBody>
          <a:bodyPr/>
          <a:lstStyle/>
          <a:p>
            <a:r>
              <a:rPr lang="fr-CH" dirty="0"/>
              <a:t>NIBT 2025, </a:t>
            </a:r>
            <a:r>
              <a:rPr lang="fr-CH" i="1" dirty="0"/>
              <a:t>Electro suisse</a:t>
            </a:r>
          </a:p>
          <a:p>
            <a:r>
              <a:rPr lang="fr-CH" dirty="0"/>
              <a:t>OIBT 2024, Admin.ch</a:t>
            </a:r>
          </a:p>
          <a:p>
            <a:r>
              <a:rPr lang="fr-CH" dirty="0"/>
              <a:t>PowerPoint 2020, </a:t>
            </a:r>
            <a:r>
              <a:rPr lang="fr-CH" i="1" dirty="0"/>
              <a:t>Groupe E, GESA, IB-</a:t>
            </a:r>
            <a:r>
              <a:rPr lang="fr-CH" i="1" dirty="0" err="1"/>
              <a:t>murten</a:t>
            </a:r>
            <a:r>
              <a:rPr lang="fr-CH" i="1" dirty="0"/>
              <a:t>, ECAB</a:t>
            </a:r>
          </a:p>
        </p:txBody>
      </p:sp>
      <p:pic>
        <p:nvPicPr>
          <p:cNvPr id="5" name="Image 4">
            <a:extLst>
              <a:ext uri="{FF2B5EF4-FFF2-40B4-BE49-F238E27FC236}">
                <a16:creationId xmlns:a16="http://schemas.microsoft.com/office/drawing/2014/main" id="{F5115341-7435-43B5-8F44-63ED6A1793B7}"/>
              </a:ext>
            </a:extLst>
          </p:cNvPr>
          <p:cNvPicPr>
            <a:picLocks noChangeAspect="1"/>
          </p:cNvPicPr>
          <p:nvPr/>
        </p:nvPicPr>
        <p:blipFill>
          <a:blip r:embed="rId2"/>
          <a:stretch>
            <a:fillRect/>
          </a:stretch>
        </p:blipFill>
        <p:spPr>
          <a:xfrm>
            <a:off x="10397395" y="1825625"/>
            <a:ext cx="1461635" cy="4721080"/>
          </a:xfrm>
          <a:prstGeom prst="rect">
            <a:avLst/>
          </a:prstGeom>
        </p:spPr>
      </p:pic>
      <p:pic>
        <p:nvPicPr>
          <p:cNvPr id="2052" name="Picture 4" descr="Résultat de recherche d'images pour &quot;electrosuisse&quot;">
            <a:extLst>
              <a:ext uri="{FF2B5EF4-FFF2-40B4-BE49-F238E27FC236}">
                <a16:creationId xmlns:a16="http://schemas.microsoft.com/office/drawing/2014/main" id="{637D070C-45A8-42F4-B8DD-DD424174D3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7164" y="24996"/>
            <a:ext cx="2146300" cy="1525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500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799A8B4F-0FED-46C0-9186-5A8E116D8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0"/>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Picture 138">
            <a:extLst>
              <a:ext uri="{FF2B5EF4-FFF2-40B4-BE49-F238E27FC236}">
                <a16:creationId xmlns:a16="http://schemas.microsoft.com/office/drawing/2014/main" id="{DA6861EE-7660-46C9-80BD-173B8F7454B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DAFA2B23-C16F-41A3-9926-5F1B48D74FEF}"/>
              </a:ext>
            </a:extLst>
          </p:cNvPr>
          <p:cNvSpPr>
            <a:spLocks noGrp="1"/>
          </p:cNvSpPr>
          <p:nvPr>
            <p:ph type="title"/>
          </p:nvPr>
        </p:nvSpPr>
        <p:spPr>
          <a:xfrm>
            <a:off x="803807" y="1436632"/>
            <a:ext cx="6318649" cy="1454051"/>
          </a:xfrm>
        </p:spPr>
        <p:txBody>
          <a:bodyPr>
            <a:normAutofit/>
          </a:bodyPr>
          <a:lstStyle/>
          <a:p>
            <a:r>
              <a:rPr lang="fr-CH" sz="3600" dirty="0">
                <a:solidFill>
                  <a:srgbClr val="000000"/>
                </a:solidFill>
              </a:rPr>
              <a:t>L’OIBT </a:t>
            </a:r>
            <a:r>
              <a:rPr lang="fr-CH" sz="3600" u="sng" dirty="0">
                <a:solidFill>
                  <a:srgbClr val="000000"/>
                </a:solidFill>
              </a:rPr>
              <a:t>ne s’applique pas</a:t>
            </a:r>
            <a:r>
              <a:rPr lang="fr-CH" sz="3600" dirty="0">
                <a:solidFill>
                  <a:srgbClr val="000000"/>
                </a:solidFill>
              </a:rPr>
              <a:t> sur:</a:t>
            </a:r>
          </a:p>
        </p:txBody>
      </p:sp>
      <p:sp>
        <p:nvSpPr>
          <p:cNvPr id="3" name="Espace réservé du contenu 2">
            <a:extLst>
              <a:ext uri="{FF2B5EF4-FFF2-40B4-BE49-F238E27FC236}">
                <a16:creationId xmlns:a16="http://schemas.microsoft.com/office/drawing/2014/main" id="{ED899F0F-7D1A-4380-B96B-1D5FB06EEF6B}"/>
              </a:ext>
            </a:extLst>
          </p:cNvPr>
          <p:cNvSpPr>
            <a:spLocks noGrp="1"/>
          </p:cNvSpPr>
          <p:nvPr>
            <p:ph idx="1"/>
          </p:nvPr>
        </p:nvSpPr>
        <p:spPr>
          <a:xfrm>
            <a:off x="803807" y="2421682"/>
            <a:ext cx="4650524" cy="3639289"/>
          </a:xfrm>
        </p:spPr>
        <p:txBody>
          <a:bodyPr anchor="ctr">
            <a:normAutofit/>
          </a:bodyPr>
          <a:lstStyle/>
          <a:p>
            <a:r>
              <a:rPr lang="fr-CH" sz="2000" dirty="0">
                <a:solidFill>
                  <a:srgbClr val="000000"/>
                </a:solidFill>
              </a:rPr>
              <a:t>Les chemins de fer </a:t>
            </a:r>
          </a:p>
          <a:p>
            <a:endParaRPr lang="fr-CH" sz="2000" dirty="0">
              <a:solidFill>
                <a:srgbClr val="000000"/>
              </a:solidFill>
            </a:endParaRPr>
          </a:p>
          <a:p>
            <a:endParaRPr lang="fr-CH" sz="2000" dirty="0">
              <a:solidFill>
                <a:srgbClr val="000000"/>
              </a:solidFill>
            </a:endParaRPr>
          </a:p>
          <a:p>
            <a:r>
              <a:rPr lang="fr-CH" sz="2000" dirty="0">
                <a:solidFill>
                  <a:srgbClr val="000000"/>
                </a:solidFill>
              </a:rPr>
              <a:t>Les installations à câbles</a:t>
            </a:r>
          </a:p>
          <a:p>
            <a:endParaRPr lang="fr-CH" sz="2000" dirty="0">
              <a:solidFill>
                <a:srgbClr val="000000"/>
              </a:solidFill>
            </a:endParaRPr>
          </a:p>
          <a:p>
            <a:endParaRPr lang="fr-CH" sz="2000" dirty="0">
              <a:solidFill>
                <a:srgbClr val="000000"/>
              </a:solidFill>
            </a:endParaRPr>
          </a:p>
          <a:p>
            <a:r>
              <a:rPr lang="fr-CH" sz="2000" dirty="0">
                <a:solidFill>
                  <a:srgbClr val="000000"/>
                </a:solidFill>
              </a:rPr>
              <a:t>L’éclairage des routes et places publiques</a:t>
            </a:r>
          </a:p>
          <a:p>
            <a:endParaRPr lang="fr-CH" sz="2000" dirty="0">
              <a:solidFill>
                <a:srgbClr val="000000"/>
              </a:solidFill>
            </a:endParaRPr>
          </a:p>
        </p:txBody>
      </p:sp>
      <p:sp>
        <p:nvSpPr>
          <p:cNvPr id="141" name="Oval 140">
            <a:extLst>
              <a:ext uri="{FF2B5EF4-FFF2-40B4-BE49-F238E27FC236}">
                <a16:creationId xmlns:a16="http://schemas.microsoft.com/office/drawing/2014/main" id="{38A69B74-22E3-47CC-823F-18BE7930C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636" y="2960687"/>
            <a:ext cx="2668748" cy="2668748"/>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71">
            <a:extLst>
              <a:ext uri="{FF2B5EF4-FFF2-40B4-BE49-F238E27FC236}">
                <a16:creationId xmlns:a16="http://schemas.microsoft.com/office/drawing/2014/main" id="{1778637B-5DB8-4A75-B2E6-FC2B1BB9A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014" y="2"/>
            <a:ext cx="4034987" cy="3428147"/>
          </a:xfrm>
          <a:custGeom>
            <a:avLst/>
            <a:gdLst>
              <a:gd name="connsiteX0" fmla="*/ 350825 w 4034987"/>
              <a:gd name="connsiteY0" fmla="*/ 0 h 3428147"/>
              <a:gd name="connsiteX1" fmla="*/ 4034987 w 4034987"/>
              <a:gd name="connsiteY1" fmla="*/ 0 h 3428147"/>
              <a:gd name="connsiteX2" fmla="*/ 4034987 w 4034987"/>
              <a:gd name="connsiteY2" fmla="*/ 2505205 h 3428147"/>
              <a:gd name="connsiteX3" fmla="*/ 3951822 w 4034987"/>
              <a:gd name="connsiteY3" fmla="*/ 2616420 h 3428147"/>
              <a:gd name="connsiteX4" fmla="*/ 2230590 w 4034987"/>
              <a:gd name="connsiteY4" fmla="*/ 3428147 h 3428147"/>
              <a:gd name="connsiteX5" fmla="*/ 0 w 4034987"/>
              <a:gd name="connsiteY5" fmla="*/ 1197557 h 3428147"/>
              <a:gd name="connsiteX6" fmla="*/ 269220 w 4034987"/>
              <a:gd name="connsiteY6" fmla="*/ 134326 h 342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987" h="3428147">
                <a:moveTo>
                  <a:pt x="350825" y="0"/>
                </a:moveTo>
                <a:lnTo>
                  <a:pt x="4034987" y="0"/>
                </a:lnTo>
                <a:lnTo>
                  <a:pt x="4034987" y="2505205"/>
                </a:lnTo>
                <a:lnTo>
                  <a:pt x="3951822" y="2616420"/>
                </a:lnTo>
                <a:cubicBezTo>
                  <a:pt x="3542699" y="3112162"/>
                  <a:pt x="2923546" y="3428147"/>
                  <a:pt x="2230590" y="3428147"/>
                </a:cubicBezTo>
                <a:cubicBezTo>
                  <a:pt x="998669" y="3428147"/>
                  <a:pt x="0" y="2429478"/>
                  <a:pt x="0" y="1197557"/>
                </a:cubicBezTo>
                <a:cubicBezTo>
                  <a:pt x="0" y="812582"/>
                  <a:pt x="97526" y="450385"/>
                  <a:pt x="269220" y="134326"/>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descr="Train Gstaad Montreux | Horaire et billet | Trainline">
            <a:extLst>
              <a:ext uri="{FF2B5EF4-FFF2-40B4-BE49-F238E27FC236}">
                <a16:creationId xmlns:a16="http://schemas.microsoft.com/office/drawing/2014/main" id="{85E42984-F047-4F2D-9535-86C5425921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322" b="-2"/>
          <a:stretch/>
        </p:blipFill>
        <p:spPr bwMode="auto">
          <a:xfrm>
            <a:off x="8892169" y="210817"/>
            <a:ext cx="2941189" cy="2429582"/>
          </a:xfrm>
          <a:prstGeom prst="rect">
            <a:avLst/>
          </a:prstGeom>
          <a:noFill/>
          <a:extLst>
            <a:ext uri="{909E8E84-426E-40DD-AFC4-6F175D3DCCD1}">
              <a14:hiddenFill xmlns:a14="http://schemas.microsoft.com/office/drawing/2010/main">
                <a:solidFill>
                  <a:srgbClr val="FFFFFF"/>
                </a:solidFill>
              </a14:hiddenFill>
            </a:ext>
          </a:extLst>
        </p:spPr>
      </p:pic>
      <p:sp>
        <p:nvSpPr>
          <p:cNvPr id="145" name="Freeform 75">
            <a:extLst>
              <a:ext uri="{FF2B5EF4-FFF2-40B4-BE49-F238E27FC236}">
                <a16:creationId xmlns:a16="http://schemas.microsoft.com/office/drawing/2014/main" id="{0035A30C-45F3-4EFB-B2E8-6E2A11843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59131" y="4258570"/>
            <a:ext cx="3132869" cy="2599430"/>
          </a:xfrm>
          <a:custGeom>
            <a:avLst/>
            <a:gdLst>
              <a:gd name="connsiteX0" fmla="*/ 1612418 w 3061881"/>
              <a:gd name="connsiteY0" fmla="*/ 0 h 2540529"/>
              <a:gd name="connsiteX1" fmla="*/ 3030226 w 3061881"/>
              <a:gd name="connsiteY1" fmla="*/ 843844 h 2540529"/>
              <a:gd name="connsiteX2" fmla="*/ 3061881 w 3061881"/>
              <a:gd name="connsiteY2" fmla="*/ 909556 h 2540529"/>
              <a:gd name="connsiteX3" fmla="*/ 3061881 w 3061881"/>
              <a:gd name="connsiteY3" fmla="*/ 2315281 h 2540529"/>
              <a:gd name="connsiteX4" fmla="*/ 3030226 w 3061881"/>
              <a:gd name="connsiteY4" fmla="*/ 2380992 h 2540529"/>
              <a:gd name="connsiteX5" fmla="*/ 2949460 w 3061881"/>
              <a:gd name="connsiteY5" fmla="*/ 2513937 h 2540529"/>
              <a:gd name="connsiteX6" fmla="*/ 2929575 w 3061881"/>
              <a:gd name="connsiteY6" fmla="*/ 2540529 h 2540529"/>
              <a:gd name="connsiteX7" fmla="*/ 295261 w 3061881"/>
              <a:gd name="connsiteY7" fmla="*/ 2540529 h 2540529"/>
              <a:gd name="connsiteX8" fmla="*/ 275376 w 3061881"/>
              <a:gd name="connsiteY8" fmla="*/ 2513937 h 2540529"/>
              <a:gd name="connsiteX9" fmla="*/ 0 w 3061881"/>
              <a:gd name="connsiteY9" fmla="*/ 1612418 h 2540529"/>
              <a:gd name="connsiteX10" fmla="*/ 1612418 w 3061881"/>
              <a:gd name="connsiteY10" fmla="*/ 0 h 254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61881" h="2540529">
                <a:moveTo>
                  <a:pt x="1612418" y="0"/>
                </a:moveTo>
                <a:cubicBezTo>
                  <a:pt x="2224646" y="0"/>
                  <a:pt x="2757180" y="341213"/>
                  <a:pt x="3030226" y="843844"/>
                </a:cubicBezTo>
                <a:lnTo>
                  <a:pt x="3061881" y="909556"/>
                </a:lnTo>
                <a:lnTo>
                  <a:pt x="3061881" y="2315281"/>
                </a:lnTo>
                <a:lnTo>
                  <a:pt x="3030226" y="2380992"/>
                </a:lnTo>
                <a:cubicBezTo>
                  <a:pt x="3005404" y="2426686"/>
                  <a:pt x="2978437" y="2471046"/>
                  <a:pt x="2949460" y="2513937"/>
                </a:cubicBezTo>
                <a:lnTo>
                  <a:pt x="2929575" y="2540529"/>
                </a:lnTo>
                <a:lnTo>
                  <a:pt x="295261" y="2540529"/>
                </a:lnTo>
                <a:lnTo>
                  <a:pt x="275376" y="2513937"/>
                </a:lnTo>
                <a:cubicBezTo>
                  <a:pt x="101518" y="2256593"/>
                  <a:pt x="0" y="1946361"/>
                  <a:pt x="0" y="1612418"/>
                </a:cubicBezTo>
                <a:cubicBezTo>
                  <a:pt x="0" y="721904"/>
                  <a:pt x="721904" y="0"/>
                  <a:pt x="1612418"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Image 3">
            <a:extLst>
              <a:ext uri="{FF2B5EF4-FFF2-40B4-BE49-F238E27FC236}">
                <a16:creationId xmlns:a16="http://schemas.microsoft.com/office/drawing/2014/main" id="{C2F2F50B-49C4-4720-AF00-428BFF8D295A}"/>
              </a:ext>
            </a:extLst>
          </p:cNvPr>
          <p:cNvPicPr>
            <a:picLocks noChangeAspect="1"/>
          </p:cNvPicPr>
          <p:nvPr/>
        </p:nvPicPr>
        <p:blipFill rotWithShape="1">
          <a:blip r:embed="rId4"/>
          <a:srcRect l="5280" r="6782" b="2"/>
          <a:stretch/>
        </p:blipFill>
        <p:spPr>
          <a:xfrm>
            <a:off x="6436788" y="3428149"/>
            <a:ext cx="1974444" cy="1661466"/>
          </a:xfrm>
          <a:prstGeom prst="rect">
            <a:avLst/>
          </a:prstGeom>
        </p:spPr>
      </p:pic>
      <p:pic>
        <p:nvPicPr>
          <p:cNvPr id="2052" name="Picture 4" descr="Des idées lumineuses pour l'éclairage public ! | Energie 3.0 : le ...">
            <a:extLst>
              <a:ext uri="{FF2B5EF4-FFF2-40B4-BE49-F238E27FC236}">
                <a16:creationId xmlns:a16="http://schemas.microsoft.com/office/drawing/2014/main" id="{85AB75F7-20D2-4EEC-9DDA-AFB0D0BA410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9087" b="4368"/>
          <a:stretch/>
        </p:blipFill>
        <p:spPr bwMode="auto">
          <a:xfrm>
            <a:off x="9871789" y="4882249"/>
            <a:ext cx="1764946" cy="1764934"/>
          </a:xfrm>
          <a:prstGeom prst="rect">
            <a:avLst/>
          </a:prstGeom>
          <a:noFill/>
          <a:extLst>
            <a:ext uri="{909E8E84-426E-40DD-AFC4-6F175D3DCCD1}">
              <a14:hiddenFill xmlns:a14="http://schemas.microsoft.com/office/drawing/2010/main">
                <a:solidFill>
                  <a:srgbClr val="FFFFFF"/>
                </a:solidFill>
              </a14:hiddenFill>
            </a:ext>
          </a:extLst>
        </p:spPr>
      </p:pic>
      <p:sp>
        <p:nvSpPr>
          <p:cNvPr id="5" name="Explosion : 8 points 4">
            <a:extLst>
              <a:ext uri="{FF2B5EF4-FFF2-40B4-BE49-F238E27FC236}">
                <a16:creationId xmlns:a16="http://schemas.microsoft.com/office/drawing/2014/main" id="{D66B1BC6-6D54-E2C4-585B-B549FA10EE41}"/>
              </a:ext>
            </a:extLst>
          </p:cNvPr>
          <p:cNvSpPr/>
          <p:nvPr/>
        </p:nvSpPr>
        <p:spPr>
          <a:xfrm>
            <a:off x="-10300" y="38815"/>
            <a:ext cx="2413866" cy="1585838"/>
          </a:xfrm>
          <a:prstGeom prst="irregularSeal1">
            <a:avLst/>
          </a:prstGeom>
          <a:effectLst>
            <a:glow rad="228600">
              <a:schemeClr val="accent6">
                <a:satMod val="175000"/>
                <a:alpha val="40000"/>
              </a:scheme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fr-CH" dirty="0"/>
              <a:t>OIBT Chap.1 Art.1 al.5</a:t>
            </a:r>
          </a:p>
        </p:txBody>
      </p:sp>
    </p:spTree>
    <p:extLst>
      <p:ext uri="{BB962C8B-B14F-4D97-AF65-F5344CB8AC3E}">
        <p14:creationId xmlns:p14="http://schemas.microsoft.com/office/powerpoint/2010/main" val="3014505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9425D4AB-CD98-4DD6-9398-3C8961DE0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69" y="0"/>
            <a:ext cx="755293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 name="Picture 78">
            <a:extLst>
              <a:ext uri="{FF2B5EF4-FFF2-40B4-BE49-F238E27FC236}">
                <a16:creationId xmlns:a16="http://schemas.microsoft.com/office/drawing/2014/main" id="{97818316-E7CB-4E73-AF79-E9CAB873E72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A3782236-A5D6-4E2F-B358-415B819124A3}"/>
              </a:ext>
            </a:extLst>
          </p:cNvPr>
          <p:cNvSpPr>
            <a:spLocks noGrp="1"/>
          </p:cNvSpPr>
          <p:nvPr>
            <p:ph type="title"/>
          </p:nvPr>
        </p:nvSpPr>
        <p:spPr>
          <a:xfrm>
            <a:off x="796860" y="1440551"/>
            <a:ext cx="4133690" cy="1454051"/>
          </a:xfrm>
        </p:spPr>
        <p:txBody>
          <a:bodyPr>
            <a:normAutofit/>
          </a:bodyPr>
          <a:lstStyle/>
          <a:p>
            <a:r>
              <a:rPr lang="fr-CH" sz="3100" dirty="0">
                <a:solidFill>
                  <a:srgbClr val="000000"/>
                </a:solidFill>
              </a:rPr>
              <a:t>Par installations électriques on entend :</a:t>
            </a:r>
          </a:p>
        </p:txBody>
      </p:sp>
      <p:sp>
        <p:nvSpPr>
          <p:cNvPr id="81" name="Oval 80">
            <a:extLst>
              <a:ext uri="{FF2B5EF4-FFF2-40B4-BE49-F238E27FC236}">
                <a16:creationId xmlns:a16="http://schemas.microsoft.com/office/drawing/2014/main" id="{D8B47C9F-A960-4902-8507-38F18DD3D0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6695" y="511733"/>
            <a:ext cx="1857636" cy="1857636"/>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8" name="Picture 8" descr="À vendre tableau électrique pour chantier de 80 A">
            <a:extLst>
              <a:ext uri="{FF2B5EF4-FFF2-40B4-BE49-F238E27FC236}">
                <a16:creationId xmlns:a16="http://schemas.microsoft.com/office/drawing/2014/main" id="{8C764D21-0361-449E-BFDF-FE28F67AA13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959218" y="963944"/>
            <a:ext cx="1272591" cy="953214"/>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FCD06DB7-E6A8-4FFC-A8E7-EAF5A4AD689D}"/>
              </a:ext>
            </a:extLst>
          </p:cNvPr>
          <p:cNvSpPr>
            <a:spLocks noGrp="1"/>
          </p:cNvSpPr>
          <p:nvPr>
            <p:ph idx="1"/>
          </p:nvPr>
        </p:nvSpPr>
        <p:spPr>
          <a:xfrm>
            <a:off x="564427" y="2933578"/>
            <a:ext cx="5455249" cy="3772022"/>
          </a:xfrm>
        </p:spPr>
        <p:txBody>
          <a:bodyPr anchor="ctr">
            <a:normAutofit fontScale="25000" lnSpcReduction="20000"/>
          </a:bodyPr>
          <a:lstStyle/>
          <a:p>
            <a:r>
              <a:rPr lang="fr-CH" sz="8000" dirty="0">
                <a:solidFill>
                  <a:srgbClr val="000000"/>
                </a:solidFill>
              </a:rPr>
              <a:t>Les installations intérieures</a:t>
            </a:r>
          </a:p>
          <a:p>
            <a:r>
              <a:rPr lang="fr-CH" sz="8000" dirty="0">
                <a:solidFill>
                  <a:srgbClr val="000000"/>
                </a:solidFill>
              </a:rPr>
              <a:t>Les installations alimentées par une installation intérieur</a:t>
            </a:r>
          </a:p>
          <a:p>
            <a:r>
              <a:rPr lang="fr-CH" sz="8000" dirty="0">
                <a:solidFill>
                  <a:srgbClr val="000000"/>
                </a:solidFill>
              </a:rPr>
              <a:t>Les installations de production d'énergie, qu’elles soient reliées ou non au réseau de distribution à basse tension</a:t>
            </a:r>
          </a:p>
          <a:p>
            <a:r>
              <a:rPr lang="fr-CH" sz="8000" dirty="0">
                <a:solidFill>
                  <a:srgbClr val="000000"/>
                </a:solidFill>
              </a:rPr>
              <a:t>Les installations qui desservent les places de camping, les ports de plaisance, </a:t>
            </a:r>
            <a:r>
              <a:rPr lang="fr-CH" sz="8000" dirty="0" err="1">
                <a:solidFill>
                  <a:srgbClr val="000000"/>
                </a:solidFill>
              </a:rPr>
              <a:t>etc</a:t>
            </a:r>
            <a:endParaRPr lang="fr-CH" sz="8000" dirty="0">
              <a:solidFill>
                <a:srgbClr val="000000"/>
              </a:solidFill>
            </a:endParaRPr>
          </a:p>
          <a:p>
            <a:r>
              <a:rPr lang="fr-CH" sz="8000" dirty="0">
                <a:solidFill>
                  <a:srgbClr val="000000"/>
                </a:solidFill>
              </a:rPr>
              <a:t>Les installations alimentent des chantiers, des marchés, des cirques, des entreprises foraines, des distributeurs automatiques de billets, des panneaux publicitaires, l’éclairage de bâtiments </a:t>
            </a:r>
          </a:p>
          <a:p>
            <a:r>
              <a:rPr lang="fr-CH" sz="8000" dirty="0">
                <a:solidFill>
                  <a:srgbClr val="000000"/>
                </a:solidFill>
              </a:rPr>
              <a:t>les installations électriques provisoires raccordés à demeure (fixe)</a:t>
            </a:r>
          </a:p>
          <a:p>
            <a:endParaRPr lang="fr-CH" sz="1400" dirty="0">
              <a:solidFill>
                <a:srgbClr val="000000"/>
              </a:solidFill>
            </a:endParaRPr>
          </a:p>
          <a:p>
            <a:endParaRPr lang="fr-CH" sz="1400" dirty="0">
              <a:solidFill>
                <a:srgbClr val="000000"/>
              </a:solidFill>
            </a:endParaRPr>
          </a:p>
          <a:p>
            <a:endParaRPr lang="fr-CH" sz="1400" dirty="0">
              <a:solidFill>
                <a:srgbClr val="000000"/>
              </a:solidFill>
            </a:endParaRPr>
          </a:p>
        </p:txBody>
      </p:sp>
      <p:sp>
        <p:nvSpPr>
          <p:cNvPr id="83" name="Oval 82">
            <a:extLst>
              <a:ext uri="{FF2B5EF4-FFF2-40B4-BE49-F238E27FC236}">
                <a16:creationId xmlns:a16="http://schemas.microsoft.com/office/drawing/2014/main" id="{D4E15E95-445D-4A45-BC1E-8468CE170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677" y="2933578"/>
            <a:ext cx="2737876" cy="2737876"/>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75">
            <a:extLst>
              <a:ext uri="{FF2B5EF4-FFF2-40B4-BE49-F238E27FC236}">
                <a16:creationId xmlns:a16="http://schemas.microsoft.com/office/drawing/2014/main" id="{133B9781-B73C-44F8-97CB-D1807A63B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996" y="-26552"/>
            <a:ext cx="4082004" cy="3428999"/>
          </a:xfrm>
          <a:custGeom>
            <a:avLst/>
            <a:gdLst>
              <a:gd name="connsiteX0" fmla="*/ 350681 w 4082004"/>
              <a:gd name="connsiteY0" fmla="*/ 0 h 3428999"/>
              <a:gd name="connsiteX1" fmla="*/ 4082004 w 4082004"/>
              <a:gd name="connsiteY1" fmla="*/ 0 h 3428999"/>
              <a:gd name="connsiteX2" fmla="*/ 4082004 w 4082004"/>
              <a:gd name="connsiteY2" fmla="*/ 2444823 h 3428999"/>
              <a:gd name="connsiteX3" fmla="*/ 4081788 w 4082004"/>
              <a:gd name="connsiteY3" fmla="*/ 2445178 h 3428999"/>
              <a:gd name="connsiteX4" fmla="*/ 2231442 w 4082004"/>
              <a:gd name="connsiteY4" fmla="*/ 3428999 h 3428999"/>
              <a:gd name="connsiteX5" fmla="*/ 0 w 4082004"/>
              <a:gd name="connsiteY5" fmla="*/ 1197557 h 3428999"/>
              <a:gd name="connsiteX6" fmla="*/ 269323 w 4082004"/>
              <a:gd name="connsiteY6" fmla="*/ 133920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2004" h="3428999">
                <a:moveTo>
                  <a:pt x="350681" y="0"/>
                </a:moveTo>
                <a:lnTo>
                  <a:pt x="4082004" y="0"/>
                </a:lnTo>
                <a:lnTo>
                  <a:pt x="4082004" y="2444823"/>
                </a:lnTo>
                <a:lnTo>
                  <a:pt x="4081788" y="2445178"/>
                </a:lnTo>
                <a:cubicBezTo>
                  <a:pt x="3680782" y="3038745"/>
                  <a:pt x="3001686" y="3428999"/>
                  <a:pt x="2231442" y="3428999"/>
                </a:cubicBezTo>
                <a:cubicBezTo>
                  <a:pt x="999051" y="3428999"/>
                  <a:pt x="0" y="2429948"/>
                  <a:pt x="0" y="1197557"/>
                </a:cubicBezTo>
                <a:cubicBezTo>
                  <a:pt x="0" y="812435"/>
                  <a:pt x="97564" y="450100"/>
                  <a:pt x="269323" y="13392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124" name="Picture 4" descr="Plan maison gratuit">
            <a:extLst>
              <a:ext uri="{FF2B5EF4-FFF2-40B4-BE49-F238E27FC236}">
                <a16:creationId xmlns:a16="http://schemas.microsoft.com/office/drawing/2014/main" id="{74F715FD-E589-4A34-BF7F-752605962F5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668068" y="371236"/>
            <a:ext cx="3217333" cy="199813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Électricité: le 220V est indispensable à la majorité des camping ...">
            <a:extLst>
              <a:ext uri="{FF2B5EF4-FFF2-40B4-BE49-F238E27FC236}">
                <a16:creationId xmlns:a16="http://schemas.microsoft.com/office/drawing/2014/main" id="{8B38DD63-0D28-41A9-9DE1-057101937DF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462567" y="3605299"/>
            <a:ext cx="1852096" cy="1394435"/>
          </a:xfrm>
          <a:prstGeom prst="rect">
            <a:avLst/>
          </a:prstGeom>
          <a:noFill/>
          <a:extLst>
            <a:ext uri="{909E8E84-426E-40DD-AFC4-6F175D3DCCD1}">
              <a14:hiddenFill xmlns:a14="http://schemas.microsoft.com/office/drawing/2010/main">
                <a:solidFill>
                  <a:srgbClr val="FFFFFF"/>
                </a:solidFill>
              </a14:hiddenFill>
            </a:ext>
          </a:extLst>
        </p:spPr>
      </p:pic>
      <p:sp>
        <p:nvSpPr>
          <p:cNvPr id="87" name="Freeform 79">
            <a:extLst>
              <a:ext uri="{FF2B5EF4-FFF2-40B4-BE49-F238E27FC236}">
                <a16:creationId xmlns:a16="http://schemas.microsoft.com/office/drawing/2014/main" id="{1FCEDCAD-7B1A-4AE2-818E-D93A48758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3618" y="4326947"/>
            <a:ext cx="3068382" cy="2540529"/>
          </a:xfrm>
          <a:custGeom>
            <a:avLst/>
            <a:gdLst>
              <a:gd name="connsiteX0" fmla="*/ 1612418 w 3068382"/>
              <a:gd name="connsiteY0" fmla="*/ 0 h 2540529"/>
              <a:gd name="connsiteX1" fmla="*/ 3030226 w 3068382"/>
              <a:gd name="connsiteY1" fmla="*/ 843844 h 2540529"/>
              <a:gd name="connsiteX2" fmla="*/ 3068382 w 3068382"/>
              <a:gd name="connsiteY2" fmla="*/ 923051 h 2540529"/>
              <a:gd name="connsiteX3" fmla="*/ 3068382 w 3068382"/>
              <a:gd name="connsiteY3" fmla="*/ 2301785 h 2540529"/>
              <a:gd name="connsiteX4" fmla="*/ 3030226 w 3068382"/>
              <a:gd name="connsiteY4" fmla="*/ 2380992 h 2540529"/>
              <a:gd name="connsiteX5" fmla="*/ 2949460 w 3068382"/>
              <a:gd name="connsiteY5" fmla="*/ 2513937 h 2540529"/>
              <a:gd name="connsiteX6" fmla="*/ 2929575 w 3068382"/>
              <a:gd name="connsiteY6" fmla="*/ 2540529 h 2540529"/>
              <a:gd name="connsiteX7" fmla="*/ 295261 w 3068382"/>
              <a:gd name="connsiteY7" fmla="*/ 2540529 h 2540529"/>
              <a:gd name="connsiteX8" fmla="*/ 275376 w 3068382"/>
              <a:gd name="connsiteY8" fmla="*/ 2513937 h 2540529"/>
              <a:gd name="connsiteX9" fmla="*/ 0 w 3068382"/>
              <a:gd name="connsiteY9" fmla="*/ 1612418 h 2540529"/>
              <a:gd name="connsiteX10" fmla="*/ 1612418 w 3068382"/>
              <a:gd name="connsiteY10" fmla="*/ 0 h 254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68382" h="2540529">
                <a:moveTo>
                  <a:pt x="1612418" y="0"/>
                </a:moveTo>
                <a:cubicBezTo>
                  <a:pt x="2224646" y="0"/>
                  <a:pt x="2757180" y="341213"/>
                  <a:pt x="3030226" y="843844"/>
                </a:cubicBezTo>
                <a:lnTo>
                  <a:pt x="3068382" y="923051"/>
                </a:lnTo>
                <a:lnTo>
                  <a:pt x="3068382" y="2301785"/>
                </a:lnTo>
                <a:lnTo>
                  <a:pt x="3030226" y="2380992"/>
                </a:lnTo>
                <a:cubicBezTo>
                  <a:pt x="3005403" y="2426686"/>
                  <a:pt x="2978437" y="2471046"/>
                  <a:pt x="2949460" y="2513937"/>
                </a:cubicBezTo>
                <a:lnTo>
                  <a:pt x="2929575" y="2540529"/>
                </a:lnTo>
                <a:lnTo>
                  <a:pt x="295261" y="2540529"/>
                </a:lnTo>
                <a:lnTo>
                  <a:pt x="275376" y="2513937"/>
                </a:lnTo>
                <a:cubicBezTo>
                  <a:pt x="101518" y="2256593"/>
                  <a:pt x="0" y="1946361"/>
                  <a:pt x="0" y="1612418"/>
                </a:cubicBezTo>
                <a:cubicBezTo>
                  <a:pt x="0" y="721904"/>
                  <a:pt x="721904" y="0"/>
                  <a:pt x="1612418"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126" name="Picture 6" descr="Comment entretenir ses panneaux solaires pour un meilleur rendement ?">
            <a:extLst>
              <a:ext uri="{FF2B5EF4-FFF2-40B4-BE49-F238E27FC236}">
                <a16:creationId xmlns:a16="http://schemas.microsoft.com/office/drawing/2014/main" id="{037A1946-4EA0-4677-9464-9ECE3B62F6E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540046" y="5430043"/>
            <a:ext cx="2345355" cy="810436"/>
          </a:xfrm>
          <a:prstGeom prst="rect">
            <a:avLst/>
          </a:prstGeom>
          <a:noFill/>
          <a:extLst>
            <a:ext uri="{909E8E84-426E-40DD-AFC4-6F175D3DCCD1}">
              <a14:hiddenFill xmlns:a14="http://schemas.microsoft.com/office/drawing/2010/main">
                <a:solidFill>
                  <a:srgbClr val="FFFFFF"/>
                </a:solidFill>
              </a14:hiddenFill>
            </a:ext>
          </a:extLst>
        </p:spPr>
      </p:pic>
      <p:sp>
        <p:nvSpPr>
          <p:cNvPr id="4" name="Explosion : 8 points 3">
            <a:extLst>
              <a:ext uri="{FF2B5EF4-FFF2-40B4-BE49-F238E27FC236}">
                <a16:creationId xmlns:a16="http://schemas.microsoft.com/office/drawing/2014/main" id="{6FEA62C2-7702-DBE8-BDDD-CC40BC0870EE}"/>
              </a:ext>
            </a:extLst>
          </p:cNvPr>
          <p:cNvSpPr/>
          <p:nvPr/>
        </p:nvSpPr>
        <p:spPr>
          <a:xfrm>
            <a:off x="0" y="10036"/>
            <a:ext cx="2413866" cy="1585838"/>
          </a:xfrm>
          <a:prstGeom prst="irregularSeal1">
            <a:avLst/>
          </a:prstGeom>
          <a:effectLst>
            <a:glow rad="228600">
              <a:schemeClr val="accent6">
                <a:satMod val="175000"/>
                <a:alpha val="40000"/>
              </a:scheme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fr-CH" dirty="0"/>
              <a:t>OIBT Chap.1 Art.2 al.1</a:t>
            </a:r>
          </a:p>
        </p:txBody>
      </p:sp>
    </p:spTree>
    <p:extLst>
      <p:ext uri="{BB962C8B-B14F-4D97-AF65-F5344CB8AC3E}">
        <p14:creationId xmlns:p14="http://schemas.microsoft.com/office/powerpoint/2010/main" val="21755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C85A47-57DA-401D-A781-67DD3FAEEF4E}"/>
              </a:ext>
            </a:extLst>
          </p:cNvPr>
          <p:cNvSpPr>
            <a:spLocks noGrp="1"/>
          </p:cNvSpPr>
          <p:nvPr>
            <p:ph type="title"/>
          </p:nvPr>
        </p:nvSpPr>
        <p:spPr/>
        <p:txBody>
          <a:bodyPr/>
          <a:lstStyle/>
          <a:p>
            <a:r>
              <a:rPr lang="fr-CH" dirty="0"/>
              <a:t>Point de transition ? </a:t>
            </a:r>
          </a:p>
        </p:txBody>
      </p:sp>
      <p:pic>
        <p:nvPicPr>
          <p:cNvPr id="6146" name="Picture 2" descr="Coffrets d'introduction - Sotero - Technique de l'énergie ...">
            <a:extLst>
              <a:ext uri="{FF2B5EF4-FFF2-40B4-BE49-F238E27FC236}">
                <a16:creationId xmlns:a16="http://schemas.microsoft.com/office/drawing/2014/main" id="{942F21E6-5398-4848-ADDD-6BEAD6894A8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33870" y="1825625"/>
            <a:ext cx="3124260" cy="435133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necteur droit 4">
            <a:extLst>
              <a:ext uri="{FF2B5EF4-FFF2-40B4-BE49-F238E27FC236}">
                <a16:creationId xmlns:a16="http://schemas.microsoft.com/office/drawing/2014/main" id="{76435BB1-D347-40DF-93BF-E36C29FEFE37}"/>
              </a:ext>
            </a:extLst>
          </p:cNvPr>
          <p:cNvCxnSpPr/>
          <p:nvPr/>
        </p:nvCxnSpPr>
        <p:spPr>
          <a:xfrm>
            <a:off x="1391203" y="3680670"/>
            <a:ext cx="9825135" cy="0"/>
          </a:xfrm>
          <a:prstGeom prst="line">
            <a:avLst/>
          </a:prstGeom>
          <a:ln w="57150">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711C7B7E-0F93-4667-9D64-B96124ABF8E0}"/>
              </a:ext>
            </a:extLst>
          </p:cNvPr>
          <p:cNvSpPr/>
          <p:nvPr/>
        </p:nvSpPr>
        <p:spPr>
          <a:xfrm>
            <a:off x="1694576" y="2508308"/>
            <a:ext cx="2063692" cy="6690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t>Installation intérieure</a:t>
            </a:r>
          </a:p>
        </p:txBody>
      </p:sp>
      <p:sp>
        <p:nvSpPr>
          <p:cNvPr id="7" name="Rectangle 6">
            <a:extLst>
              <a:ext uri="{FF2B5EF4-FFF2-40B4-BE49-F238E27FC236}">
                <a16:creationId xmlns:a16="http://schemas.microsoft.com/office/drawing/2014/main" id="{F69B1A25-F3B4-448E-BB9B-2181BE2BC01B}"/>
              </a:ext>
            </a:extLst>
          </p:cNvPr>
          <p:cNvSpPr/>
          <p:nvPr/>
        </p:nvSpPr>
        <p:spPr>
          <a:xfrm>
            <a:off x="1694576" y="4259813"/>
            <a:ext cx="2063692" cy="6690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t>Réseau électrique </a:t>
            </a:r>
          </a:p>
        </p:txBody>
      </p:sp>
      <p:pic>
        <p:nvPicPr>
          <p:cNvPr id="6152" name="Picture 8" descr="Groupe E - Partageons plus que l'énergie - Gustav Akademie ...">
            <a:extLst>
              <a:ext uri="{FF2B5EF4-FFF2-40B4-BE49-F238E27FC236}">
                <a16:creationId xmlns:a16="http://schemas.microsoft.com/office/drawing/2014/main" id="{E0185ADD-4EF1-4E70-9368-7F7C3555D5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6422" y="5322268"/>
            <a:ext cx="1694477" cy="696769"/>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Article Le saviez-vous ? - Electrocution ou électrisation : quelle ...">
            <a:extLst>
              <a:ext uri="{FF2B5EF4-FFF2-40B4-BE49-F238E27FC236}">
                <a16:creationId xmlns:a16="http://schemas.microsoft.com/office/drawing/2014/main" id="{41034ED4-66EF-4F95-AC9D-014843FA71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8040" y="4450730"/>
            <a:ext cx="2619375" cy="174307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86D440AC-B7CE-49A6-857A-856F2B1C8BFA}"/>
              </a:ext>
            </a:extLst>
          </p:cNvPr>
          <p:cNvSpPr txBox="1"/>
          <p:nvPr/>
        </p:nvSpPr>
        <p:spPr>
          <a:xfrm>
            <a:off x="7239698" y="6200061"/>
            <a:ext cx="5360566" cy="646331"/>
          </a:xfrm>
          <a:prstGeom prst="rect">
            <a:avLst/>
          </a:prstGeom>
          <a:noFill/>
        </p:spPr>
        <p:txBody>
          <a:bodyPr wrap="square" rtlCol="0">
            <a:spAutoFit/>
          </a:bodyPr>
          <a:lstStyle/>
          <a:p>
            <a:r>
              <a:rPr lang="fr-CH" dirty="0"/>
              <a:t>                           </a:t>
            </a:r>
            <a:r>
              <a:rPr lang="fr-CH" dirty="0" err="1"/>
              <a:t>Icc</a:t>
            </a:r>
            <a:r>
              <a:rPr lang="fr-CH" dirty="0"/>
              <a:t> = 15 à 25x In !!! </a:t>
            </a:r>
            <a:r>
              <a:rPr lang="fr-CH" dirty="0">
                <a:hlinkClick r:id="rId5"/>
              </a:rPr>
              <a:t>https://www.youtube.com/watch?v=WzFRmN3SdsI</a:t>
            </a:r>
            <a:endParaRPr lang="fr-CH" dirty="0"/>
          </a:p>
        </p:txBody>
      </p:sp>
      <p:sp>
        <p:nvSpPr>
          <p:cNvPr id="16" name="ZoneTexte 15">
            <a:extLst>
              <a:ext uri="{FF2B5EF4-FFF2-40B4-BE49-F238E27FC236}">
                <a16:creationId xmlns:a16="http://schemas.microsoft.com/office/drawing/2014/main" id="{C7D66C44-BFDE-4D83-9078-BB20D5AAF3EF}"/>
              </a:ext>
            </a:extLst>
          </p:cNvPr>
          <p:cNvSpPr txBox="1"/>
          <p:nvPr/>
        </p:nvSpPr>
        <p:spPr>
          <a:xfrm>
            <a:off x="3962007" y="1425019"/>
            <a:ext cx="4267986" cy="461665"/>
          </a:xfrm>
          <a:prstGeom prst="rect">
            <a:avLst/>
          </a:prstGeom>
          <a:noFill/>
        </p:spPr>
        <p:txBody>
          <a:bodyPr wrap="square">
            <a:spAutoFit/>
          </a:bodyPr>
          <a:lstStyle/>
          <a:p>
            <a:r>
              <a:rPr lang="fr-CH" sz="2400" dirty="0"/>
              <a:t>coupe-surintensité général </a:t>
            </a:r>
            <a:r>
              <a:rPr lang="fr-CH" sz="2400" dirty="0">
                <a:solidFill>
                  <a:srgbClr val="FF0000"/>
                </a:solidFill>
              </a:rPr>
              <a:t>(CSG)</a:t>
            </a:r>
          </a:p>
        </p:txBody>
      </p:sp>
      <p:sp>
        <p:nvSpPr>
          <p:cNvPr id="3" name="Explosion : 8 points 2">
            <a:extLst>
              <a:ext uri="{FF2B5EF4-FFF2-40B4-BE49-F238E27FC236}">
                <a16:creationId xmlns:a16="http://schemas.microsoft.com/office/drawing/2014/main" id="{1B7A60E5-30CE-0E69-2F05-9C0D94CDCD0A}"/>
              </a:ext>
            </a:extLst>
          </p:cNvPr>
          <p:cNvSpPr/>
          <p:nvPr/>
        </p:nvSpPr>
        <p:spPr>
          <a:xfrm>
            <a:off x="9778134" y="25835"/>
            <a:ext cx="2413866" cy="1585838"/>
          </a:xfrm>
          <a:prstGeom prst="irregularSeal1">
            <a:avLst/>
          </a:prstGeom>
          <a:effectLst>
            <a:glow rad="228600">
              <a:schemeClr val="accent6">
                <a:satMod val="175000"/>
                <a:alpha val="40000"/>
              </a:scheme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fr-CH" dirty="0"/>
              <a:t>OIBT Chap.1 Art.2 al.2</a:t>
            </a:r>
          </a:p>
        </p:txBody>
      </p:sp>
    </p:spTree>
    <p:extLst>
      <p:ext uri="{BB962C8B-B14F-4D97-AF65-F5344CB8AC3E}">
        <p14:creationId xmlns:p14="http://schemas.microsoft.com/office/powerpoint/2010/main" val="17576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gtEl>
                                        <p:attrNameLst>
                                          <p:attrName>style.visibility</p:attrName>
                                        </p:attrNameLst>
                                      </p:cBhvr>
                                      <p:to>
                                        <p:strVal val="visible"/>
                                      </p:to>
                                    </p:set>
                                    <p:anim calcmode="lin" valueType="num">
                                      <p:cBhvr additive="base">
                                        <p:cTn id="13" dur="500" fill="hold"/>
                                        <p:tgtEl>
                                          <p:spTgt spid="6146"/>
                                        </p:tgtEl>
                                        <p:attrNameLst>
                                          <p:attrName>ppt_x</p:attrName>
                                        </p:attrNameLst>
                                      </p:cBhvr>
                                      <p:tavLst>
                                        <p:tav tm="0">
                                          <p:val>
                                            <p:strVal val="#ppt_x"/>
                                          </p:val>
                                        </p:tav>
                                        <p:tav tm="100000">
                                          <p:val>
                                            <p:strVal val="#ppt_x"/>
                                          </p:val>
                                        </p:tav>
                                      </p:tavLst>
                                    </p:anim>
                                    <p:anim calcmode="lin" valueType="num">
                                      <p:cBhvr additive="base">
                                        <p:cTn id="14"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152"/>
                                        </p:tgtEl>
                                        <p:attrNameLst>
                                          <p:attrName>style.visibility</p:attrName>
                                        </p:attrNameLst>
                                      </p:cBhvr>
                                      <p:to>
                                        <p:strVal val="visible"/>
                                      </p:to>
                                    </p:set>
                                    <p:anim calcmode="lin" valueType="num">
                                      <p:cBhvr additive="base">
                                        <p:cTn id="33" dur="500" fill="hold"/>
                                        <p:tgtEl>
                                          <p:spTgt spid="6152"/>
                                        </p:tgtEl>
                                        <p:attrNameLst>
                                          <p:attrName>ppt_x</p:attrName>
                                        </p:attrNameLst>
                                      </p:cBhvr>
                                      <p:tavLst>
                                        <p:tav tm="0">
                                          <p:val>
                                            <p:strVal val="#ppt_x"/>
                                          </p:val>
                                        </p:tav>
                                        <p:tav tm="100000">
                                          <p:val>
                                            <p:strVal val="#ppt_x"/>
                                          </p:val>
                                        </p:tav>
                                      </p:tavLst>
                                    </p:anim>
                                    <p:anim calcmode="lin" valueType="num">
                                      <p:cBhvr additive="base">
                                        <p:cTn id="34" dur="500" fill="hold"/>
                                        <p:tgtEl>
                                          <p:spTgt spid="615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6154"/>
                                        </p:tgtEl>
                                        <p:attrNameLst>
                                          <p:attrName>style.visibility</p:attrName>
                                        </p:attrNameLst>
                                      </p:cBhvr>
                                      <p:to>
                                        <p:strVal val="visible"/>
                                      </p:to>
                                    </p:set>
                                    <p:anim calcmode="lin" valueType="num">
                                      <p:cBhvr additive="base">
                                        <p:cTn id="39" dur="500" fill="hold"/>
                                        <p:tgtEl>
                                          <p:spTgt spid="6154"/>
                                        </p:tgtEl>
                                        <p:attrNameLst>
                                          <p:attrName>ppt_x</p:attrName>
                                        </p:attrNameLst>
                                      </p:cBhvr>
                                      <p:tavLst>
                                        <p:tav tm="0">
                                          <p:val>
                                            <p:strVal val="#ppt_x"/>
                                          </p:val>
                                        </p:tav>
                                        <p:tav tm="100000">
                                          <p:val>
                                            <p:strVal val="#ppt_x"/>
                                          </p:val>
                                        </p:tav>
                                      </p:tavLst>
                                    </p:anim>
                                    <p:anim calcmode="lin" valueType="num">
                                      <p:cBhvr additive="base">
                                        <p:cTn id="40" dur="500" fill="hold"/>
                                        <p:tgtEl>
                                          <p:spTgt spid="61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6"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7FB8BF1253B4847A22376EFCE9D7A31" ma:contentTypeVersion="13" ma:contentTypeDescription="Crée un document." ma:contentTypeScope="" ma:versionID="294d40afb1b59c9df11d418aeb789970">
  <xsd:schema xmlns:xsd="http://www.w3.org/2001/XMLSchema" xmlns:xs="http://www.w3.org/2001/XMLSchema" xmlns:p="http://schemas.microsoft.com/office/2006/metadata/properties" xmlns:ns3="3f5aaf00-5e08-467b-8ed6-05c6302b08c6" xmlns:ns4="38cb5498-d582-4c13-9914-4fcd48091daf" targetNamespace="http://schemas.microsoft.com/office/2006/metadata/properties" ma:root="true" ma:fieldsID="40c63083112ef74db40abffefe32c406" ns3:_="" ns4:_="">
    <xsd:import namespace="3f5aaf00-5e08-467b-8ed6-05c6302b08c6"/>
    <xsd:import namespace="38cb5498-d582-4c13-9914-4fcd48091da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5aaf00-5e08-467b-8ed6-05c6302b08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8cb5498-d582-4c13-9914-4fcd48091daf" elementFormDefault="qualified">
    <xsd:import namespace="http://schemas.microsoft.com/office/2006/documentManagement/types"/>
    <xsd:import namespace="http://schemas.microsoft.com/office/infopath/2007/PartnerControls"/>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element name="SharingHintHash" ma:index="20"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4E921D3-653F-4143-8EEC-E0F280742782}">
  <ds:schemaRefs>
    <ds:schemaRef ds:uri="3f5aaf00-5e08-467b-8ed6-05c6302b08c6"/>
    <ds:schemaRef ds:uri="http://purl.org/dc/elements/1.1/"/>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http://purl.org/dc/dcmitype/"/>
    <ds:schemaRef ds:uri="38cb5498-d582-4c13-9914-4fcd48091daf"/>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F1605C6B-C711-4710-AD70-C1EBD67B79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5aaf00-5e08-467b-8ed6-05c6302b08c6"/>
    <ds:schemaRef ds:uri="38cb5498-d582-4c13-9914-4fcd48091d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4D0A8EF-A13D-469C-944C-E4C70CE4484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3273</Words>
  <Application>Microsoft Office PowerPoint</Application>
  <PresentationFormat>Grand écran</PresentationFormat>
  <Paragraphs>423</Paragraphs>
  <Slides>60</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60</vt:i4>
      </vt:variant>
    </vt:vector>
  </HeadingPairs>
  <TitlesOfParts>
    <vt:vector size="68" baseType="lpstr">
      <vt:lpstr>Arial</vt:lpstr>
      <vt:lpstr>Calibri</vt:lpstr>
      <vt:lpstr>Calibri Light</vt:lpstr>
      <vt:lpstr>Frutiger Neue</vt:lpstr>
      <vt:lpstr>Frutiger Neue Regular</vt:lpstr>
      <vt:lpstr>Gotham</vt:lpstr>
      <vt:lpstr>Wingdings</vt:lpstr>
      <vt:lpstr>Thème Office</vt:lpstr>
      <vt:lpstr>OIBT</vt:lpstr>
      <vt:lpstr>Présentation PowerPoint</vt:lpstr>
      <vt:lpstr>OIBT CHAPITRE 1</vt:lpstr>
      <vt:lpstr>Champ d’application</vt:lpstr>
      <vt:lpstr>Disposition extraordinaire </vt:lpstr>
      <vt:lpstr>C’est quoi l’inspection ?</vt:lpstr>
      <vt:lpstr>L’OIBT ne s’applique pas sur:</vt:lpstr>
      <vt:lpstr>Par installations électriques on entend :</vt:lpstr>
      <vt:lpstr>Point de transition ? </vt:lpstr>
      <vt:lpstr>Exigences fondamentales (buts)?</vt:lpstr>
      <vt:lpstr>Normes Internationales harmonisées</vt:lpstr>
      <vt:lpstr>Lutte contre les perturbations</vt:lpstr>
      <vt:lpstr>Lutte contre les perturbations</vt:lpstr>
      <vt:lpstr>Devoirs du propriétaire d’une installation</vt:lpstr>
      <vt:lpstr>OIBT CHAPITRE 2</vt:lpstr>
      <vt:lpstr>Installations électriques ? </vt:lpstr>
      <vt:lpstr>Autorisation générale d’installer  (personnes physique)</vt:lpstr>
      <vt:lpstr>Définition d’une personne du métier</vt:lpstr>
      <vt:lpstr>Autorisation accordée à des entreprises  </vt:lpstr>
      <vt:lpstr>Responsable technique à temps partiel</vt:lpstr>
      <vt:lpstr>Organisation de l’entreprise</vt:lpstr>
      <vt:lpstr>Exécution de travaux d’installation par l’entreprise</vt:lpstr>
      <vt:lpstr>Recours à d’autres entreprises ou à des particuliers</vt:lpstr>
      <vt:lpstr>Autorisation temporaire </vt:lpstr>
      <vt:lpstr>Autorisation d’installer limitées</vt:lpstr>
      <vt:lpstr>Travaux effectués sur des installations propres à l’entreprise</vt:lpstr>
      <vt:lpstr>L’autorisation permet d’exécuter les travaux suivants sur des installations propres à l’entreprise:  </vt:lpstr>
      <vt:lpstr>Travaux effectués sur des installations spéciales</vt:lpstr>
      <vt:lpstr>Autorisation de raccordement </vt:lpstr>
      <vt:lpstr>Travaux d’installation sans autorisation</vt:lpstr>
      <vt:lpstr>Validité de l’autorisation d’installer</vt:lpstr>
      <vt:lpstr>Suppression de l’autorisation d’installer</vt:lpstr>
      <vt:lpstr>Registre des autorisations d’installer </vt:lpstr>
      <vt:lpstr>OIBT CHAPITRE 3</vt:lpstr>
      <vt:lpstr>La règle des 5 doigts</vt:lpstr>
      <vt:lpstr>1. Couper</vt:lpstr>
      <vt:lpstr>2. Condamner</vt:lpstr>
      <vt:lpstr>3. Vérifier</vt:lpstr>
      <vt:lpstr>4. Mettre à terre, court-circuiter</vt:lpstr>
      <vt:lpstr>5. Délimiter</vt:lpstr>
      <vt:lpstr>Travaux sous tension</vt:lpstr>
      <vt:lpstr>Avis d’installation</vt:lpstr>
      <vt:lpstr>Contrôle finale de l’installation </vt:lpstr>
      <vt:lpstr>OIBT CHAPITRE 4</vt:lpstr>
      <vt:lpstr>Organes de contrôle</vt:lpstr>
      <vt:lpstr>Présentation PowerPoint</vt:lpstr>
      <vt:lpstr>Organes de contrôle</vt:lpstr>
      <vt:lpstr>Autorisation de contrôler</vt:lpstr>
      <vt:lpstr>Autorisation de contrôler</vt:lpstr>
      <vt:lpstr>L'autorisation est :</vt:lpstr>
      <vt:lpstr>Registre des autorisations</vt:lpstr>
      <vt:lpstr>Rapport de sécurité</vt:lpstr>
      <vt:lpstr>Exigences relatives au RS</vt:lpstr>
      <vt:lpstr>L'ESTI peut…</vt:lpstr>
      <vt:lpstr>OIBT CHAPITRE 5</vt:lpstr>
      <vt:lpstr>Disposition pénal</vt:lpstr>
      <vt:lpstr>OIBT CHAPITRE 6</vt:lpstr>
      <vt:lpstr>Contrôle périodique</vt:lpstr>
      <vt:lpstr>Présentation PowerPoint</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OIBT Introduction</dc:title>
  <dc:creator>Baechler Jonathan</dc:creator>
  <cp:lastModifiedBy>Baechler Jonathan</cp:lastModifiedBy>
  <cp:revision>2</cp:revision>
  <dcterms:created xsi:type="dcterms:W3CDTF">2020-08-24T06:13:09Z</dcterms:created>
  <dcterms:modified xsi:type="dcterms:W3CDTF">2025-08-20T15:22:36Z</dcterms:modified>
</cp:coreProperties>
</file>