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363" r:id="rId5"/>
    <p:sldId id="302" r:id="rId6"/>
    <p:sldId id="293" r:id="rId7"/>
    <p:sldId id="294" r:id="rId8"/>
    <p:sldId id="295" r:id="rId9"/>
    <p:sldId id="296" r:id="rId10"/>
    <p:sldId id="297" r:id="rId11"/>
    <p:sldId id="298" r:id="rId12"/>
    <p:sldId id="299" r:id="rId13"/>
    <p:sldId id="303" r:id="rId14"/>
    <p:sldId id="300" r:id="rId15"/>
    <p:sldId id="304" r:id="rId16"/>
    <p:sldId id="305" r:id="rId17"/>
    <p:sldId id="306" r:id="rId18"/>
    <p:sldId id="308" r:id="rId19"/>
    <p:sldId id="364" r:id="rId20"/>
    <p:sldId id="309" r:id="rId21"/>
    <p:sldId id="312" r:id="rId22"/>
    <p:sldId id="311" r:id="rId23"/>
    <p:sldId id="310" r:id="rId24"/>
    <p:sldId id="313" r:id="rId25"/>
    <p:sldId id="314" r:id="rId26"/>
    <p:sldId id="315" r:id="rId27"/>
    <p:sldId id="292"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echler Jonathan, N/NB/NBL/NBLE" initials="BJN" lastIdx="2" clrIdx="0">
    <p:extLst>
      <p:ext uri="{19B8F6BF-5375-455C-9EA6-DF929625EA0E}">
        <p15:presenceInfo xmlns:p15="http://schemas.microsoft.com/office/powerpoint/2012/main" userId="S-1-5-21-3144422677-1507823506-1695946136-1450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DFDAA-E804-47D2-8D3E-DF4B60015CF2}" v="79" dt="2025-11-25T14:23:53.92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595" autoAdjust="0"/>
  </p:normalViewPr>
  <p:slideViewPr>
    <p:cSldViewPr snapToGrid="0">
      <p:cViewPr varScale="1">
        <p:scale>
          <a:sx n="103" d="100"/>
          <a:sy n="103" d="100"/>
        </p:scale>
        <p:origin x="13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chler Jonathan" userId="47f0ae59-e29e-4ab1-be6f-043bae60ed99" providerId="ADAL" clId="{498E3AF3-1427-426F-91C4-863E9996951F}"/>
    <pc:docChg chg="undo redo custSel addSld delSld modSld sldOrd">
      <pc:chgData name="Baechler Jonathan" userId="47f0ae59-e29e-4ab1-be6f-043bae60ed99" providerId="ADAL" clId="{498E3AF3-1427-426F-91C4-863E9996951F}" dt="2022-08-23T07:09:14.313" v="4130" actId="1076"/>
      <pc:docMkLst>
        <pc:docMk/>
      </pc:docMkLst>
      <pc:sldChg chg="modSp mod">
        <pc:chgData name="Baechler Jonathan" userId="47f0ae59-e29e-4ab1-be6f-043bae60ed99" providerId="ADAL" clId="{498E3AF3-1427-426F-91C4-863E9996951F}" dt="2022-08-21T13:24:05.207" v="5" actId="20577"/>
        <pc:sldMkLst>
          <pc:docMk/>
          <pc:sldMk cId="3209799926" sldId="284"/>
        </pc:sldMkLst>
      </pc:sldChg>
      <pc:sldChg chg="del">
        <pc:chgData name="Baechler Jonathan" userId="47f0ae59-e29e-4ab1-be6f-043bae60ed99" providerId="ADAL" clId="{498E3AF3-1427-426F-91C4-863E9996951F}" dt="2022-08-22T06:43:41.881" v="366" actId="47"/>
        <pc:sldMkLst>
          <pc:docMk/>
          <pc:sldMk cId="3796196464" sldId="293"/>
        </pc:sldMkLst>
      </pc:sldChg>
      <pc:sldChg chg="addSp delSp modSp mod">
        <pc:chgData name="Baechler Jonathan" userId="47f0ae59-e29e-4ab1-be6f-043bae60ed99" providerId="ADAL" clId="{498E3AF3-1427-426F-91C4-863E9996951F}" dt="2022-08-22T06:36:28.522" v="358" actId="207"/>
        <pc:sldMkLst>
          <pc:docMk/>
          <pc:sldMk cId="113064007" sldId="320"/>
        </pc:sldMkLst>
      </pc:sldChg>
      <pc:sldChg chg="addSp delSp modSp mod ord">
        <pc:chgData name="Baechler Jonathan" userId="47f0ae59-e29e-4ab1-be6f-043bae60ed99" providerId="ADAL" clId="{498E3AF3-1427-426F-91C4-863E9996951F}" dt="2022-08-22T06:37:36.522" v="361" actId="26606"/>
        <pc:sldMkLst>
          <pc:docMk/>
          <pc:sldMk cId="4217203553" sldId="321"/>
        </pc:sldMkLst>
      </pc:sldChg>
      <pc:sldChg chg="del">
        <pc:chgData name="Baechler Jonathan" userId="47f0ae59-e29e-4ab1-be6f-043bae60ed99" providerId="ADAL" clId="{498E3AF3-1427-426F-91C4-863E9996951F}" dt="2022-08-22T07:30:31.193" v="952" actId="47"/>
        <pc:sldMkLst>
          <pc:docMk/>
          <pc:sldMk cId="2006581414" sldId="322"/>
        </pc:sldMkLst>
      </pc:sldChg>
      <pc:sldChg chg="del">
        <pc:chgData name="Baechler Jonathan" userId="47f0ae59-e29e-4ab1-be6f-043bae60ed99" providerId="ADAL" clId="{498E3AF3-1427-426F-91C4-863E9996951F}" dt="2022-08-22T07:30:36.921" v="953" actId="47"/>
        <pc:sldMkLst>
          <pc:docMk/>
          <pc:sldMk cId="4005980919" sldId="323"/>
        </pc:sldMkLst>
      </pc:sldChg>
      <pc:sldChg chg="del">
        <pc:chgData name="Baechler Jonathan" userId="47f0ae59-e29e-4ab1-be6f-043bae60ed99" providerId="ADAL" clId="{498E3AF3-1427-426F-91C4-863E9996951F}" dt="2022-08-22T07:30:38.381" v="954" actId="47"/>
        <pc:sldMkLst>
          <pc:docMk/>
          <pc:sldMk cId="3340437279" sldId="324"/>
        </pc:sldMkLst>
      </pc:sldChg>
      <pc:sldChg chg="del">
        <pc:chgData name="Baechler Jonathan" userId="47f0ae59-e29e-4ab1-be6f-043bae60ed99" providerId="ADAL" clId="{498E3AF3-1427-426F-91C4-863E9996951F}" dt="2022-08-22T07:30:40.127" v="955" actId="47"/>
        <pc:sldMkLst>
          <pc:docMk/>
          <pc:sldMk cId="941792304" sldId="325"/>
        </pc:sldMkLst>
      </pc:sldChg>
      <pc:sldChg chg="del">
        <pc:chgData name="Baechler Jonathan" userId="47f0ae59-e29e-4ab1-be6f-043bae60ed99" providerId="ADAL" clId="{498E3AF3-1427-426F-91C4-863E9996951F}" dt="2022-08-22T07:30:41.999" v="956" actId="47"/>
        <pc:sldMkLst>
          <pc:docMk/>
          <pc:sldMk cId="1611692783" sldId="326"/>
        </pc:sldMkLst>
      </pc:sldChg>
      <pc:sldChg chg="del">
        <pc:chgData name="Baechler Jonathan" userId="47f0ae59-e29e-4ab1-be6f-043bae60ed99" providerId="ADAL" clId="{498E3AF3-1427-426F-91C4-863E9996951F}" dt="2022-08-22T07:30:43.476" v="957" actId="47"/>
        <pc:sldMkLst>
          <pc:docMk/>
          <pc:sldMk cId="1577659934" sldId="327"/>
        </pc:sldMkLst>
      </pc:sldChg>
      <pc:sldChg chg="del">
        <pc:chgData name="Baechler Jonathan" userId="47f0ae59-e29e-4ab1-be6f-043bae60ed99" providerId="ADAL" clId="{498E3AF3-1427-426F-91C4-863E9996951F}" dt="2022-08-22T07:30:44.883" v="958" actId="47"/>
        <pc:sldMkLst>
          <pc:docMk/>
          <pc:sldMk cId="276917549" sldId="328"/>
        </pc:sldMkLst>
      </pc:sldChg>
      <pc:sldChg chg="del">
        <pc:chgData name="Baechler Jonathan" userId="47f0ae59-e29e-4ab1-be6f-043bae60ed99" providerId="ADAL" clId="{498E3AF3-1427-426F-91C4-863E9996951F}" dt="2022-08-22T07:30:46.569" v="959" actId="47"/>
        <pc:sldMkLst>
          <pc:docMk/>
          <pc:sldMk cId="1292218722" sldId="329"/>
        </pc:sldMkLst>
      </pc:sldChg>
      <pc:sldChg chg="del">
        <pc:chgData name="Baechler Jonathan" userId="47f0ae59-e29e-4ab1-be6f-043bae60ed99" providerId="ADAL" clId="{498E3AF3-1427-426F-91C4-863E9996951F}" dt="2022-08-22T07:30:47.799" v="960" actId="47"/>
        <pc:sldMkLst>
          <pc:docMk/>
          <pc:sldMk cId="1308040067" sldId="330"/>
        </pc:sldMkLst>
      </pc:sldChg>
      <pc:sldChg chg="del">
        <pc:chgData name="Baechler Jonathan" userId="47f0ae59-e29e-4ab1-be6f-043bae60ed99" providerId="ADAL" clId="{498E3AF3-1427-426F-91C4-863E9996951F}" dt="2022-08-22T07:30:50.884" v="961" actId="47"/>
        <pc:sldMkLst>
          <pc:docMk/>
          <pc:sldMk cId="514339286" sldId="331"/>
        </pc:sldMkLst>
      </pc:sldChg>
      <pc:sldChg chg="del">
        <pc:chgData name="Baechler Jonathan" userId="47f0ae59-e29e-4ab1-be6f-043bae60ed99" providerId="ADAL" clId="{498E3AF3-1427-426F-91C4-863E9996951F}" dt="2022-08-22T07:30:52.955" v="962" actId="47"/>
        <pc:sldMkLst>
          <pc:docMk/>
          <pc:sldMk cId="509064886" sldId="332"/>
        </pc:sldMkLst>
      </pc:sldChg>
      <pc:sldChg chg="del">
        <pc:chgData name="Baechler Jonathan" userId="47f0ae59-e29e-4ab1-be6f-043bae60ed99" providerId="ADAL" clId="{498E3AF3-1427-426F-91C4-863E9996951F}" dt="2022-08-22T07:30:54.266" v="963" actId="47"/>
        <pc:sldMkLst>
          <pc:docMk/>
          <pc:sldMk cId="1000018413" sldId="333"/>
        </pc:sldMkLst>
      </pc:sldChg>
      <pc:sldChg chg="addSp delSp modSp mod">
        <pc:chgData name="Baechler Jonathan" userId="47f0ae59-e29e-4ab1-be6f-043bae60ed99" providerId="ADAL" clId="{498E3AF3-1427-426F-91C4-863E9996951F}" dt="2022-08-22T08:14:39.090" v="1273" actId="1076"/>
        <pc:sldMkLst>
          <pc:docMk/>
          <pc:sldMk cId="1884254630" sldId="334"/>
        </pc:sldMkLst>
      </pc:sldChg>
      <pc:sldChg chg="del">
        <pc:chgData name="Baechler Jonathan" userId="47f0ae59-e29e-4ab1-be6f-043bae60ed99" providerId="ADAL" clId="{498E3AF3-1427-426F-91C4-863E9996951F}" dt="2022-08-22T08:34:38.619" v="1275" actId="47"/>
        <pc:sldMkLst>
          <pc:docMk/>
          <pc:sldMk cId="3249594880" sldId="335"/>
        </pc:sldMkLst>
      </pc:sldChg>
      <pc:sldChg chg="del">
        <pc:chgData name="Baechler Jonathan" userId="47f0ae59-e29e-4ab1-be6f-043bae60ed99" providerId="ADAL" clId="{498E3AF3-1427-426F-91C4-863E9996951F}" dt="2022-08-22T08:34:39.929" v="1276" actId="47"/>
        <pc:sldMkLst>
          <pc:docMk/>
          <pc:sldMk cId="3894339033" sldId="336"/>
        </pc:sldMkLst>
      </pc:sldChg>
      <pc:sldChg chg="del">
        <pc:chgData name="Baechler Jonathan" userId="47f0ae59-e29e-4ab1-be6f-043bae60ed99" providerId="ADAL" clId="{498E3AF3-1427-426F-91C4-863E9996951F}" dt="2022-08-22T08:34:41.536" v="1277" actId="47"/>
        <pc:sldMkLst>
          <pc:docMk/>
          <pc:sldMk cId="3205852273" sldId="337"/>
        </pc:sldMkLst>
      </pc:sldChg>
      <pc:sldChg chg="del">
        <pc:chgData name="Baechler Jonathan" userId="47f0ae59-e29e-4ab1-be6f-043bae60ed99" providerId="ADAL" clId="{498E3AF3-1427-426F-91C4-863E9996951F}" dt="2022-08-22T08:34:43.088" v="1278" actId="47"/>
        <pc:sldMkLst>
          <pc:docMk/>
          <pc:sldMk cId="3494151755" sldId="338"/>
        </pc:sldMkLst>
      </pc:sldChg>
      <pc:sldChg chg="delSp add del setBg delDesignElem">
        <pc:chgData name="Baechler Jonathan" userId="47f0ae59-e29e-4ab1-be6f-043bae60ed99" providerId="ADAL" clId="{498E3AF3-1427-426F-91C4-863E9996951F}" dt="2022-08-22T06:24:31.071" v="61" actId="47"/>
        <pc:sldMkLst>
          <pc:docMk/>
          <pc:sldMk cId="921332513" sldId="339"/>
        </pc:sldMkLst>
      </pc:sldChg>
      <pc:sldChg chg="add">
        <pc:chgData name="Baechler Jonathan" userId="47f0ae59-e29e-4ab1-be6f-043bae60ed99" providerId="ADAL" clId="{498E3AF3-1427-426F-91C4-863E9996951F}" dt="2022-08-22T06:24:36.499" v="62" actId="2890"/>
        <pc:sldMkLst>
          <pc:docMk/>
          <pc:sldMk cId="2064999199" sldId="339"/>
        </pc:sldMkLst>
      </pc:sldChg>
      <pc:sldChg chg="addSp delSp modSp new mod">
        <pc:chgData name="Baechler Jonathan" userId="47f0ae59-e29e-4ab1-be6f-043bae60ed99" providerId="ADAL" clId="{498E3AF3-1427-426F-91C4-863E9996951F}" dt="2022-08-22T07:46:58.791" v="1001" actId="14100"/>
        <pc:sldMkLst>
          <pc:docMk/>
          <pc:sldMk cId="1672998928" sldId="340"/>
        </pc:sldMkLst>
      </pc:sldChg>
      <pc:sldChg chg="addSp modSp new mod">
        <pc:chgData name="Baechler Jonathan" userId="47f0ae59-e29e-4ab1-be6f-043bae60ed99" providerId="ADAL" clId="{498E3AF3-1427-426F-91C4-863E9996951F}" dt="2022-08-22T12:16:13.899" v="2965" actId="404"/>
        <pc:sldMkLst>
          <pc:docMk/>
          <pc:sldMk cId="594391699" sldId="341"/>
        </pc:sldMkLst>
      </pc:sldChg>
      <pc:sldChg chg="addSp modSp new mod">
        <pc:chgData name="Baechler Jonathan" userId="47f0ae59-e29e-4ab1-be6f-043bae60ed99" providerId="ADAL" clId="{498E3AF3-1427-426F-91C4-863E9996951F}" dt="2022-08-22T07:58:36.199" v="1008" actId="20577"/>
        <pc:sldMkLst>
          <pc:docMk/>
          <pc:sldMk cId="2439133472" sldId="342"/>
        </pc:sldMkLst>
      </pc:sldChg>
      <pc:sldChg chg="addSp delSp modSp new mod setBg">
        <pc:chgData name="Baechler Jonathan" userId="47f0ae59-e29e-4ab1-be6f-043bae60ed99" providerId="ADAL" clId="{498E3AF3-1427-426F-91C4-863E9996951F}" dt="2022-08-22T07:59:27.314" v="1025" actId="20577"/>
        <pc:sldMkLst>
          <pc:docMk/>
          <pc:sldMk cId="3381234129" sldId="343"/>
        </pc:sldMkLst>
      </pc:sldChg>
      <pc:sldChg chg="addSp modSp new mod setBg">
        <pc:chgData name="Baechler Jonathan" userId="47f0ae59-e29e-4ab1-be6f-043bae60ed99" providerId="ADAL" clId="{498E3AF3-1427-426F-91C4-863E9996951F}" dt="2022-08-22T08:08:44.690" v="1219" actId="20577"/>
        <pc:sldMkLst>
          <pc:docMk/>
          <pc:sldMk cId="3240906884" sldId="344"/>
        </pc:sldMkLst>
      </pc:sldChg>
      <pc:sldChg chg="addSp delSp modSp new mod">
        <pc:chgData name="Baechler Jonathan" userId="47f0ae59-e29e-4ab1-be6f-043bae60ed99" providerId="ADAL" clId="{498E3AF3-1427-426F-91C4-863E9996951F}" dt="2022-08-22T07:44:10.655" v="975" actId="1076"/>
        <pc:sldMkLst>
          <pc:docMk/>
          <pc:sldMk cId="1117836786" sldId="345"/>
        </pc:sldMkLst>
      </pc:sldChg>
      <pc:sldChg chg="addSp delSp modSp new mod">
        <pc:chgData name="Baechler Jonathan" userId="47f0ae59-e29e-4ab1-be6f-043bae60ed99" providerId="ADAL" clId="{498E3AF3-1427-426F-91C4-863E9996951F}" dt="2022-08-22T08:13:40.455" v="1267" actId="478"/>
        <pc:sldMkLst>
          <pc:docMk/>
          <pc:sldMk cId="3214200066" sldId="346"/>
        </pc:sldMkLst>
      </pc:sldChg>
      <pc:sldChg chg="addSp modSp new mod">
        <pc:chgData name="Baechler Jonathan" userId="47f0ae59-e29e-4ab1-be6f-043bae60ed99" providerId="ADAL" clId="{498E3AF3-1427-426F-91C4-863E9996951F}" dt="2022-08-22T08:53:41.351" v="1718" actId="1076"/>
        <pc:sldMkLst>
          <pc:docMk/>
          <pc:sldMk cId="1613066528" sldId="347"/>
        </pc:sldMkLst>
      </pc:sldChg>
      <pc:sldChg chg="addSp modSp new mod">
        <pc:chgData name="Baechler Jonathan" userId="47f0ae59-e29e-4ab1-be6f-043bae60ed99" providerId="ADAL" clId="{498E3AF3-1427-426F-91C4-863E9996951F}" dt="2022-08-22T08:42:40.862" v="1384" actId="1076"/>
        <pc:sldMkLst>
          <pc:docMk/>
          <pc:sldMk cId="3674929102" sldId="348"/>
        </pc:sldMkLst>
      </pc:sldChg>
      <pc:sldChg chg="addSp modSp new mod">
        <pc:chgData name="Baechler Jonathan" userId="47f0ae59-e29e-4ab1-be6f-043bae60ed99" providerId="ADAL" clId="{498E3AF3-1427-426F-91C4-863E9996951F}" dt="2022-08-22T09:18:29.420" v="1967" actId="20577"/>
        <pc:sldMkLst>
          <pc:docMk/>
          <pc:sldMk cId="1939928511" sldId="349"/>
        </pc:sldMkLst>
      </pc:sldChg>
      <pc:sldChg chg="addSp delSp modSp new mod">
        <pc:chgData name="Baechler Jonathan" userId="47f0ae59-e29e-4ab1-be6f-043bae60ed99" providerId="ADAL" clId="{498E3AF3-1427-426F-91C4-863E9996951F}" dt="2022-08-22T08:55:59.018" v="1721" actId="1076"/>
        <pc:sldMkLst>
          <pc:docMk/>
          <pc:sldMk cId="3865822407" sldId="350"/>
        </pc:sldMkLst>
      </pc:sldChg>
      <pc:sldChg chg="addSp modSp new mod">
        <pc:chgData name="Baechler Jonathan" userId="47f0ae59-e29e-4ab1-be6f-043bae60ed99" providerId="ADAL" clId="{498E3AF3-1427-426F-91C4-863E9996951F}" dt="2022-08-22T09:19:01.588" v="1977" actId="20577"/>
        <pc:sldMkLst>
          <pc:docMk/>
          <pc:sldMk cId="3427573616" sldId="351"/>
        </pc:sldMkLst>
      </pc:sldChg>
      <pc:sldChg chg="addSp modSp new mod">
        <pc:chgData name="Baechler Jonathan" userId="47f0ae59-e29e-4ab1-be6f-043bae60ed99" providerId="ADAL" clId="{498E3AF3-1427-426F-91C4-863E9996951F}" dt="2022-08-22T09:55:51.220" v="2616" actId="20577"/>
        <pc:sldMkLst>
          <pc:docMk/>
          <pc:sldMk cId="2169606136" sldId="352"/>
        </pc:sldMkLst>
      </pc:sldChg>
      <pc:sldChg chg="addSp modSp new mod">
        <pc:chgData name="Baechler Jonathan" userId="47f0ae59-e29e-4ab1-be6f-043bae60ed99" providerId="ADAL" clId="{498E3AF3-1427-426F-91C4-863E9996951F}" dt="2022-08-22T09:58:10.346" v="2704" actId="20577"/>
        <pc:sldMkLst>
          <pc:docMk/>
          <pc:sldMk cId="2395205420" sldId="353"/>
        </pc:sldMkLst>
      </pc:sldChg>
      <pc:sldChg chg="addSp delSp modSp new mod delAnim modAnim">
        <pc:chgData name="Baechler Jonathan" userId="47f0ae59-e29e-4ab1-be6f-043bae60ed99" providerId="ADAL" clId="{498E3AF3-1427-426F-91C4-863E9996951F}" dt="2022-08-22T11:35:42.435" v="2906" actId="20577"/>
        <pc:sldMkLst>
          <pc:docMk/>
          <pc:sldMk cId="2028708812" sldId="354"/>
        </pc:sldMkLst>
      </pc:sldChg>
      <pc:sldChg chg="addSp delSp modSp new mod modAnim">
        <pc:chgData name="Baechler Jonathan" userId="47f0ae59-e29e-4ab1-be6f-043bae60ed99" providerId="ADAL" clId="{498E3AF3-1427-426F-91C4-863E9996951F}" dt="2022-08-22T12:14:17.989" v="2908" actId="1076"/>
        <pc:sldMkLst>
          <pc:docMk/>
          <pc:sldMk cId="1142721053" sldId="355"/>
        </pc:sldMkLst>
      </pc:sldChg>
      <pc:sldChg chg="modSp new mod">
        <pc:chgData name="Baechler Jonathan" userId="47f0ae59-e29e-4ab1-be6f-043bae60ed99" providerId="ADAL" clId="{498E3AF3-1427-426F-91C4-863E9996951F}" dt="2022-08-22T20:24:17.591" v="3819" actId="6549"/>
        <pc:sldMkLst>
          <pc:docMk/>
          <pc:sldMk cId="144138901" sldId="356"/>
        </pc:sldMkLst>
      </pc:sldChg>
      <pc:sldChg chg="modSp new mod modAnim">
        <pc:chgData name="Baechler Jonathan" userId="47f0ae59-e29e-4ab1-be6f-043bae60ed99" providerId="ADAL" clId="{498E3AF3-1427-426F-91C4-863E9996951F}" dt="2022-08-22T21:02:13.524" v="4002" actId="20577"/>
        <pc:sldMkLst>
          <pc:docMk/>
          <pc:sldMk cId="163788770" sldId="357"/>
        </pc:sldMkLst>
      </pc:sldChg>
      <pc:sldChg chg="modSp new mod">
        <pc:chgData name="Baechler Jonathan" userId="47f0ae59-e29e-4ab1-be6f-043bae60ed99" providerId="ADAL" clId="{498E3AF3-1427-426F-91C4-863E9996951F}" dt="2022-08-22T20:57:55.855" v="4001" actId="20577"/>
        <pc:sldMkLst>
          <pc:docMk/>
          <pc:sldMk cId="827098215" sldId="358"/>
        </pc:sldMkLst>
      </pc:sldChg>
      <pc:sldChg chg="addSp delSp modSp new del mod">
        <pc:chgData name="Baechler Jonathan" userId="47f0ae59-e29e-4ab1-be6f-043bae60ed99" providerId="ADAL" clId="{498E3AF3-1427-426F-91C4-863E9996951F}" dt="2022-08-22T20:56:48.557" v="3989" actId="47"/>
        <pc:sldMkLst>
          <pc:docMk/>
          <pc:sldMk cId="1201800892" sldId="359"/>
        </pc:sldMkLst>
      </pc:sldChg>
      <pc:sldChg chg="addSp delSp modSp new mod modAnim">
        <pc:chgData name="Baechler Jonathan" userId="47f0ae59-e29e-4ab1-be6f-043bae60ed99" providerId="ADAL" clId="{498E3AF3-1427-426F-91C4-863E9996951F}" dt="2022-08-23T06:15:06.407" v="4124" actId="108"/>
        <pc:sldMkLst>
          <pc:docMk/>
          <pc:sldMk cId="2940338812" sldId="359"/>
        </pc:sldMkLst>
      </pc:sldChg>
      <pc:sldChg chg="addSp delSp modSp new mod">
        <pc:chgData name="Baechler Jonathan" userId="47f0ae59-e29e-4ab1-be6f-043bae60ed99" providerId="ADAL" clId="{498E3AF3-1427-426F-91C4-863E9996951F}" dt="2022-08-23T07:07:53.883" v="4126" actId="22"/>
        <pc:sldMkLst>
          <pc:docMk/>
          <pc:sldMk cId="2345546833" sldId="360"/>
        </pc:sldMkLst>
      </pc:sldChg>
      <pc:sldChg chg="addSp modSp new mod">
        <pc:chgData name="Baechler Jonathan" userId="47f0ae59-e29e-4ab1-be6f-043bae60ed99" providerId="ADAL" clId="{498E3AF3-1427-426F-91C4-863E9996951F}" dt="2022-08-23T07:09:14.313" v="4130" actId="1076"/>
        <pc:sldMkLst>
          <pc:docMk/>
          <pc:sldMk cId="1387658732" sldId="361"/>
        </pc:sldMkLst>
      </pc:sldChg>
    </pc:docChg>
  </pc:docChgLst>
  <pc:docChgLst>
    <pc:chgData name="Baechler Jonathan" userId="47f0ae59-e29e-4ab1-be6f-043bae60ed99" providerId="ADAL" clId="{ADFD4C88-1C2A-4CFA-BEE2-E98F8FC909D3}"/>
    <pc:docChg chg="delSld modSld">
      <pc:chgData name="Baechler Jonathan" userId="47f0ae59-e29e-4ab1-be6f-043bae60ed99" providerId="ADAL" clId="{ADFD4C88-1C2A-4CFA-BEE2-E98F8FC909D3}" dt="2022-02-28T20:39:55.462" v="5" actId="47"/>
      <pc:docMkLst>
        <pc:docMk/>
      </pc:docMkLst>
      <pc:sldChg chg="del">
        <pc:chgData name="Baechler Jonathan" userId="47f0ae59-e29e-4ab1-be6f-043bae60ed99" providerId="ADAL" clId="{ADFD4C88-1C2A-4CFA-BEE2-E98F8FC909D3}" dt="2022-02-28T20:39:22.232" v="3" actId="47"/>
        <pc:sldMkLst>
          <pc:docMk/>
          <pc:sldMk cId="1086942488" sldId="283"/>
        </pc:sldMkLst>
      </pc:sldChg>
      <pc:sldChg chg="modSp mod">
        <pc:chgData name="Baechler Jonathan" userId="47f0ae59-e29e-4ab1-be6f-043bae60ed99" providerId="ADAL" clId="{ADFD4C88-1C2A-4CFA-BEE2-E98F8FC909D3}" dt="2022-02-28T20:38:59.400" v="2" actId="20577"/>
        <pc:sldMkLst>
          <pc:docMk/>
          <pc:sldMk cId="3209799926" sldId="284"/>
        </pc:sldMkLst>
      </pc:sldChg>
      <pc:sldChg chg="del">
        <pc:chgData name="Baechler Jonathan" userId="47f0ae59-e29e-4ab1-be6f-043bae60ed99" providerId="ADAL" clId="{ADFD4C88-1C2A-4CFA-BEE2-E98F8FC909D3}" dt="2022-02-28T20:39:55.462" v="5" actId="47"/>
        <pc:sldMkLst>
          <pc:docMk/>
          <pc:sldMk cId="419567548" sldId="285"/>
        </pc:sldMkLst>
      </pc:sldChg>
      <pc:sldChg chg="del">
        <pc:chgData name="Baechler Jonathan" userId="47f0ae59-e29e-4ab1-be6f-043bae60ed99" providerId="ADAL" clId="{ADFD4C88-1C2A-4CFA-BEE2-E98F8FC909D3}" dt="2022-02-28T20:39:47.270" v="4" actId="47"/>
        <pc:sldMkLst>
          <pc:docMk/>
          <pc:sldMk cId="754751758" sldId="286"/>
        </pc:sldMkLst>
      </pc:sldChg>
      <pc:sldChg chg="del">
        <pc:chgData name="Baechler Jonathan" userId="47f0ae59-e29e-4ab1-be6f-043bae60ed99" providerId="ADAL" clId="{ADFD4C88-1C2A-4CFA-BEE2-E98F8FC909D3}" dt="2022-02-28T20:38:39.529" v="0" actId="47"/>
        <pc:sldMkLst>
          <pc:docMk/>
          <pc:sldMk cId="2473673146" sldId="308"/>
        </pc:sldMkLst>
      </pc:sldChg>
      <pc:sldChg chg="del">
        <pc:chgData name="Baechler Jonathan" userId="47f0ae59-e29e-4ab1-be6f-043bae60ed99" providerId="ADAL" clId="{ADFD4C88-1C2A-4CFA-BEE2-E98F8FC909D3}" dt="2022-02-28T20:39:47.270" v="4" actId="47"/>
        <pc:sldMkLst>
          <pc:docMk/>
          <pc:sldMk cId="1025029832" sldId="309"/>
        </pc:sldMkLst>
      </pc:sldChg>
      <pc:sldChg chg="del">
        <pc:chgData name="Baechler Jonathan" userId="47f0ae59-e29e-4ab1-be6f-043bae60ed99" providerId="ADAL" clId="{ADFD4C88-1C2A-4CFA-BEE2-E98F8FC909D3}" dt="2022-02-28T20:39:47.270" v="4" actId="47"/>
        <pc:sldMkLst>
          <pc:docMk/>
          <pc:sldMk cId="3286023702" sldId="310"/>
        </pc:sldMkLst>
      </pc:sldChg>
      <pc:sldChg chg="del">
        <pc:chgData name="Baechler Jonathan" userId="47f0ae59-e29e-4ab1-be6f-043bae60ed99" providerId="ADAL" clId="{ADFD4C88-1C2A-4CFA-BEE2-E98F8FC909D3}" dt="2022-02-28T20:39:47.270" v="4" actId="47"/>
        <pc:sldMkLst>
          <pc:docMk/>
          <pc:sldMk cId="3967892719" sldId="311"/>
        </pc:sldMkLst>
      </pc:sldChg>
      <pc:sldChg chg="del">
        <pc:chgData name="Baechler Jonathan" userId="47f0ae59-e29e-4ab1-be6f-043bae60ed99" providerId="ADAL" clId="{ADFD4C88-1C2A-4CFA-BEE2-E98F8FC909D3}" dt="2022-02-28T20:39:47.270" v="4" actId="47"/>
        <pc:sldMkLst>
          <pc:docMk/>
          <pc:sldMk cId="3216341020" sldId="312"/>
        </pc:sldMkLst>
      </pc:sldChg>
      <pc:sldChg chg="del">
        <pc:chgData name="Baechler Jonathan" userId="47f0ae59-e29e-4ab1-be6f-043bae60ed99" providerId="ADAL" clId="{ADFD4C88-1C2A-4CFA-BEE2-E98F8FC909D3}" dt="2022-02-28T20:39:47.270" v="4" actId="47"/>
        <pc:sldMkLst>
          <pc:docMk/>
          <pc:sldMk cId="103038422" sldId="313"/>
        </pc:sldMkLst>
      </pc:sldChg>
      <pc:sldChg chg="del">
        <pc:chgData name="Baechler Jonathan" userId="47f0ae59-e29e-4ab1-be6f-043bae60ed99" providerId="ADAL" clId="{ADFD4C88-1C2A-4CFA-BEE2-E98F8FC909D3}" dt="2022-02-28T20:39:55.462" v="5" actId="47"/>
        <pc:sldMkLst>
          <pc:docMk/>
          <pc:sldMk cId="4124016962" sldId="314"/>
        </pc:sldMkLst>
      </pc:sldChg>
      <pc:sldChg chg="del">
        <pc:chgData name="Baechler Jonathan" userId="47f0ae59-e29e-4ab1-be6f-043bae60ed99" providerId="ADAL" clId="{ADFD4C88-1C2A-4CFA-BEE2-E98F8FC909D3}" dt="2022-02-28T20:39:47.270" v="4" actId="47"/>
        <pc:sldMkLst>
          <pc:docMk/>
          <pc:sldMk cId="1659042684" sldId="315"/>
        </pc:sldMkLst>
      </pc:sldChg>
      <pc:sldChg chg="del">
        <pc:chgData name="Baechler Jonathan" userId="47f0ae59-e29e-4ab1-be6f-043bae60ed99" providerId="ADAL" clId="{ADFD4C88-1C2A-4CFA-BEE2-E98F8FC909D3}" dt="2022-02-28T20:39:55.462" v="5" actId="47"/>
        <pc:sldMkLst>
          <pc:docMk/>
          <pc:sldMk cId="2297060029" sldId="316"/>
        </pc:sldMkLst>
      </pc:sldChg>
      <pc:sldChg chg="del">
        <pc:chgData name="Baechler Jonathan" userId="47f0ae59-e29e-4ab1-be6f-043bae60ed99" providerId="ADAL" clId="{ADFD4C88-1C2A-4CFA-BEE2-E98F8FC909D3}" dt="2022-02-28T20:39:55.462" v="5" actId="47"/>
        <pc:sldMkLst>
          <pc:docMk/>
          <pc:sldMk cId="784309779" sldId="317"/>
        </pc:sldMkLst>
      </pc:sldChg>
      <pc:sldChg chg="del">
        <pc:chgData name="Baechler Jonathan" userId="47f0ae59-e29e-4ab1-be6f-043bae60ed99" providerId="ADAL" clId="{ADFD4C88-1C2A-4CFA-BEE2-E98F8FC909D3}" dt="2022-02-28T20:39:55.462" v="5" actId="47"/>
        <pc:sldMkLst>
          <pc:docMk/>
          <pc:sldMk cId="1740200863" sldId="319"/>
        </pc:sldMkLst>
      </pc:sldChg>
      <pc:sldChg chg="del">
        <pc:chgData name="Baechler Jonathan" userId="47f0ae59-e29e-4ab1-be6f-043bae60ed99" providerId="ADAL" clId="{ADFD4C88-1C2A-4CFA-BEE2-E98F8FC909D3}" dt="2022-02-28T20:39:55.462" v="5" actId="47"/>
        <pc:sldMkLst>
          <pc:docMk/>
          <pc:sldMk cId="3185265368" sldId="320"/>
        </pc:sldMkLst>
      </pc:sldChg>
    </pc:docChg>
  </pc:docChgLst>
  <pc:docChgLst>
    <pc:chgData name="Baechler Jonathan" userId="47f0ae59-e29e-4ab1-be6f-043bae60ed99" providerId="ADAL" clId="{F415B75E-5448-4209-83B8-0F4436A94728}"/>
    <pc:docChg chg="modSld">
      <pc:chgData name="Baechler Jonathan" userId="47f0ae59-e29e-4ab1-be6f-043bae60ed99" providerId="ADAL" clId="{F415B75E-5448-4209-83B8-0F4436A94728}" dt="2022-02-01T13:49:39.073" v="10" actId="1076"/>
      <pc:docMkLst>
        <pc:docMk/>
      </pc:docMkLst>
      <pc:sldChg chg="addSp modSp">
        <pc:chgData name="Baechler Jonathan" userId="47f0ae59-e29e-4ab1-be6f-043bae60ed99" providerId="ADAL" clId="{F415B75E-5448-4209-83B8-0F4436A94728}" dt="2022-02-01T13:49:39.073" v="10" actId="1076"/>
        <pc:sldMkLst>
          <pc:docMk/>
          <pc:sldMk cId="3967892719" sldId="311"/>
        </pc:sldMkLst>
      </pc:sldChg>
    </pc:docChg>
  </pc:docChgLst>
  <pc:docChgLst>
    <pc:chgData name="Baechler Jonathan" userId="47f0ae59-e29e-4ab1-be6f-043bae60ed99" providerId="ADAL" clId="{6791A0F6-5751-429E-8376-0F95895206FD}"/>
    <pc:docChg chg="modSld">
      <pc:chgData name="Baechler Jonathan" userId="47f0ae59-e29e-4ab1-be6f-043bae60ed99" providerId="ADAL" clId="{6791A0F6-5751-429E-8376-0F95895206FD}" dt="2022-02-02T11:30:38.669" v="16" actId="20577"/>
      <pc:docMkLst>
        <pc:docMk/>
      </pc:docMkLst>
      <pc:sldChg chg="modSp mod">
        <pc:chgData name="Baechler Jonathan" userId="47f0ae59-e29e-4ab1-be6f-043bae60ed99" providerId="ADAL" clId="{6791A0F6-5751-429E-8376-0F95895206FD}" dt="2022-02-02T11:30:38.669" v="16" actId="20577"/>
        <pc:sldMkLst>
          <pc:docMk/>
          <pc:sldMk cId="1659042684" sldId="315"/>
        </pc:sldMkLst>
      </pc:sldChg>
    </pc:docChg>
  </pc:docChgLst>
  <pc:docChgLst>
    <pc:chgData name="Baechler Jonathan" userId="864bdf7e-a37c-47b0-9041-94832e3e9f2f" providerId="ADAL" clId="{640F6932-D48B-4F94-B8E7-368E62A4A5F8}"/>
    <pc:docChg chg="undo redo custSel mod addSld delSld modSld">
      <pc:chgData name="Baechler Jonathan" userId="864bdf7e-a37c-47b0-9041-94832e3e9f2f" providerId="ADAL" clId="{640F6932-D48B-4F94-B8E7-368E62A4A5F8}" dt="2020-08-24T07:23:26.115" v="1255"/>
      <pc:docMkLst>
        <pc:docMk/>
      </pc:docMkLst>
      <pc:sldChg chg="modSp mod">
        <pc:chgData name="Baechler Jonathan" userId="864bdf7e-a37c-47b0-9041-94832e3e9f2f" providerId="ADAL" clId="{640F6932-D48B-4F94-B8E7-368E62A4A5F8}" dt="2020-08-24T07:09:55.093" v="1144" actId="1076"/>
        <pc:sldMkLst>
          <pc:docMk/>
          <pc:sldMk cId="3209799926" sldId="284"/>
        </pc:sldMkLst>
      </pc:sldChg>
      <pc:sldChg chg="addSp modSp mod setBg">
        <pc:chgData name="Baechler Jonathan" userId="864bdf7e-a37c-47b0-9041-94832e3e9f2f" providerId="ADAL" clId="{640F6932-D48B-4F94-B8E7-368E62A4A5F8}" dt="2020-08-24T06:19:31.389" v="311" actId="5793"/>
        <pc:sldMkLst>
          <pc:docMk/>
          <pc:sldMk cId="2477032290" sldId="313"/>
        </pc:sldMkLst>
      </pc:sldChg>
      <pc:sldChg chg="addSp delSp modSp new add del mod">
        <pc:chgData name="Baechler Jonathan" userId="864bdf7e-a37c-47b0-9041-94832e3e9f2f" providerId="ADAL" clId="{640F6932-D48B-4F94-B8E7-368E62A4A5F8}" dt="2020-08-24T06:50:54.688" v="348" actId="1076"/>
        <pc:sldMkLst>
          <pc:docMk/>
          <pc:sldMk cId="874441373" sldId="314"/>
        </pc:sldMkLst>
      </pc:sldChg>
      <pc:sldChg chg="modSp new mod">
        <pc:chgData name="Baechler Jonathan" userId="864bdf7e-a37c-47b0-9041-94832e3e9f2f" providerId="ADAL" clId="{640F6932-D48B-4F94-B8E7-368E62A4A5F8}" dt="2020-08-24T07:07:22.836" v="1138" actId="20577"/>
        <pc:sldMkLst>
          <pc:docMk/>
          <pc:sldMk cId="3825325151" sldId="315"/>
        </pc:sldMkLst>
      </pc:sldChg>
      <pc:sldChg chg="addSp modSp new mod modAnim">
        <pc:chgData name="Baechler Jonathan" userId="864bdf7e-a37c-47b0-9041-94832e3e9f2f" providerId="ADAL" clId="{640F6932-D48B-4F94-B8E7-368E62A4A5F8}" dt="2020-08-24T07:17:29.159" v="1223"/>
        <pc:sldMkLst>
          <pc:docMk/>
          <pc:sldMk cId="640721729" sldId="316"/>
        </pc:sldMkLst>
      </pc:sldChg>
      <pc:sldChg chg="modSp new mod">
        <pc:chgData name="Baechler Jonathan" userId="864bdf7e-a37c-47b0-9041-94832e3e9f2f" providerId="ADAL" clId="{640F6932-D48B-4F94-B8E7-368E62A4A5F8}" dt="2020-08-24T07:17:36.207" v="1224" actId="20577"/>
        <pc:sldMkLst>
          <pc:docMk/>
          <pc:sldMk cId="4210777711" sldId="317"/>
        </pc:sldMkLst>
      </pc:sldChg>
      <pc:sldChg chg="modSp new mod">
        <pc:chgData name="Baechler Jonathan" userId="864bdf7e-a37c-47b0-9041-94832e3e9f2f" providerId="ADAL" clId="{640F6932-D48B-4F94-B8E7-368E62A4A5F8}" dt="2020-08-24T07:23:26.115" v="1255"/>
        <pc:sldMkLst>
          <pc:docMk/>
          <pc:sldMk cId="589398780" sldId="318"/>
        </pc:sldMkLst>
      </pc:sldChg>
    </pc:docChg>
  </pc:docChgLst>
  <pc:docChgLst>
    <pc:chgData name="Baechler Jonathan" userId="47f0ae59-e29e-4ab1-be6f-043bae60ed99" providerId="ADAL" clId="{4E21C5BB-FD72-44BB-8705-0B73399F51A5}"/>
    <pc:docChg chg="undo custSel addSld delSld modSld sldOrd">
      <pc:chgData name="Baechler Jonathan" userId="47f0ae59-e29e-4ab1-be6f-043bae60ed99" providerId="ADAL" clId="{4E21C5BB-FD72-44BB-8705-0B73399F51A5}" dt="2022-11-08T16:33:00.873" v="766" actId="20577"/>
      <pc:docMkLst>
        <pc:docMk/>
      </pc:docMkLst>
      <pc:sldChg chg="modSp new mod">
        <pc:chgData name="Baechler Jonathan" userId="47f0ae59-e29e-4ab1-be6f-043bae60ed99" providerId="ADAL" clId="{4E21C5BB-FD72-44BB-8705-0B73399F51A5}" dt="2022-11-08T14:31:38.081" v="514" actId="20577"/>
        <pc:sldMkLst>
          <pc:docMk/>
          <pc:sldMk cId="1532291319" sldId="300"/>
        </pc:sldMkLst>
      </pc:sldChg>
      <pc:sldChg chg="new del">
        <pc:chgData name="Baechler Jonathan" userId="47f0ae59-e29e-4ab1-be6f-043bae60ed99" providerId="ADAL" clId="{4E21C5BB-FD72-44BB-8705-0B73399F51A5}" dt="2022-11-08T13:39:28.169" v="3" actId="47"/>
        <pc:sldMkLst>
          <pc:docMk/>
          <pc:sldMk cId="2042251140" sldId="301"/>
        </pc:sldMkLst>
      </pc:sldChg>
      <pc:sldChg chg="addSp modSp new mod setBg">
        <pc:chgData name="Baechler Jonathan" userId="47f0ae59-e29e-4ab1-be6f-043bae60ed99" providerId="ADAL" clId="{4E21C5BB-FD72-44BB-8705-0B73399F51A5}" dt="2022-11-08T13:41:40.266" v="10" actId="26606"/>
        <pc:sldMkLst>
          <pc:docMk/>
          <pc:sldMk cId="1428335179" sldId="302"/>
        </pc:sldMkLst>
      </pc:sldChg>
      <pc:sldChg chg="modSp add mod ord">
        <pc:chgData name="Baechler Jonathan" userId="47f0ae59-e29e-4ab1-be6f-043bae60ed99" providerId="ADAL" clId="{4E21C5BB-FD72-44BB-8705-0B73399F51A5}" dt="2022-11-08T14:19:59.141" v="59" actId="1076"/>
        <pc:sldMkLst>
          <pc:docMk/>
          <pc:sldMk cId="2361013048" sldId="303"/>
        </pc:sldMkLst>
      </pc:sldChg>
      <pc:sldChg chg="delSp modSp add del mod ord setBg delDesignElem">
        <pc:chgData name="Baechler Jonathan" userId="47f0ae59-e29e-4ab1-be6f-043bae60ed99" providerId="ADAL" clId="{4E21C5BB-FD72-44BB-8705-0B73399F51A5}" dt="2022-11-08T14:19:16.697" v="20" actId="47"/>
        <pc:sldMkLst>
          <pc:docMk/>
          <pc:sldMk cId="3338577689" sldId="303"/>
        </pc:sldMkLst>
      </pc:sldChg>
      <pc:sldChg chg="modSp new mod">
        <pc:chgData name="Baechler Jonathan" userId="47f0ae59-e29e-4ab1-be6f-043bae60ed99" providerId="ADAL" clId="{4E21C5BB-FD72-44BB-8705-0B73399F51A5}" dt="2022-11-08T14:59:29.747" v="531" actId="207"/>
        <pc:sldMkLst>
          <pc:docMk/>
          <pc:sldMk cId="1597169654" sldId="304"/>
        </pc:sldMkLst>
      </pc:sldChg>
      <pc:sldChg chg="modSp new mod">
        <pc:chgData name="Baechler Jonathan" userId="47f0ae59-e29e-4ab1-be6f-043bae60ed99" providerId="ADAL" clId="{4E21C5BB-FD72-44BB-8705-0B73399F51A5}" dt="2022-11-08T15:27:25.011" v="623" actId="20577"/>
        <pc:sldMkLst>
          <pc:docMk/>
          <pc:sldMk cId="2115839148" sldId="305"/>
        </pc:sldMkLst>
      </pc:sldChg>
      <pc:sldChg chg="modSp new mod">
        <pc:chgData name="Baechler Jonathan" userId="47f0ae59-e29e-4ab1-be6f-043bae60ed99" providerId="ADAL" clId="{4E21C5BB-FD72-44BB-8705-0B73399F51A5}" dt="2022-11-08T15:45:01.402" v="679" actId="115"/>
        <pc:sldMkLst>
          <pc:docMk/>
          <pc:sldMk cId="4272090929" sldId="306"/>
        </pc:sldMkLst>
      </pc:sldChg>
      <pc:sldChg chg="addSp delSp modSp new mod">
        <pc:chgData name="Baechler Jonathan" userId="47f0ae59-e29e-4ab1-be6f-043bae60ed99" providerId="ADAL" clId="{4E21C5BB-FD72-44BB-8705-0B73399F51A5}" dt="2022-11-08T16:20:26.551" v="716" actId="1076"/>
        <pc:sldMkLst>
          <pc:docMk/>
          <pc:sldMk cId="2231242048" sldId="307"/>
        </pc:sldMkLst>
      </pc:sldChg>
      <pc:sldChg chg="modSp new mod">
        <pc:chgData name="Baechler Jonathan" userId="47f0ae59-e29e-4ab1-be6f-043bae60ed99" providerId="ADAL" clId="{4E21C5BB-FD72-44BB-8705-0B73399F51A5}" dt="2022-11-08T16:33:00.873" v="766" actId="20577"/>
        <pc:sldMkLst>
          <pc:docMk/>
          <pc:sldMk cId="3813583237" sldId="308"/>
        </pc:sldMkLst>
      </pc:sldChg>
    </pc:docChg>
  </pc:docChgLst>
  <pc:docChgLst>
    <pc:chgData name="Baechler Jonathan" userId="47f0ae59-e29e-4ab1-be6f-043bae60ed99" providerId="ADAL" clId="{51DC6298-472B-467A-A7F2-3FAFCC258044}"/>
    <pc:docChg chg="undo custSel addSld delSld modSld">
      <pc:chgData name="Baechler Jonathan" userId="47f0ae59-e29e-4ab1-be6f-043bae60ed99" providerId="ADAL" clId="{51DC6298-472B-467A-A7F2-3FAFCC258044}" dt="2022-03-02T12:45:03.533" v="2599" actId="20577"/>
      <pc:docMkLst>
        <pc:docMk/>
      </pc:docMkLst>
      <pc:sldChg chg="addSp delSp modSp new mod modTransition modAnim">
        <pc:chgData name="Baechler Jonathan" userId="47f0ae59-e29e-4ab1-be6f-043bae60ed99" providerId="ADAL" clId="{51DC6298-472B-467A-A7F2-3FAFCC258044}" dt="2022-02-28T20:50:57.049" v="846" actId="20577"/>
        <pc:sldMkLst>
          <pc:docMk/>
          <pc:sldMk cId="3001901885" sldId="293"/>
        </pc:sldMkLst>
      </pc:sldChg>
      <pc:sldChg chg="addSp modSp new mod">
        <pc:chgData name="Baechler Jonathan" userId="47f0ae59-e29e-4ab1-be6f-043bae60ed99" providerId="ADAL" clId="{51DC6298-472B-467A-A7F2-3FAFCC258044}" dt="2022-03-02T10:54:59.483" v="1434" actId="27636"/>
        <pc:sldMkLst>
          <pc:docMk/>
          <pc:sldMk cId="2196591277" sldId="294"/>
        </pc:sldMkLst>
      </pc:sldChg>
      <pc:sldChg chg="addSp delSp modSp new mod setBg setClrOvrMap">
        <pc:chgData name="Baechler Jonathan" userId="47f0ae59-e29e-4ab1-be6f-043bae60ed99" providerId="ADAL" clId="{51DC6298-472B-467A-A7F2-3FAFCC258044}" dt="2022-03-02T12:03:02.373" v="1713" actId="1076"/>
        <pc:sldMkLst>
          <pc:docMk/>
          <pc:sldMk cId="2612576951" sldId="295"/>
        </pc:sldMkLst>
      </pc:sldChg>
      <pc:sldChg chg="addSp modSp new mod setBg modAnim">
        <pc:chgData name="Baechler Jonathan" userId="47f0ae59-e29e-4ab1-be6f-043bae60ed99" providerId="ADAL" clId="{51DC6298-472B-467A-A7F2-3FAFCC258044}" dt="2022-03-02T12:45:03.533" v="2599" actId="20577"/>
        <pc:sldMkLst>
          <pc:docMk/>
          <pc:sldMk cId="1597141962" sldId="296"/>
        </pc:sldMkLst>
      </pc:sldChg>
      <pc:sldChg chg="addSp delSp modSp new mod">
        <pc:chgData name="Baechler Jonathan" userId="47f0ae59-e29e-4ab1-be6f-043bae60ed99" providerId="ADAL" clId="{51DC6298-472B-467A-A7F2-3FAFCC258044}" dt="2022-03-02T12:08:08.512" v="1878" actId="404"/>
        <pc:sldMkLst>
          <pc:docMk/>
          <pc:sldMk cId="3839959772" sldId="297"/>
        </pc:sldMkLst>
      </pc:sldChg>
      <pc:sldChg chg="addSp delSp modSp new mod">
        <pc:chgData name="Baechler Jonathan" userId="47f0ae59-e29e-4ab1-be6f-043bae60ed99" providerId="ADAL" clId="{51DC6298-472B-467A-A7F2-3FAFCC258044}" dt="2022-03-02T12:22:39.373" v="1950" actId="20577"/>
        <pc:sldMkLst>
          <pc:docMk/>
          <pc:sldMk cId="2172503566" sldId="298"/>
        </pc:sldMkLst>
      </pc:sldChg>
      <pc:sldChg chg="addSp modSp new mod">
        <pc:chgData name="Baechler Jonathan" userId="47f0ae59-e29e-4ab1-be6f-043bae60ed99" providerId="ADAL" clId="{51DC6298-472B-467A-A7F2-3FAFCC258044}" dt="2022-03-02T12:31:33.015" v="2392" actId="20577"/>
        <pc:sldMkLst>
          <pc:docMk/>
          <pc:sldMk cId="382655041" sldId="299"/>
        </pc:sldMkLst>
      </pc:sldChg>
      <pc:sldChg chg="addSp delSp modSp new mod">
        <pc:chgData name="Baechler Jonathan" userId="47f0ae59-e29e-4ab1-be6f-043bae60ed99" providerId="ADAL" clId="{51DC6298-472B-467A-A7F2-3FAFCC258044}" dt="2022-03-02T12:37:16.575" v="2525" actId="22"/>
        <pc:sldMkLst>
          <pc:docMk/>
          <pc:sldMk cId="2520896292" sldId="300"/>
        </pc:sldMkLst>
      </pc:sldChg>
      <pc:sldChg chg="addSp delSp modSp new mod">
        <pc:chgData name="Baechler Jonathan" userId="47f0ae59-e29e-4ab1-be6f-043bae60ed99" providerId="ADAL" clId="{51DC6298-472B-467A-A7F2-3FAFCC258044}" dt="2022-03-02T12:38:16.824" v="2548" actId="14100"/>
        <pc:sldMkLst>
          <pc:docMk/>
          <pc:sldMk cId="1985875532" sldId="301"/>
        </pc:sldMkLst>
      </pc:sldChg>
      <pc:sldChg chg="del">
        <pc:chgData name="Baechler Jonathan" userId="47f0ae59-e29e-4ab1-be6f-043bae60ed99" providerId="ADAL" clId="{51DC6298-472B-467A-A7F2-3FAFCC258044}" dt="2022-02-28T20:40:15.357" v="0" actId="47"/>
        <pc:sldMkLst>
          <pc:docMk/>
          <pc:sldMk cId="3514005010" sldId="318"/>
        </pc:sldMkLst>
      </pc:sldChg>
      <pc:sldChg chg="del">
        <pc:chgData name="Baechler Jonathan" userId="47f0ae59-e29e-4ab1-be6f-043bae60ed99" providerId="ADAL" clId="{51DC6298-472B-467A-A7F2-3FAFCC258044}" dt="2022-02-28T20:40:16.025" v="1" actId="47"/>
        <pc:sldMkLst>
          <pc:docMk/>
          <pc:sldMk cId="476593713" sldId="321"/>
        </pc:sldMkLst>
      </pc:sldChg>
      <pc:sldChg chg="del">
        <pc:chgData name="Baechler Jonathan" userId="47f0ae59-e29e-4ab1-be6f-043bae60ed99" providerId="ADAL" clId="{51DC6298-472B-467A-A7F2-3FAFCC258044}" dt="2022-02-28T20:40:16.260" v="2" actId="47"/>
        <pc:sldMkLst>
          <pc:docMk/>
          <pc:sldMk cId="4182550023" sldId="322"/>
        </pc:sldMkLst>
      </pc:sldChg>
      <pc:sldChg chg="del">
        <pc:chgData name="Baechler Jonathan" userId="47f0ae59-e29e-4ab1-be6f-043bae60ed99" providerId="ADAL" clId="{51DC6298-472B-467A-A7F2-3FAFCC258044}" dt="2022-02-28T20:40:16.476" v="3" actId="47"/>
        <pc:sldMkLst>
          <pc:docMk/>
          <pc:sldMk cId="3878087883" sldId="323"/>
        </pc:sldMkLst>
      </pc:sldChg>
      <pc:sldChg chg="del">
        <pc:chgData name="Baechler Jonathan" userId="47f0ae59-e29e-4ab1-be6f-043bae60ed99" providerId="ADAL" clId="{51DC6298-472B-467A-A7F2-3FAFCC258044}" dt="2022-02-28T20:40:16.979" v="4" actId="47"/>
        <pc:sldMkLst>
          <pc:docMk/>
          <pc:sldMk cId="964018690" sldId="324"/>
        </pc:sldMkLst>
      </pc:sldChg>
      <pc:sldChg chg="del">
        <pc:chgData name="Baechler Jonathan" userId="47f0ae59-e29e-4ab1-be6f-043bae60ed99" providerId="ADAL" clId="{51DC6298-472B-467A-A7F2-3FAFCC258044}" dt="2022-02-28T20:40:17.142" v="5" actId="47"/>
        <pc:sldMkLst>
          <pc:docMk/>
          <pc:sldMk cId="3235151179" sldId="325"/>
        </pc:sldMkLst>
      </pc:sldChg>
      <pc:sldChg chg="del">
        <pc:chgData name="Baechler Jonathan" userId="47f0ae59-e29e-4ab1-be6f-043bae60ed99" providerId="ADAL" clId="{51DC6298-472B-467A-A7F2-3FAFCC258044}" dt="2022-02-28T20:40:17.157" v="6" actId="47"/>
        <pc:sldMkLst>
          <pc:docMk/>
          <pc:sldMk cId="1469041389" sldId="326"/>
        </pc:sldMkLst>
      </pc:sldChg>
      <pc:sldChg chg="del">
        <pc:chgData name="Baechler Jonathan" userId="47f0ae59-e29e-4ab1-be6f-043bae60ed99" providerId="ADAL" clId="{51DC6298-472B-467A-A7F2-3FAFCC258044}" dt="2022-02-28T20:40:17.190" v="7" actId="47"/>
        <pc:sldMkLst>
          <pc:docMk/>
          <pc:sldMk cId="1625850828" sldId="327"/>
        </pc:sldMkLst>
      </pc:sldChg>
      <pc:sldChg chg="del">
        <pc:chgData name="Baechler Jonathan" userId="47f0ae59-e29e-4ab1-be6f-043bae60ed99" providerId="ADAL" clId="{51DC6298-472B-467A-A7F2-3FAFCC258044}" dt="2022-02-28T20:40:17.508" v="8" actId="47"/>
        <pc:sldMkLst>
          <pc:docMk/>
          <pc:sldMk cId="2689657780" sldId="330"/>
        </pc:sldMkLst>
      </pc:sldChg>
      <pc:sldChg chg="del">
        <pc:chgData name="Baechler Jonathan" userId="47f0ae59-e29e-4ab1-be6f-043bae60ed99" providerId="ADAL" clId="{51DC6298-472B-467A-A7F2-3FAFCC258044}" dt="2022-02-28T20:40:18.082" v="9" actId="47"/>
        <pc:sldMkLst>
          <pc:docMk/>
          <pc:sldMk cId="1033394896" sldId="331"/>
        </pc:sldMkLst>
      </pc:sldChg>
      <pc:sldChg chg="del">
        <pc:chgData name="Baechler Jonathan" userId="47f0ae59-e29e-4ab1-be6f-043bae60ed99" providerId="ADAL" clId="{51DC6298-472B-467A-A7F2-3FAFCC258044}" dt="2022-02-28T20:40:18.291" v="10" actId="47"/>
        <pc:sldMkLst>
          <pc:docMk/>
          <pc:sldMk cId="4091978364" sldId="332"/>
        </pc:sldMkLst>
      </pc:sldChg>
      <pc:sldChg chg="del">
        <pc:chgData name="Baechler Jonathan" userId="47f0ae59-e29e-4ab1-be6f-043bae60ed99" providerId="ADAL" clId="{51DC6298-472B-467A-A7F2-3FAFCC258044}" dt="2022-02-28T20:40:18.477" v="11" actId="47"/>
        <pc:sldMkLst>
          <pc:docMk/>
          <pc:sldMk cId="4199637360" sldId="333"/>
        </pc:sldMkLst>
      </pc:sldChg>
      <pc:sldChg chg="del">
        <pc:chgData name="Baechler Jonathan" userId="47f0ae59-e29e-4ab1-be6f-043bae60ed99" providerId="ADAL" clId="{51DC6298-472B-467A-A7F2-3FAFCC258044}" dt="2022-02-28T20:40:19.342" v="12" actId="47"/>
        <pc:sldMkLst>
          <pc:docMk/>
          <pc:sldMk cId="962186791" sldId="334"/>
        </pc:sldMkLst>
      </pc:sldChg>
      <pc:sldChg chg="del">
        <pc:chgData name="Baechler Jonathan" userId="47f0ae59-e29e-4ab1-be6f-043bae60ed99" providerId="ADAL" clId="{51DC6298-472B-467A-A7F2-3FAFCC258044}" dt="2022-02-28T20:40:20.193" v="13" actId="47"/>
        <pc:sldMkLst>
          <pc:docMk/>
          <pc:sldMk cId="1163365985" sldId="335"/>
        </pc:sldMkLst>
      </pc:sldChg>
    </pc:docChg>
  </pc:docChgLst>
  <pc:docChgLst>
    <pc:chgData name="Baechler Jonathan" userId="47f0ae59-e29e-4ab1-be6f-043bae60ed99" providerId="ADAL" clId="{376BCE9D-484F-442F-9E9F-767EFBA49604}"/>
    <pc:docChg chg="custSel addSld modSld">
      <pc:chgData name="Baechler Jonathan" userId="47f0ae59-e29e-4ab1-be6f-043bae60ed99" providerId="ADAL" clId="{376BCE9D-484F-442F-9E9F-767EFBA49604}" dt="2022-01-19T09:08:42.170" v="115" actId="14100"/>
      <pc:docMkLst>
        <pc:docMk/>
      </pc:docMkLst>
      <pc:sldChg chg="addSp delSp modSp new mod">
        <pc:chgData name="Baechler Jonathan" userId="47f0ae59-e29e-4ab1-be6f-043bae60ed99" providerId="ADAL" clId="{376BCE9D-484F-442F-9E9F-767EFBA49604}" dt="2022-01-19T09:08:42.170" v="115" actId="14100"/>
        <pc:sldMkLst>
          <pc:docMk/>
          <pc:sldMk cId="2473673146" sldId="308"/>
        </pc:sldMkLst>
      </pc:sldChg>
    </pc:docChg>
  </pc:docChgLst>
  <pc:docChgLst>
    <pc:chgData name="Baechler Jonathan" userId="47f0ae59-e29e-4ab1-be6f-043bae60ed99" providerId="ADAL" clId="{F92A8FE5-5010-418A-965A-5AD6F0B8C35F}"/>
    <pc:docChg chg="undo custSel addSld delSld modSld sldOrd">
      <pc:chgData name="Baechler Jonathan" userId="47f0ae59-e29e-4ab1-be6f-043bae60ed99" providerId="ADAL" clId="{F92A8FE5-5010-418A-965A-5AD6F0B8C35F}" dt="2021-12-20T15:22:26.679" v="4421" actId="20577"/>
      <pc:docMkLst>
        <pc:docMk/>
      </pc:docMkLst>
      <pc:sldChg chg="del">
        <pc:chgData name="Baechler Jonathan" userId="47f0ae59-e29e-4ab1-be6f-043bae60ed99" providerId="ADAL" clId="{F92A8FE5-5010-418A-965A-5AD6F0B8C35F}" dt="2021-12-20T09:41:03.070" v="109" actId="47"/>
        <pc:sldMkLst>
          <pc:docMk/>
          <pc:sldMk cId="1917215164" sldId="256"/>
        </pc:sldMkLst>
      </pc:sldChg>
      <pc:sldChg chg="del">
        <pc:chgData name="Baechler Jonathan" userId="47f0ae59-e29e-4ab1-be6f-043bae60ed99" providerId="ADAL" clId="{F92A8FE5-5010-418A-965A-5AD6F0B8C35F}" dt="2021-12-20T09:41:03.096" v="110" actId="47"/>
        <pc:sldMkLst>
          <pc:docMk/>
          <pc:sldMk cId="811886331" sldId="257"/>
        </pc:sldMkLst>
      </pc:sldChg>
      <pc:sldChg chg="del">
        <pc:chgData name="Baechler Jonathan" userId="47f0ae59-e29e-4ab1-be6f-043bae60ed99" providerId="ADAL" clId="{F92A8FE5-5010-418A-965A-5AD6F0B8C35F}" dt="2021-12-20T09:41:03.124" v="111" actId="47"/>
        <pc:sldMkLst>
          <pc:docMk/>
          <pc:sldMk cId="1049985556" sldId="258"/>
        </pc:sldMkLst>
      </pc:sldChg>
      <pc:sldChg chg="del">
        <pc:chgData name="Baechler Jonathan" userId="47f0ae59-e29e-4ab1-be6f-043bae60ed99" providerId="ADAL" clId="{F92A8FE5-5010-418A-965A-5AD6F0B8C35F}" dt="2021-12-20T09:41:03.151" v="112" actId="47"/>
        <pc:sldMkLst>
          <pc:docMk/>
          <pc:sldMk cId="2435987289" sldId="259"/>
        </pc:sldMkLst>
      </pc:sldChg>
      <pc:sldChg chg="del">
        <pc:chgData name="Baechler Jonathan" userId="47f0ae59-e29e-4ab1-be6f-043bae60ed99" providerId="ADAL" clId="{F92A8FE5-5010-418A-965A-5AD6F0B8C35F}" dt="2021-12-20T09:41:03.678" v="113" actId="47"/>
        <pc:sldMkLst>
          <pc:docMk/>
          <pc:sldMk cId="3284826141" sldId="260"/>
        </pc:sldMkLst>
      </pc:sldChg>
      <pc:sldChg chg="del">
        <pc:chgData name="Baechler Jonathan" userId="47f0ae59-e29e-4ab1-be6f-043bae60ed99" providerId="ADAL" clId="{F92A8FE5-5010-418A-965A-5AD6F0B8C35F}" dt="2021-12-20T09:41:04.176" v="114" actId="47"/>
        <pc:sldMkLst>
          <pc:docMk/>
          <pc:sldMk cId="2929535167" sldId="261"/>
        </pc:sldMkLst>
      </pc:sldChg>
      <pc:sldChg chg="del">
        <pc:chgData name="Baechler Jonathan" userId="47f0ae59-e29e-4ab1-be6f-043bae60ed99" providerId="ADAL" clId="{F92A8FE5-5010-418A-965A-5AD6F0B8C35F}" dt="2021-12-20T09:41:04.213" v="115" actId="47"/>
        <pc:sldMkLst>
          <pc:docMk/>
          <pc:sldMk cId="3705680312" sldId="262"/>
        </pc:sldMkLst>
      </pc:sldChg>
      <pc:sldChg chg="del">
        <pc:chgData name="Baechler Jonathan" userId="47f0ae59-e29e-4ab1-be6f-043bae60ed99" providerId="ADAL" clId="{F92A8FE5-5010-418A-965A-5AD6F0B8C35F}" dt="2021-12-20T09:41:04.257" v="116" actId="47"/>
        <pc:sldMkLst>
          <pc:docMk/>
          <pc:sldMk cId="3776075486" sldId="264"/>
        </pc:sldMkLst>
      </pc:sldChg>
      <pc:sldChg chg="del">
        <pc:chgData name="Baechler Jonathan" userId="47f0ae59-e29e-4ab1-be6f-043bae60ed99" providerId="ADAL" clId="{F92A8FE5-5010-418A-965A-5AD6F0B8C35F}" dt="2021-12-20T09:41:04.296" v="117" actId="47"/>
        <pc:sldMkLst>
          <pc:docMk/>
          <pc:sldMk cId="1083761358" sldId="265"/>
        </pc:sldMkLst>
      </pc:sldChg>
      <pc:sldChg chg="del">
        <pc:chgData name="Baechler Jonathan" userId="47f0ae59-e29e-4ab1-be6f-043bae60ed99" providerId="ADAL" clId="{F92A8FE5-5010-418A-965A-5AD6F0B8C35F}" dt="2021-12-20T09:41:04.312" v="118" actId="47"/>
        <pc:sldMkLst>
          <pc:docMk/>
          <pc:sldMk cId="1250007204" sldId="266"/>
        </pc:sldMkLst>
      </pc:sldChg>
      <pc:sldChg chg="del">
        <pc:chgData name="Baechler Jonathan" userId="47f0ae59-e29e-4ab1-be6f-043bae60ed99" providerId="ADAL" clId="{F92A8FE5-5010-418A-965A-5AD6F0B8C35F}" dt="2021-12-20T09:41:04.368" v="119" actId="47"/>
        <pc:sldMkLst>
          <pc:docMk/>
          <pc:sldMk cId="2163860303" sldId="268"/>
        </pc:sldMkLst>
      </pc:sldChg>
      <pc:sldChg chg="del">
        <pc:chgData name="Baechler Jonathan" userId="47f0ae59-e29e-4ab1-be6f-043bae60ed99" providerId="ADAL" clId="{F92A8FE5-5010-418A-965A-5AD6F0B8C35F}" dt="2021-12-20T09:41:04.376" v="120" actId="47"/>
        <pc:sldMkLst>
          <pc:docMk/>
          <pc:sldMk cId="3604642946" sldId="269"/>
        </pc:sldMkLst>
      </pc:sldChg>
      <pc:sldChg chg="del">
        <pc:chgData name="Baechler Jonathan" userId="47f0ae59-e29e-4ab1-be6f-043bae60ed99" providerId="ADAL" clId="{F92A8FE5-5010-418A-965A-5AD6F0B8C35F}" dt="2021-12-20T09:41:04.431" v="121" actId="47"/>
        <pc:sldMkLst>
          <pc:docMk/>
          <pc:sldMk cId="3616587280" sldId="270"/>
        </pc:sldMkLst>
      </pc:sldChg>
      <pc:sldChg chg="del">
        <pc:chgData name="Baechler Jonathan" userId="47f0ae59-e29e-4ab1-be6f-043bae60ed99" providerId="ADAL" clId="{F92A8FE5-5010-418A-965A-5AD6F0B8C35F}" dt="2021-12-20T09:41:04.451" v="122" actId="47"/>
        <pc:sldMkLst>
          <pc:docMk/>
          <pc:sldMk cId="3976074045" sldId="271"/>
        </pc:sldMkLst>
      </pc:sldChg>
      <pc:sldChg chg="del">
        <pc:chgData name="Baechler Jonathan" userId="47f0ae59-e29e-4ab1-be6f-043bae60ed99" providerId="ADAL" clId="{F92A8FE5-5010-418A-965A-5AD6F0B8C35F}" dt="2021-12-20T09:41:04.621" v="123" actId="47"/>
        <pc:sldMkLst>
          <pc:docMk/>
          <pc:sldMk cId="825711266" sldId="273"/>
        </pc:sldMkLst>
      </pc:sldChg>
      <pc:sldChg chg="del">
        <pc:chgData name="Baechler Jonathan" userId="47f0ae59-e29e-4ab1-be6f-043bae60ed99" providerId="ADAL" clId="{F92A8FE5-5010-418A-965A-5AD6F0B8C35F}" dt="2021-12-20T09:41:04.641" v="124" actId="47"/>
        <pc:sldMkLst>
          <pc:docMk/>
          <pc:sldMk cId="3339853707" sldId="274"/>
        </pc:sldMkLst>
      </pc:sldChg>
      <pc:sldChg chg="del">
        <pc:chgData name="Baechler Jonathan" userId="47f0ae59-e29e-4ab1-be6f-043bae60ed99" providerId="ADAL" clId="{F92A8FE5-5010-418A-965A-5AD6F0B8C35F}" dt="2021-12-20T09:41:05.746" v="125" actId="47"/>
        <pc:sldMkLst>
          <pc:docMk/>
          <pc:sldMk cId="3251323279" sldId="275"/>
        </pc:sldMkLst>
      </pc:sldChg>
      <pc:sldChg chg="del">
        <pc:chgData name="Baechler Jonathan" userId="47f0ae59-e29e-4ab1-be6f-043bae60ed99" providerId="ADAL" clId="{F92A8FE5-5010-418A-965A-5AD6F0B8C35F}" dt="2021-12-20T09:41:05.776" v="126" actId="47"/>
        <pc:sldMkLst>
          <pc:docMk/>
          <pc:sldMk cId="3490205909" sldId="276"/>
        </pc:sldMkLst>
      </pc:sldChg>
      <pc:sldChg chg="del">
        <pc:chgData name="Baechler Jonathan" userId="47f0ae59-e29e-4ab1-be6f-043bae60ed99" providerId="ADAL" clId="{F92A8FE5-5010-418A-965A-5AD6F0B8C35F}" dt="2021-12-20T09:41:05.891" v="127" actId="47"/>
        <pc:sldMkLst>
          <pc:docMk/>
          <pc:sldMk cId="1327964463" sldId="277"/>
        </pc:sldMkLst>
      </pc:sldChg>
      <pc:sldChg chg="del">
        <pc:chgData name="Baechler Jonathan" userId="47f0ae59-e29e-4ab1-be6f-043bae60ed99" providerId="ADAL" clId="{F92A8FE5-5010-418A-965A-5AD6F0B8C35F}" dt="2021-12-20T09:41:07.526" v="128" actId="47"/>
        <pc:sldMkLst>
          <pc:docMk/>
          <pc:sldMk cId="99869252" sldId="278"/>
        </pc:sldMkLst>
      </pc:sldChg>
      <pc:sldChg chg="del">
        <pc:chgData name="Baechler Jonathan" userId="47f0ae59-e29e-4ab1-be6f-043bae60ed99" providerId="ADAL" clId="{F92A8FE5-5010-418A-965A-5AD6F0B8C35F}" dt="2021-12-20T09:41:07.553" v="129" actId="47"/>
        <pc:sldMkLst>
          <pc:docMk/>
          <pc:sldMk cId="1775534613" sldId="279"/>
        </pc:sldMkLst>
      </pc:sldChg>
      <pc:sldChg chg="del">
        <pc:chgData name="Baechler Jonathan" userId="47f0ae59-e29e-4ab1-be6f-043bae60ed99" providerId="ADAL" clId="{F92A8FE5-5010-418A-965A-5AD6F0B8C35F}" dt="2021-12-20T09:41:07.591" v="131" actId="47"/>
        <pc:sldMkLst>
          <pc:docMk/>
          <pc:sldMk cId="80127794" sldId="280"/>
        </pc:sldMkLst>
      </pc:sldChg>
      <pc:sldChg chg="add del">
        <pc:chgData name="Baechler Jonathan" userId="47f0ae59-e29e-4ab1-be6f-043bae60ed99" providerId="ADAL" clId="{F92A8FE5-5010-418A-965A-5AD6F0B8C35F}" dt="2021-12-20T09:41:14.438" v="135" actId="47"/>
        <pc:sldMkLst>
          <pc:docMk/>
          <pc:sldMk cId="3402642503" sldId="281"/>
        </pc:sldMkLst>
      </pc:sldChg>
      <pc:sldChg chg="addSp delSp modSp add del mod delAnim modAnim">
        <pc:chgData name="Baechler Jonathan" userId="47f0ae59-e29e-4ab1-be6f-043bae60ed99" providerId="ADAL" clId="{F92A8FE5-5010-418A-965A-5AD6F0B8C35F}" dt="2021-12-20T14:43:10.529" v="3717" actId="20577"/>
        <pc:sldMkLst>
          <pc:docMk/>
          <pc:sldMk cId="2242882885" sldId="282"/>
        </pc:sldMkLst>
      </pc:sldChg>
      <pc:sldChg chg="modSp mod">
        <pc:chgData name="Baechler Jonathan" userId="47f0ae59-e29e-4ab1-be6f-043bae60ed99" providerId="ADAL" clId="{F92A8FE5-5010-418A-965A-5AD6F0B8C35F}" dt="2021-12-20T09:38:59.947" v="64" actId="6549"/>
        <pc:sldMkLst>
          <pc:docMk/>
          <pc:sldMk cId="1086942488" sldId="283"/>
        </pc:sldMkLst>
      </pc:sldChg>
      <pc:sldChg chg="addSp modSp new mod setBg">
        <pc:chgData name="Baechler Jonathan" userId="47f0ae59-e29e-4ab1-be6f-043bae60ed99" providerId="ADAL" clId="{F92A8FE5-5010-418A-965A-5AD6F0B8C35F}" dt="2021-12-20T12:40:09.211" v="1829" actId="20577"/>
        <pc:sldMkLst>
          <pc:docMk/>
          <pc:sldMk cId="419567548" sldId="285"/>
        </pc:sldMkLst>
      </pc:sldChg>
      <pc:sldChg chg="del">
        <pc:chgData name="Baechler Jonathan" userId="47f0ae59-e29e-4ab1-be6f-043bae60ed99" providerId="ADAL" clId="{F92A8FE5-5010-418A-965A-5AD6F0B8C35F}" dt="2021-12-20T09:38:30.798" v="26" actId="47"/>
        <pc:sldMkLst>
          <pc:docMk/>
          <pc:sldMk cId="1655486303" sldId="285"/>
        </pc:sldMkLst>
      </pc:sldChg>
      <pc:sldChg chg="addSp delSp modSp new mod setBg">
        <pc:chgData name="Baechler Jonathan" userId="47f0ae59-e29e-4ab1-be6f-043bae60ed99" providerId="ADAL" clId="{F92A8FE5-5010-418A-965A-5AD6F0B8C35F}" dt="2021-12-20T12:40:12.752" v="1831" actId="20577"/>
        <pc:sldMkLst>
          <pc:docMk/>
          <pc:sldMk cId="754751758" sldId="286"/>
        </pc:sldMkLst>
      </pc:sldChg>
      <pc:sldChg chg="del">
        <pc:chgData name="Baechler Jonathan" userId="47f0ae59-e29e-4ab1-be6f-043bae60ed99" providerId="ADAL" clId="{F92A8FE5-5010-418A-965A-5AD6F0B8C35F}" dt="2021-12-20T09:40:51.276" v="82" actId="47"/>
        <pc:sldMkLst>
          <pc:docMk/>
          <pc:sldMk cId="1979867114" sldId="286"/>
        </pc:sldMkLst>
      </pc:sldChg>
      <pc:sldChg chg="addSp delSp modSp new mod">
        <pc:chgData name="Baechler Jonathan" userId="47f0ae59-e29e-4ab1-be6f-043bae60ed99" providerId="ADAL" clId="{F92A8FE5-5010-418A-965A-5AD6F0B8C35F}" dt="2021-12-20T12:40:18.047" v="1834" actId="20577"/>
        <pc:sldMkLst>
          <pc:docMk/>
          <pc:sldMk cId="3846503505" sldId="287"/>
        </pc:sldMkLst>
      </pc:sldChg>
      <pc:sldChg chg="del">
        <pc:chgData name="Baechler Jonathan" userId="47f0ae59-e29e-4ab1-be6f-043bae60ed99" providerId="ADAL" clId="{F92A8FE5-5010-418A-965A-5AD6F0B8C35F}" dt="2021-12-20T09:40:52.636" v="83" actId="47"/>
        <pc:sldMkLst>
          <pc:docMk/>
          <pc:sldMk cId="506832896" sldId="288"/>
        </pc:sldMkLst>
      </pc:sldChg>
      <pc:sldChg chg="addSp delSp modSp new mod">
        <pc:chgData name="Baechler Jonathan" userId="47f0ae59-e29e-4ab1-be6f-043bae60ed99" providerId="ADAL" clId="{F92A8FE5-5010-418A-965A-5AD6F0B8C35F}" dt="2021-12-20T12:40:05.596" v="1827" actId="20577"/>
        <pc:sldMkLst>
          <pc:docMk/>
          <pc:sldMk cId="1907540276" sldId="288"/>
        </pc:sldMkLst>
      </pc:sldChg>
      <pc:sldChg chg="addSp modSp new mod setBg">
        <pc:chgData name="Baechler Jonathan" userId="47f0ae59-e29e-4ab1-be6f-043bae60ed99" providerId="ADAL" clId="{F92A8FE5-5010-418A-965A-5AD6F0B8C35F}" dt="2021-12-20T12:31:31.775" v="1237" actId="1076"/>
        <pc:sldMkLst>
          <pc:docMk/>
          <pc:sldMk cId="136853773" sldId="289"/>
        </pc:sldMkLst>
      </pc:sldChg>
      <pc:sldChg chg="del">
        <pc:chgData name="Baechler Jonathan" userId="47f0ae59-e29e-4ab1-be6f-043bae60ed99" providerId="ADAL" clId="{F92A8FE5-5010-418A-965A-5AD6F0B8C35F}" dt="2021-12-20T09:40:47.459" v="81" actId="47"/>
        <pc:sldMkLst>
          <pc:docMk/>
          <pc:sldMk cId="3014505276" sldId="289"/>
        </pc:sldMkLst>
      </pc:sldChg>
      <pc:sldChg chg="del">
        <pc:chgData name="Baechler Jonathan" userId="47f0ae59-e29e-4ab1-be6f-043bae60ed99" providerId="ADAL" clId="{F92A8FE5-5010-418A-965A-5AD6F0B8C35F}" dt="2021-12-20T09:40:53.106" v="84" actId="47"/>
        <pc:sldMkLst>
          <pc:docMk/>
          <pc:sldMk cId="217551331" sldId="290"/>
        </pc:sldMkLst>
      </pc:sldChg>
      <pc:sldChg chg="addSp modSp new mod">
        <pc:chgData name="Baechler Jonathan" userId="47f0ae59-e29e-4ab1-be6f-043bae60ed99" providerId="ADAL" clId="{F92A8FE5-5010-418A-965A-5AD6F0B8C35F}" dt="2021-12-20T12:40:00.458" v="1825" actId="20577"/>
        <pc:sldMkLst>
          <pc:docMk/>
          <pc:sldMk cId="4018648669" sldId="290"/>
        </pc:sldMkLst>
      </pc:sldChg>
      <pc:sldChg chg="del">
        <pc:chgData name="Baechler Jonathan" userId="47f0ae59-e29e-4ab1-be6f-043bae60ed99" providerId="ADAL" clId="{F92A8FE5-5010-418A-965A-5AD6F0B8C35F}" dt="2021-12-20T09:40:53.606" v="85" actId="47"/>
        <pc:sldMkLst>
          <pc:docMk/>
          <pc:sldMk cId="175767748" sldId="291"/>
        </pc:sldMkLst>
      </pc:sldChg>
      <pc:sldChg chg="addSp modSp new mod">
        <pc:chgData name="Baechler Jonathan" userId="47f0ae59-e29e-4ab1-be6f-043bae60ed99" providerId="ADAL" clId="{F92A8FE5-5010-418A-965A-5AD6F0B8C35F}" dt="2021-12-20T12:39:51.507" v="1823" actId="20577"/>
        <pc:sldMkLst>
          <pc:docMk/>
          <pc:sldMk cId="1177389833" sldId="291"/>
        </pc:sldMkLst>
      </pc:sldChg>
      <pc:sldChg chg="addSp delSp modSp new mod modAnim">
        <pc:chgData name="Baechler Jonathan" userId="47f0ae59-e29e-4ab1-be6f-043bae60ed99" providerId="ADAL" clId="{F92A8FE5-5010-418A-965A-5AD6F0B8C35F}" dt="2021-12-20T13:24:20.289" v="1956" actId="20577"/>
        <pc:sldMkLst>
          <pc:docMk/>
          <pc:sldMk cId="1199820426" sldId="292"/>
        </pc:sldMkLst>
      </pc:sldChg>
      <pc:sldChg chg="del">
        <pc:chgData name="Baechler Jonathan" userId="47f0ae59-e29e-4ab1-be6f-043bae60ed99" providerId="ADAL" clId="{F92A8FE5-5010-418A-965A-5AD6F0B8C35F}" dt="2021-12-20T09:40:54.198" v="86" actId="47"/>
        <pc:sldMkLst>
          <pc:docMk/>
          <pc:sldMk cId="1469312718" sldId="292"/>
        </pc:sldMkLst>
      </pc:sldChg>
      <pc:sldChg chg="del">
        <pc:chgData name="Baechler Jonathan" userId="47f0ae59-e29e-4ab1-be6f-043bae60ed99" providerId="ADAL" clId="{F92A8FE5-5010-418A-965A-5AD6F0B8C35F}" dt="2021-12-20T09:40:55.386" v="88" actId="47"/>
        <pc:sldMkLst>
          <pc:docMk/>
          <pc:sldMk cId="2226601655" sldId="293"/>
        </pc:sldMkLst>
      </pc:sldChg>
      <pc:sldChg chg="addSp delSp modSp new mod">
        <pc:chgData name="Baechler Jonathan" userId="47f0ae59-e29e-4ab1-be6f-043bae60ed99" providerId="ADAL" clId="{F92A8FE5-5010-418A-965A-5AD6F0B8C35F}" dt="2021-12-20T13:27:15.714" v="1964"/>
        <pc:sldMkLst>
          <pc:docMk/>
          <pc:sldMk cId="4193393093" sldId="293"/>
        </pc:sldMkLst>
      </pc:sldChg>
      <pc:sldChg chg="del">
        <pc:chgData name="Baechler Jonathan" userId="47f0ae59-e29e-4ab1-be6f-043bae60ed99" providerId="ADAL" clId="{F92A8FE5-5010-418A-965A-5AD6F0B8C35F}" dt="2021-12-20T09:40:55.936" v="89" actId="47"/>
        <pc:sldMkLst>
          <pc:docMk/>
          <pc:sldMk cId="889358634" sldId="294"/>
        </pc:sldMkLst>
      </pc:sldChg>
      <pc:sldChg chg="addSp modSp new mod">
        <pc:chgData name="Baechler Jonathan" userId="47f0ae59-e29e-4ab1-be6f-043bae60ed99" providerId="ADAL" clId="{F92A8FE5-5010-418A-965A-5AD6F0B8C35F}" dt="2021-12-20T13:31:47.898" v="2288" actId="20577"/>
        <pc:sldMkLst>
          <pc:docMk/>
          <pc:sldMk cId="1086543677" sldId="294"/>
        </pc:sldMkLst>
      </pc:sldChg>
      <pc:sldChg chg="del">
        <pc:chgData name="Baechler Jonathan" userId="47f0ae59-e29e-4ab1-be6f-043bae60ed99" providerId="ADAL" clId="{F92A8FE5-5010-418A-965A-5AD6F0B8C35F}" dt="2021-12-20T09:40:56.426" v="90" actId="47"/>
        <pc:sldMkLst>
          <pc:docMk/>
          <pc:sldMk cId="1617312210" sldId="295"/>
        </pc:sldMkLst>
      </pc:sldChg>
      <pc:sldChg chg="modSp new mod">
        <pc:chgData name="Baechler Jonathan" userId="47f0ae59-e29e-4ab1-be6f-043bae60ed99" providerId="ADAL" clId="{F92A8FE5-5010-418A-965A-5AD6F0B8C35F}" dt="2021-12-20T13:58:49.229" v="2740" actId="27636"/>
        <pc:sldMkLst>
          <pc:docMk/>
          <pc:sldMk cId="2168854332" sldId="295"/>
        </pc:sldMkLst>
      </pc:sldChg>
      <pc:sldChg chg="addSp delSp modSp new mod">
        <pc:chgData name="Baechler Jonathan" userId="47f0ae59-e29e-4ab1-be6f-043bae60ed99" providerId="ADAL" clId="{F92A8FE5-5010-418A-965A-5AD6F0B8C35F}" dt="2021-12-20T14:13:21.321" v="2793" actId="14100"/>
        <pc:sldMkLst>
          <pc:docMk/>
          <pc:sldMk cId="2286479680" sldId="296"/>
        </pc:sldMkLst>
      </pc:sldChg>
      <pc:sldChg chg="addSp modSp new mod setBg">
        <pc:chgData name="Baechler Jonathan" userId="47f0ae59-e29e-4ab1-be6f-043bae60ed99" providerId="ADAL" clId="{F92A8FE5-5010-418A-965A-5AD6F0B8C35F}" dt="2021-12-20T14:19:06.929" v="3101" actId="1076"/>
        <pc:sldMkLst>
          <pc:docMk/>
          <pc:sldMk cId="2997892260" sldId="297"/>
        </pc:sldMkLst>
      </pc:sldChg>
      <pc:sldChg chg="addSp delSp modSp new mod modAnim">
        <pc:chgData name="Baechler Jonathan" userId="47f0ae59-e29e-4ab1-be6f-043bae60ed99" providerId="ADAL" clId="{F92A8FE5-5010-418A-965A-5AD6F0B8C35F}" dt="2021-12-20T14:31:12.909" v="3171" actId="1076"/>
        <pc:sldMkLst>
          <pc:docMk/>
          <pc:sldMk cId="1895683193" sldId="298"/>
        </pc:sldMkLst>
      </pc:sldChg>
      <pc:sldChg chg="del">
        <pc:chgData name="Baechler Jonathan" userId="47f0ae59-e29e-4ab1-be6f-043bae60ed99" providerId="ADAL" clId="{F92A8FE5-5010-418A-965A-5AD6F0B8C35F}" dt="2021-12-20T09:41:20.723" v="136" actId="47"/>
        <pc:sldMkLst>
          <pc:docMk/>
          <pc:sldMk cId="2885006883" sldId="298"/>
        </pc:sldMkLst>
      </pc:sldChg>
      <pc:sldChg chg="del">
        <pc:chgData name="Baechler Jonathan" userId="47f0ae59-e29e-4ab1-be6f-043bae60ed99" providerId="ADAL" clId="{F92A8FE5-5010-418A-965A-5AD6F0B8C35F}" dt="2021-12-20T09:40:58.071" v="91" actId="47"/>
        <pc:sldMkLst>
          <pc:docMk/>
          <pc:sldMk cId="1667889046" sldId="299"/>
        </pc:sldMkLst>
      </pc:sldChg>
      <pc:sldChg chg="addSp delSp modSp new mod">
        <pc:chgData name="Baechler Jonathan" userId="47f0ae59-e29e-4ab1-be6f-043bae60ed99" providerId="ADAL" clId="{F92A8FE5-5010-418A-965A-5AD6F0B8C35F}" dt="2021-12-20T14:32:59.512" v="3190" actId="20577"/>
        <pc:sldMkLst>
          <pc:docMk/>
          <pc:sldMk cId="2604181151" sldId="299"/>
        </pc:sldMkLst>
      </pc:sldChg>
      <pc:sldChg chg="modSp new mod">
        <pc:chgData name="Baechler Jonathan" userId="47f0ae59-e29e-4ab1-be6f-043bae60ed99" providerId="ADAL" clId="{F92A8FE5-5010-418A-965A-5AD6F0B8C35F}" dt="2021-12-20T15:14:58.165" v="4156" actId="20577"/>
        <pc:sldMkLst>
          <pc:docMk/>
          <pc:sldMk cId="962744086" sldId="300"/>
        </pc:sldMkLst>
      </pc:sldChg>
      <pc:sldChg chg="addSp delSp modSp new del mod">
        <pc:chgData name="Baechler Jonathan" userId="47f0ae59-e29e-4ab1-be6f-043bae60ed99" providerId="ADAL" clId="{F92A8FE5-5010-418A-965A-5AD6F0B8C35F}" dt="2021-12-20T14:33:33.214" v="3192" actId="47"/>
        <pc:sldMkLst>
          <pc:docMk/>
          <pc:sldMk cId="2929603681" sldId="300"/>
        </pc:sldMkLst>
      </pc:sldChg>
      <pc:sldChg chg="del">
        <pc:chgData name="Baechler Jonathan" userId="47f0ae59-e29e-4ab1-be6f-043bae60ed99" providerId="ADAL" clId="{F92A8FE5-5010-418A-965A-5AD6F0B8C35F}" dt="2021-12-20T09:40:58.646" v="92" actId="47"/>
        <pc:sldMkLst>
          <pc:docMk/>
          <pc:sldMk cId="3898855607" sldId="300"/>
        </pc:sldMkLst>
      </pc:sldChg>
      <pc:sldChg chg="modSp add mod ord">
        <pc:chgData name="Baechler Jonathan" userId="47f0ae59-e29e-4ab1-be6f-043bae60ed99" providerId="ADAL" clId="{F92A8FE5-5010-418A-965A-5AD6F0B8C35F}" dt="2021-12-20T14:37:46.892" v="3652" actId="20577"/>
        <pc:sldMkLst>
          <pc:docMk/>
          <pc:sldMk cId="3741947769" sldId="301"/>
        </pc:sldMkLst>
      </pc:sldChg>
      <pc:sldChg chg="del">
        <pc:chgData name="Baechler Jonathan" userId="47f0ae59-e29e-4ab1-be6f-043bae60ed99" providerId="ADAL" clId="{F92A8FE5-5010-418A-965A-5AD6F0B8C35F}" dt="2021-12-20T09:40:59.931" v="93" actId="47"/>
        <pc:sldMkLst>
          <pc:docMk/>
          <pc:sldMk cId="430506222" sldId="302"/>
        </pc:sldMkLst>
      </pc:sldChg>
      <pc:sldChg chg="modSp new del mod">
        <pc:chgData name="Baechler Jonathan" userId="47f0ae59-e29e-4ab1-be6f-043bae60ed99" providerId="ADAL" clId="{F92A8FE5-5010-418A-965A-5AD6F0B8C35F}" dt="2021-12-20T14:42:49.515" v="3701" actId="47"/>
        <pc:sldMkLst>
          <pc:docMk/>
          <pc:sldMk cId="1157067505" sldId="302"/>
        </pc:sldMkLst>
      </pc:sldChg>
      <pc:sldChg chg="addSp delSp modSp new mod">
        <pc:chgData name="Baechler Jonathan" userId="47f0ae59-e29e-4ab1-be6f-043bae60ed99" providerId="ADAL" clId="{F92A8FE5-5010-418A-965A-5AD6F0B8C35F}" dt="2021-12-20T14:44:52.963" v="3775"/>
        <pc:sldMkLst>
          <pc:docMk/>
          <pc:sldMk cId="3887479298" sldId="302"/>
        </pc:sldMkLst>
      </pc:sldChg>
      <pc:sldChg chg="addSp delSp modSp add mod">
        <pc:chgData name="Baechler Jonathan" userId="47f0ae59-e29e-4ab1-be6f-043bae60ed99" providerId="ADAL" clId="{F92A8FE5-5010-418A-965A-5AD6F0B8C35F}" dt="2021-12-20T14:45:38.895" v="3796" actId="1076"/>
        <pc:sldMkLst>
          <pc:docMk/>
          <pc:sldMk cId="520246637" sldId="303"/>
        </pc:sldMkLst>
      </pc:sldChg>
      <pc:sldChg chg="del">
        <pc:chgData name="Baechler Jonathan" userId="47f0ae59-e29e-4ab1-be6f-043bae60ed99" providerId="ADAL" clId="{F92A8FE5-5010-418A-965A-5AD6F0B8C35F}" dt="2021-12-20T09:41:00.286" v="94" actId="47"/>
        <pc:sldMkLst>
          <pc:docMk/>
          <pc:sldMk cId="2638024504" sldId="303"/>
        </pc:sldMkLst>
      </pc:sldChg>
      <pc:sldChg chg="delSp modSp new mod">
        <pc:chgData name="Baechler Jonathan" userId="47f0ae59-e29e-4ab1-be6f-043bae60ed99" providerId="ADAL" clId="{F92A8FE5-5010-418A-965A-5AD6F0B8C35F}" dt="2021-12-20T15:07:34.006" v="3856" actId="20577"/>
        <pc:sldMkLst>
          <pc:docMk/>
          <pc:sldMk cId="3579919315" sldId="304"/>
        </pc:sldMkLst>
      </pc:sldChg>
      <pc:sldChg chg="del">
        <pc:chgData name="Baechler Jonathan" userId="47f0ae59-e29e-4ab1-be6f-043bae60ed99" providerId="ADAL" clId="{F92A8FE5-5010-418A-965A-5AD6F0B8C35F}" dt="2021-12-20T09:41:00.768" v="95" actId="47"/>
        <pc:sldMkLst>
          <pc:docMk/>
          <pc:sldMk cId="3803027412" sldId="304"/>
        </pc:sldMkLst>
      </pc:sldChg>
      <pc:sldChg chg="modSp new mod">
        <pc:chgData name="Baechler Jonathan" userId="47f0ae59-e29e-4ab1-be6f-043bae60ed99" providerId="ADAL" clId="{F92A8FE5-5010-418A-965A-5AD6F0B8C35F}" dt="2021-12-20T15:13:25.570" v="4127" actId="20577"/>
        <pc:sldMkLst>
          <pc:docMk/>
          <pc:sldMk cId="1377640322" sldId="305"/>
        </pc:sldMkLst>
      </pc:sldChg>
      <pc:sldChg chg="del">
        <pc:chgData name="Baechler Jonathan" userId="47f0ae59-e29e-4ab1-be6f-043bae60ed99" providerId="ADAL" clId="{F92A8FE5-5010-418A-965A-5AD6F0B8C35F}" dt="2021-12-20T09:40:54.759" v="87" actId="47"/>
        <pc:sldMkLst>
          <pc:docMk/>
          <pc:sldMk cId="4138817688" sldId="305"/>
        </pc:sldMkLst>
      </pc:sldChg>
      <pc:sldChg chg="del">
        <pc:chgData name="Baechler Jonathan" userId="47f0ae59-e29e-4ab1-be6f-043bae60ed99" providerId="ADAL" clId="{F92A8FE5-5010-418A-965A-5AD6F0B8C35F}" dt="2021-12-20T09:41:01.191" v="96" actId="47"/>
        <pc:sldMkLst>
          <pc:docMk/>
          <pc:sldMk cId="255805602" sldId="306"/>
        </pc:sldMkLst>
      </pc:sldChg>
      <pc:sldChg chg="addSp delSp modSp new mod">
        <pc:chgData name="Baechler Jonathan" userId="47f0ae59-e29e-4ab1-be6f-043bae60ed99" providerId="ADAL" clId="{F92A8FE5-5010-418A-965A-5AD6F0B8C35F}" dt="2021-12-20T15:18:43.325" v="4258" actId="403"/>
        <pc:sldMkLst>
          <pc:docMk/>
          <pc:sldMk cId="760028645" sldId="306"/>
        </pc:sldMkLst>
      </pc:sldChg>
      <pc:sldChg chg="modSp new mod">
        <pc:chgData name="Baechler Jonathan" userId="47f0ae59-e29e-4ab1-be6f-043bae60ed99" providerId="ADAL" clId="{F92A8FE5-5010-418A-965A-5AD6F0B8C35F}" dt="2021-12-20T15:22:26.679" v="4421" actId="20577"/>
        <pc:sldMkLst>
          <pc:docMk/>
          <pc:sldMk cId="2671641028" sldId="307"/>
        </pc:sldMkLst>
      </pc:sldChg>
      <pc:sldChg chg="del">
        <pc:chgData name="Baechler Jonathan" userId="47f0ae59-e29e-4ab1-be6f-043bae60ed99" providerId="ADAL" clId="{F92A8FE5-5010-418A-965A-5AD6F0B8C35F}" dt="2021-12-20T09:41:01.726" v="97" actId="47"/>
        <pc:sldMkLst>
          <pc:docMk/>
          <pc:sldMk cId="4237931271" sldId="307"/>
        </pc:sldMkLst>
      </pc:sldChg>
      <pc:sldChg chg="del">
        <pc:chgData name="Baechler Jonathan" userId="47f0ae59-e29e-4ab1-be6f-043bae60ed99" providerId="ADAL" clId="{F92A8FE5-5010-418A-965A-5AD6F0B8C35F}" dt="2021-12-20T09:41:02.161" v="98" actId="47"/>
        <pc:sldMkLst>
          <pc:docMk/>
          <pc:sldMk cId="573565587" sldId="308"/>
        </pc:sldMkLst>
      </pc:sldChg>
      <pc:sldChg chg="del">
        <pc:chgData name="Baechler Jonathan" userId="47f0ae59-e29e-4ab1-be6f-043bae60ed99" providerId="ADAL" clId="{F92A8FE5-5010-418A-965A-5AD6F0B8C35F}" dt="2021-12-20T09:41:02.616" v="99" actId="47"/>
        <pc:sldMkLst>
          <pc:docMk/>
          <pc:sldMk cId="23058949" sldId="309"/>
        </pc:sldMkLst>
      </pc:sldChg>
      <pc:sldChg chg="del">
        <pc:chgData name="Baechler Jonathan" userId="47f0ae59-e29e-4ab1-be6f-043bae60ed99" providerId="ADAL" clId="{F92A8FE5-5010-418A-965A-5AD6F0B8C35F}" dt="2021-12-20T09:41:02.641" v="100" actId="47"/>
        <pc:sldMkLst>
          <pc:docMk/>
          <pc:sldMk cId="1215938433" sldId="310"/>
        </pc:sldMkLst>
      </pc:sldChg>
      <pc:sldChg chg="del">
        <pc:chgData name="Baechler Jonathan" userId="47f0ae59-e29e-4ab1-be6f-043bae60ed99" providerId="ADAL" clId="{F92A8FE5-5010-418A-965A-5AD6F0B8C35F}" dt="2021-12-20T09:41:02.701" v="101" actId="47"/>
        <pc:sldMkLst>
          <pc:docMk/>
          <pc:sldMk cId="4260356522" sldId="311"/>
        </pc:sldMkLst>
      </pc:sldChg>
      <pc:sldChg chg="del">
        <pc:chgData name="Baechler Jonathan" userId="47f0ae59-e29e-4ab1-be6f-043bae60ed99" providerId="ADAL" clId="{F92A8FE5-5010-418A-965A-5AD6F0B8C35F}" dt="2021-12-20T09:41:02.726" v="102" actId="47"/>
        <pc:sldMkLst>
          <pc:docMk/>
          <pc:sldMk cId="2003668294" sldId="312"/>
        </pc:sldMkLst>
      </pc:sldChg>
      <pc:sldChg chg="del">
        <pc:chgData name="Baechler Jonathan" userId="47f0ae59-e29e-4ab1-be6f-043bae60ed99" providerId="ADAL" clId="{F92A8FE5-5010-418A-965A-5AD6F0B8C35F}" dt="2021-12-20T09:41:02.746" v="103" actId="47"/>
        <pc:sldMkLst>
          <pc:docMk/>
          <pc:sldMk cId="2477032290" sldId="313"/>
        </pc:sldMkLst>
      </pc:sldChg>
      <pc:sldChg chg="del">
        <pc:chgData name="Baechler Jonathan" userId="47f0ae59-e29e-4ab1-be6f-043bae60ed99" providerId="ADAL" clId="{F92A8FE5-5010-418A-965A-5AD6F0B8C35F}" dt="2021-12-20T09:41:02.791" v="104" actId="47"/>
        <pc:sldMkLst>
          <pc:docMk/>
          <pc:sldMk cId="874441373" sldId="314"/>
        </pc:sldMkLst>
      </pc:sldChg>
      <pc:sldChg chg="del">
        <pc:chgData name="Baechler Jonathan" userId="47f0ae59-e29e-4ab1-be6f-043bae60ed99" providerId="ADAL" clId="{F92A8FE5-5010-418A-965A-5AD6F0B8C35F}" dt="2021-12-20T09:41:02.806" v="105" actId="47"/>
        <pc:sldMkLst>
          <pc:docMk/>
          <pc:sldMk cId="3825325151" sldId="315"/>
        </pc:sldMkLst>
      </pc:sldChg>
      <pc:sldChg chg="del">
        <pc:chgData name="Baechler Jonathan" userId="47f0ae59-e29e-4ab1-be6f-043bae60ed99" providerId="ADAL" clId="{F92A8FE5-5010-418A-965A-5AD6F0B8C35F}" dt="2021-12-20T09:41:02.841" v="106" actId="47"/>
        <pc:sldMkLst>
          <pc:docMk/>
          <pc:sldMk cId="640721729" sldId="316"/>
        </pc:sldMkLst>
      </pc:sldChg>
      <pc:sldChg chg="del">
        <pc:chgData name="Baechler Jonathan" userId="47f0ae59-e29e-4ab1-be6f-043bae60ed99" providerId="ADAL" clId="{F92A8FE5-5010-418A-965A-5AD6F0B8C35F}" dt="2021-12-20T09:41:02.866" v="107" actId="47"/>
        <pc:sldMkLst>
          <pc:docMk/>
          <pc:sldMk cId="4210777711" sldId="317"/>
        </pc:sldMkLst>
      </pc:sldChg>
      <pc:sldChg chg="del">
        <pc:chgData name="Baechler Jonathan" userId="47f0ae59-e29e-4ab1-be6f-043bae60ed99" providerId="ADAL" clId="{F92A8FE5-5010-418A-965A-5AD6F0B8C35F}" dt="2021-12-20T09:41:02.905" v="108" actId="47"/>
        <pc:sldMkLst>
          <pc:docMk/>
          <pc:sldMk cId="589398780" sldId="318"/>
        </pc:sldMkLst>
      </pc:sldChg>
      <pc:sldChg chg="del">
        <pc:chgData name="Baechler Jonathan" userId="47f0ae59-e29e-4ab1-be6f-043bae60ed99" providerId="ADAL" clId="{F92A8FE5-5010-418A-965A-5AD6F0B8C35F}" dt="2021-12-20T09:41:07.576" v="130" actId="47"/>
        <pc:sldMkLst>
          <pc:docMk/>
          <pc:sldMk cId="331956300" sldId="321"/>
        </pc:sldMkLst>
      </pc:sldChg>
      <pc:sldChg chg="del">
        <pc:chgData name="Baechler Jonathan" userId="47f0ae59-e29e-4ab1-be6f-043bae60ed99" providerId="ADAL" clId="{F92A8FE5-5010-418A-965A-5AD6F0B8C35F}" dt="2021-12-20T09:41:08.431" v="132" actId="47"/>
        <pc:sldMkLst>
          <pc:docMk/>
          <pc:sldMk cId="3803946474" sldId="322"/>
        </pc:sldMkLst>
      </pc:sldChg>
    </pc:docChg>
  </pc:docChgLst>
  <pc:docChgLst>
    <pc:chgData name="Baechler Jonathan" userId="47f0ae59-e29e-4ab1-be6f-043bae60ed99" providerId="ADAL" clId="{B49F08A9-C420-4A30-9D86-55B191D01B8C}"/>
    <pc:docChg chg="addSld delSld modSld sldOrd">
      <pc:chgData name="Baechler Jonathan" userId="47f0ae59-e29e-4ab1-be6f-043bae60ed99" providerId="ADAL" clId="{B49F08A9-C420-4A30-9D86-55B191D01B8C}" dt="2020-11-03T14:43:00.940" v="41" actId="20577"/>
      <pc:docMkLst>
        <pc:docMk/>
      </pc:docMkLst>
      <pc:sldChg chg="new del">
        <pc:chgData name="Baechler Jonathan" userId="47f0ae59-e29e-4ab1-be6f-043bae60ed99" providerId="ADAL" clId="{B49F08A9-C420-4A30-9D86-55B191D01B8C}" dt="2020-11-03T14:41:40.946" v="3" actId="47"/>
        <pc:sldMkLst>
          <pc:docMk/>
          <pc:sldMk cId="4005784969" sldId="319"/>
        </pc:sldMkLst>
      </pc:sldChg>
      <pc:sldChg chg="delSp modSp add del mod setBg delDesignElem">
        <pc:chgData name="Baechler Jonathan" userId="47f0ae59-e29e-4ab1-be6f-043bae60ed99" providerId="ADAL" clId="{B49F08A9-C420-4A30-9D86-55B191D01B8C}" dt="2020-11-03T14:42:11.411" v="8" actId="47"/>
        <pc:sldMkLst>
          <pc:docMk/>
          <pc:sldMk cId="1144131544" sldId="320"/>
        </pc:sldMkLst>
      </pc:sldChg>
      <pc:sldChg chg="modSp add mod ord">
        <pc:chgData name="Baechler Jonathan" userId="47f0ae59-e29e-4ab1-be6f-043bae60ed99" providerId="ADAL" clId="{B49F08A9-C420-4A30-9D86-55B191D01B8C}" dt="2020-11-03T14:42:24.177" v="16" actId="20577"/>
        <pc:sldMkLst>
          <pc:docMk/>
          <pc:sldMk cId="331956300" sldId="321"/>
        </pc:sldMkLst>
      </pc:sldChg>
      <pc:sldChg chg="modSp add mod ord">
        <pc:chgData name="Baechler Jonathan" userId="47f0ae59-e29e-4ab1-be6f-043bae60ed99" providerId="ADAL" clId="{B49F08A9-C420-4A30-9D86-55B191D01B8C}" dt="2020-11-03T14:43:00.940" v="41" actId="20577"/>
        <pc:sldMkLst>
          <pc:docMk/>
          <pc:sldMk cId="3803946474" sldId="322"/>
        </pc:sldMkLst>
      </pc:sldChg>
    </pc:docChg>
  </pc:docChgLst>
  <pc:docChgLst>
    <pc:chgData name="Baechler Jonathan" userId="47f0ae59-e29e-4ab1-be6f-043bae60ed99" providerId="ADAL" clId="{114F39AA-8924-43D1-877C-8BACA1026958}"/>
    <pc:docChg chg="undo custSel addSld modSld">
      <pc:chgData name="Baechler Jonathan" userId="47f0ae59-e29e-4ab1-be6f-043bae60ed99" providerId="ADAL" clId="{114F39AA-8924-43D1-877C-8BACA1026958}" dt="2022-11-29T15:51:58.360" v="514" actId="20577"/>
      <pc:docMkLst>
        <pc:docMk/>
      </pc:docMkLst>
      <pc:sldChg chg="modSp mod">
        <pc:chgData name="Baechler Jonathan" userId="47f0ae59-e29e-4ab1-be6f-043bae60ed99" providerId="ADAL" clId="{114F39AA-8924-43D1-877C-8BACA1026958}" dt="2022-11-24T06:51:01.362" v="59" actId="20577"/>
        <pc:sldMkLst>
          <pc:docMk/>
          <pc:sldMk cId="1597169654" sldId="304"/>
        </pc:sldMkLst>
      </pc:sldChg>
      <pc:sldChg chg="addSp modSp mod">
        <pc:chgData name="Baechler Jonathan" userId="47f0ae59-e29e-4ab1-be6f-043bae60ed99" providerId="ADAL" clId="{114F39AA-8924-43D1-877C-8BACA1026958}" dt="2022-11-24T06:57:10.837" v="99" actId="1076"/>
        <pc:sldMkLst>
          <pc:docMk/>
          <pc:sldMk cId="3813583237" sldId="308"/>
        </pc:sldMkLst>
      </pc:sldChg>
      <pc:sldChg chg="addSp delSp modSp new mod">
        <pc:chgData name="Baechler Jonathan" userId="47f0ae59-e29e-4ab1-be6f-043bae60ed99" providerId="ADAL" clId="{114F39AA-8924-43D1-877C-8BACA1026958}" dt="2022-11-24T07:05:34.507" v="200" actId="1076"/>
        <pc:sldMkLst>
          <pc:docMk/>
          <pc:sldMk cId="1788521644" sldId="309"/>
        </pc:sldMkLst>
      </pc:sldChg>
      <pc:sldChg chg="addSp delSp modSp new mod setBg">
        <pc:chgData name="Baechler Jonathan" userId="47f0ae59-e29e-4ab1-be6f-043bae60ed99" providerId="ADAL" clId="{114F39AA-8924-43D1-877C-8BACA1026958}" dt="2022-11-24T07:14:04.299" v="263" actId="26606"/>
        <pc:sldMkLst>
          <pc:docMk/>
          <pc:sldMk cId="303083197" sldId="310"/>
        </pc:sldMkLst>
      </pc:sldChg>
      <pc:sldChg chg="addSp modSp new mod">
        <pc:chgData name="Baechler Jonathan" userId="47f0ae59-e29e-4ab1-be6f-043bae60ed99" providerId="ADAL" clId="{114F39AA-8924-43D1-877C-8BACA1026958}" dt="2022-11-29T15:51:58.360" v="514" actId="20577"/>
        <pc:sldMkLst>
          <pc:docMk/>
          <pc:sldMk cId="1845408785" sldId="311"/>
        </pc:sldMkLst>
      </pc:sldChg>
      <pc:sldChg chg="addSp modSp new mod">
        <pc:chgData name="Baechler Jonathan" userId="47f0ae59-e29e-4ab1-be6f-043bae60ed99" providerId="ADAL" clId="{114F39AA-8924-43D1-877C-8BACA1026958}" dt="2022-11-24T07:22:08.755" v="350" actId="1076"/>
        <pc:sldMkLst>
          <pc:docMk/>
          <pc:sldMk cId="1481838284" sldId="312"/>
        </pc:sldMkLst>
      </pc:sldChg>
      <pc:sldChg chg="addSp delSp modSp new mod setBg">
        <pc:chgData name="Baechler Jonathan" userId="47f0ae59-e29e-4ab1-be6f-043bae60ed99" providerId="ADAL" clId="{114F39AA-8924-43D1-877C-8BACA1026958}" dt="2022-11-24T07:25:42.721" v="391" actId="403"/>
        <pc:sldMkLst>
          <pc:docMk/>
          <pc:sldMk cId="3965037606" sldId="313"/>
        </pc:sldMkLst>
      </pc:sldChg>
      <pc:sldChg chg="addSp modSp new mod">
        <pc:chgData name="Baechler Jonathan" userId="47f0ae59-e29e-4ab1-be6f-043bae60ed99" providerId="ADAL" clId="{114F39AA-8924-43D1-877C-8BACA1026958}" dt="2022-11-29T15:40:47.066" v="457" actId="20577"/>
        <pc:sldMkLst>
          <pc:docMk/>
          <pc:sldMk cId="2753551036" sldId="314"/>
        </pc:sldMkLst>
      </pc:sldChg>
      <pc:sldChg chg="modSp new mod">
        <pc:chgData name="Baechler Jonathan" userId="47f0ae59-e29e-4ab1-be6f-043bae60ed99" providerId="ADAL" clId="{114F39AA-8924-43D1-877C-8BACA1026958}" dt="2022-11-29T15:47:24.968" v="504" actId="20577"/>
        <pc:sldMkLst>
          <pc:docMk/>
          <pc:sldMk cId="1105479250" sldId="315"/>
        </pc:sldMkLst>
      </pc:sldChg>
      <pc:sldChg chg="modSp new mod">
        <pc:chgData name="Baechler Jonathan" userId="47f0ae59-e29e-4ab1-be6f-043bae60ed99" providerId="ADAL" clId="{114F39AA-8924-43D1-877C-8BACA1026958}" dt="2022-11-29T15:42:29.618" v="499" actId="20577"/>
        <pc:sldMkLst>
          <pc:docMk/>
          <pc:sldMk cId="3360625113" sldId="316"/>
        </pc:sldMkLst>
      </pc:sldChg>
    </pc:docChg>
  </pc:docChgLst>
  <pc:docChgLst>
    <pc:chgData name="Baechler Jonathan" userId="47f0ae59-e29e-4ab1-be6f-043bae60ed99" providerId="ADAL" clId="{076B7882-E6FC-485E-886F-25CB231E8543}"/>
    <pc:docChg chg="custSel modSld">
      <pc:chgData name="Baechler Jonathan" userId="47f0ae59-e29e-4ab1-be6f-043bae60ed99" providerId="ADAL" clId="{076B7882-E6FC-485E-886F-25CB231E8543}" dt="2020-11-24T12:04:56.748" v="6" actId="20577"/>
      <pc:docMkLst>
        <pc:docMk/>
      </pc:docMkLst>
      <pc:sldChg chg="modSp mod">
        <pc:chgData name="Baechler Jonathan" userId="47f0ae59-e29e-4ab1-be6f-043bae60ed99" providerId="ADAL" clId="{076B7882-E6FC-485E-886F-25CB231E8543}" dt="2020-11-24T12:04:56.748" v="6" actId="20577"/>
        <pc:sldMkLst>
          <pc:docMk/>
          <pc:sldMk cId="3976074045" sldId="271"/>
        </pc:sldMkLst>
      </pc:sldChg>
    </pc:docChg>
  </pc:docChgLst>
  <pc:docChgLst>
    <pc:chgData name="Baechler Jonathan" userId="47f0ae59-e29e-4ab1-be6f-043bae60ed99" providerId="ADAL" clId="{EA13052F-A671-453A-8774-00D7C62ACD69}"/>
    <pc:docChg chg="modSld">
      <pc:chgData name="Baechler Jonathan" userId="47f0ae59-e29e-4ab1-be6f-043bae60ed99" providerId="ADAL" clId="{EA13052F-A671-453A-8774-00D7C62ACD69}" dt="2021-08-24T08:30:49.774" v="1" actId="1076"/>
      <pc:docMkLst>
        <pc:docMk/>
      </pc:docMkLst>
      <pc:sldChg chg="addSp modSp mod">
        <pc:chgData name="Baechler Jonathan" userId="47f0ae59-e29e-4ab1-be6f-043bae60ed99" providerId="ADAL" clId="{EA13052F-A671-453A-8774-00D7C62ACD69}" dt="2021-08-24T08:30:49.774" v="1" actId="1076"/>
        <pc:sldMkLst>
          <pc:docMk/>
          <pc:sldMk cId="1655486303" sldId="285"/>
        </pc:sldMkLst>
      </pc:sldChg>
    </pc:docChg>
  </pc:docChgLst>
  <pc:docChgLst>
    <pc:chgData name="Baechler Jonathan" userId="47f0ae59-e29e-4ab1-be6f-043bae60ed99" providerId="ADAL" clId="{AC3F21F8-59E6-474E-B8A9-BC943B45FE75}"/>
    <pc:docChg chg="custSel modSld">
      <pc:chgData name="Baechler Jonathan" userId="47f0ae59-e29e-4ab1-be6f-043bae60ed99" providerId="ADAL" clId="{AC3F21F8-59E6-474E-B8A9-BC943B45FE75}" dt="2020-11-10T11:40:42.760" v="17" actId="5793"/>
      <pc:docMkLst>
        <pc:docMk/>
      </pc:docMkLst>
      <pc:sldChg chg="modSp mod">
        <pc:chgData name="Baechler Jonathan" userId="47f0ae59-e29e-4ab1-be6f-043bae60ed99" providerId="ADAL" clId="{AC3F21F8-59E6-474E-B8A9-BC943B45FE75}" dt="2020-11-10T11:40:42.760" v="17" actId="5793"/>
        <pc:sldMkLst>
          <pc:docMk/>
          <pc:sldMk cId="4237931271" sldId="307"/>
        </pc:sldMkLst>
      </pc:sldChg>
    </pc:docChg>
  </pc:docChgLst>
  <pc:docChgLst>
    <pc:chgData name="Baechler Jonathan" userId="47f0ae59-e29e-4ab1-be6f-043bae60ed99" providerId="ADAL" clId="{53E650B3-52DF-4B41-8C6F-B99E7BEBD47A}"/>
    <pc:docChg chg="delSld modSld">
      <pc:chgData name="Baechler Jonathan" userId="47f0ae59-e29e-4ab1-be6f-043bae60ed99" providerId="ADAL" clId="{53E650B3-52DF-4B41-8C6F-B99E7BEBD47A}" dt="2021-10-12T11:04:50.037" v="20" actId="47"/>
      <pc:docMkLst>
        <pc:docMk/>
      </pc:docMkLst>
      <pc:sldChg chg="modSp mod">
        <pc:chgData name="Baechler Jonathan" userId="47f0ae59-e29e-4ab1-be6f-043bae60ed99" providerId="ADAL" clId="{53E650B3-52DF-4B41-8C6F-B99E7BEBD47A}" dt="2021-10-12T11:00:03.412" v="19" actId="20577"/>
        <pc:sldMkLst>
          <pc:docMk/>
          <pc:sldMk cId="1083761358" sldId="265"/>
        </pc:sldMkLst>
      </pc:sldChg>
      <pc:sldChg chg="del">
        <pc:chgData name="Baechler Jonathan" userId="47f0ae59-e29e-4ab1-be6f-043bae60ed99" providerId="ADAL" clId="{53E650B3-52DF-4B41-8C6F-B99E7BEBD47A}" dt="2021-10-12T11:04:50.037" v="20" actId="47"/>
        <pc:sldMkLst>
          <pc:docMk/>
          <pc:sldMk cId="1772395589" sldId="272"/>
        </pc:sldMkLst>
      </pc:sldChg>
    </pc:docChg>
  </pc:docChgLst>
  <pc:docChgLst>
    <pc:chgData name="Baechler Jonathan" userId="47f0ae59-e29e-4ab1-be6f-043bae60ed99" providerId="ADAL" clId="{433EBE13-6C26-46F1-9186-D125B7DBAA9E}"/>
    <pc:docChg chg="undo custSel addSld delSld modSld sldOrd">
      <pc:chgData name="Baechler Jonathan" userId="47f0ae59-e29e-4ab1-be6f-043bae60ed99" providerId="ADAL" clId="{433EBE13-6C26-46F1-9186-D125B7DBAA9E}" dt="2022-03-15T16:50:34.025" v="3537" actId="20577"/>
      <pc:docMkLst>
        <pc:docMk/>
      </pc:docMkLst>
      <pc:sldChg chg="delSp add del setBg delDesignElem">
        <pc:chgData name="Baechler Jonathan" userId="47f0ae59-e29e-4ab1-be6f-043bae60ed99" providerId="ADAL" clId="{433EBE13-6C26-46F1-9186-D125B7DBAA9E}" dt="2022-03-15T14:51:50.134" v="16" actId="47"/>
        <pc:sldMkLst>
          <pc:docMk/>
          <pc:sldMk cId="1086942488" sldId="283"/>
        </pc:sldMkLst>
      </pc:sldChg>
      <pc:sldChg chg="modSp mod">
        <pc:chgData name="Baechler Jonathan" userId="47f0ae59-e29e-4ab1-be6f-043bae60ed99" providerId="ADAL" clId="{433EBE13-6C26-46F1-9186-D125B7DBAA9E}" dt="2022-03-15T14:50:41.855" v="3" actId="20577"/>
        <pc:sldMkLst>
          <pc:docMk/>
          <pc:sldMk cId="3209799926" sldId="284"/>
        </pc:sldMkLst>
      </pc:sldChg>
      <pc:sldChg chg="ord">
        <pc:chgData name="Baechler Jonathan" userId="47f0ae59-e29e-4ab1-be6f-043bae60ed99" providerId="ADAL" clId="{433EBE13-6C26-46F1-9186-D125B7DBAA9E}" dt="2022-03-15T16:17:06.794" v="2378"/>
        <pc:sldMkLst>
          <pc:docMk/>
          <pc:sldMk cId="1918500886" sldId="292"/>
        </pc:sldMkLst>
      </pc:sldChg>
      <pc:sldChg chg="del">
        <pc:chgData name="Baechler Jonathan" userId="47f0ae59-e29e-4ab1-be6f-043bae60ed99" providerId="ADAL" clId="{433EBE13-6C26-46F1-9186-D125B7DBAA9E}" dt="2022-03-15T14:51:07.326" v="4" actId="47"/>
        <pc:sldMkLst>
          <pc:docMk/>
          <pc:sldMk cId="3001901885" sldId="293"/>
        </pc:sldMkLst>
      </pc:sldChg>
      <pc:sldChg chg="modSp new mod">
        <pc:chgData name="Baechler Jonathan" userId="47f0ae59-e29e-4ab1-be6f-043bae60ed99" providerId="ADAL" clId="{433EBE13-6C26-46F1-9186-D125B7DBAA9E}" dt="2022-03-15T14:53:09.823" v="171" actId="13926"/>
        <pc:sldMkLst>
          <pc:docMk/>
          <pc:sldMk cId="3796196464" sldId="293"/>
        </pc:sldMkLst>
      </pc:sldChg>
      <pc:sldChg chg="addSp modSp new mod setBg">
        <pc:chgData name="Baechler Jonathan" userId="47f0ae59-e29e-4ab1-be6f-043bae60ed99" providerId="ADAL" clId="{433EBE13-6C26-46F1-9186-D125B7DBAA9E}" dt="2022-03-15T15:47:38.618" v="2278" actId="20577"/>
        <pc:sldMkLst>
          <pc:docMk/>
          <pc:sldMk cId="525481885" sldId="294"/>
        </pc:sldMkLst>
      </pc:sldChg>
      <pc:sldChg chg="del">
        <pc:chgData name="Baechler Jonathan" userId="47f0ae59-e29e-4ab1-be6f-043bae60ed99" providerId="ADAL" clId="{433EBE13-6C26-46F1-9186-D125B7DBAA9E}" dt="2022-03-15T14:51:08.044" v="5" actId="47"/>
        <pc:sldMkLst>
          <pc:docMk/>
          <pc:sldMk cId="2196591277" sldId="294"/>
        </pc:sldMkLst>
      </pc:sldChg>
      <pc:sldChg chg="addSp modSp new mod">
        <pc:chgData name="Baechler Jonathan" userId="47f0ae59-e29e-4ab1-be6f-043bae60ed99" providerId="ADAL" clId="{433EBE13-6C26-46F1-9186-D125B7DBAA9E}" dt="2022-03-15T15:48:13.744" v="2292" actId="20577"/>
        <pc:sldMkLst>
          <pc:docMk/>
          <pc:sldMk cId="1893393066" sldId="295"/>
        </pc:sldMkLst>
      </pc:sldChg>
      <pc:sldChg chg="del">
        <pc:chgData name="Baechler Jonathan" userId="47f0ae59-e29e-4ab1-be6f-043bae60ed99" providerId="ADAL" clId="{433EBE13-6C26-46F1-9186-D125B7DBAA9E}" dt="2022-03-15T14:51:10.919" v="8" actId="47"/>
        <pc:sldMkLst>
          <pc:docMk/>
          <pc:sldMk cId="2612576951" sldId="295"/>
        </pc:sldMkLst>
      </pc:sldChg>
      <pc:sldChg chg="del">
        <pc:chgData name="Baechler Jonathan" userId="47f0ae59-e29e-4ab1-be6f-043bae60ed99" providerId="ADAL" clId="{433EBE13-6C26-46F1-9186-D125B7DBAA9E}" dt="2022-03-15T14:51:11.755" v="9" actId="47"/>
        <pc:sldMkLst>
          <pc:docMk/>
          <pc:sldMk cId="1597141962" sldId="296"/>
        </pc:sldMkLst>
      </pc:sldChg>
      <pc:sldChg chg="del">
        <pc:chgData name="Baechler Jonathan" userId="47f0ae59-e29e-4ab1-be6f-043bae60ed99" providerId="ADAL" clId="{433EBE13-6C26-46F1-9186-D125B7DBAA9E}" dt="2022-03-15T14:51:12.542" v="10" actId="47"/>
        <pc:sldMkLst>
          <pc:docMk/>
          <pc:sldMk cId="3839959772" sldId="297"/>
        </pc:sldMkLst>
      </pc:sldChg>
      <pc:sldChg chg="del">
        <pc:chgData name="Baechler Jonathan" userId="47f0ae59-e29e-4ab1-be6f-043bae60ed99" providerId="ADAL" clId="{433EBE13-6C26-46F1-9186-D125B7DBAA9E}" dt="2022-03-15T14:51:13.447" v="11" actId="47"/>
        <pc:sldMkLst>
          <pc:docMk/>
          <pc:sldMk cId="2172503566" sldId="298"/>
        </pc:sldMkLst>
      </pc:sldChg>
      <pc:sldChg chg="del">
        <pc:chgData name="Baechler Jonathan" userId="47f0ae59-e29e-4ab1-be6f-043bae60ed99" providerId="ADAL" clId="{433EBE13-6C26-46F1-9186-D125B7DBAA9E}" dt="2022-03-15T14:51:14.623" v="12" actId="47"/>
        <pc:sldMkLst>
          <pc:docMk/>
          <pc:sldMk cId="382655041" sldId="299"/>
        </pc:sldMkLst>
      </pc:sldChg>
      <pc:sldChg chg="del">
        <pc:chgData name="Baechler Jonathan" userId="47f0ae59-e29e-4ab1-be6f-043bae60ed99" providerId="ADAL" clId="{433EBE13-6C26-46F1-9186-D125B7DBAA9E}" dt="2022-03-15T14:51:09.863" v="7" actId="47"/>
        <pc:sldMkLst>
          <pc:docMk/>
          <pc:sldMk cId="2520896292" sldId="300"/>
        </pc:sldMkLst>
      </pc:sldChg>
      <pc:sldChg chg="del">
        <pc:chgData name="Baechler Jonathan" userId="47f0ae59-e29e-4ab1-be6f-043bae60ed99" providerId="ADAL" clId="{433EBE13-6C26-46F1-9186-D125B7DBAA9E}" dt="2022-03-15T14:51:08.958" v="6" actId="47"/>
        <pc:sldMkLst>
          <pc:docMk/>
          <pc:sldMk cId="1985875532" sldId="301"/>
        </pc:sldMkLst>
      </pc:sldChg>
      <pc:sldChg chg="modSp add mod">
        <pc:chgData name="Baechler Jonathan" userId="47f0ae59-e29e-4ab1-be6f-043bae60ed99" providerId="ADAL" clId="{433EBE13-6C26-46F1-9186-D125B7DBAA9E}" dt="2022-03-15T15:11:11.980" v="1203" actId="207"/>
        <pc:sldMkLst>
          <pc:docMk/>
          <pc:sldMk cId="2473673146" sldId="308"/>
        </pc:sldMkLst>
      </pc:sldChg>
      <pc:sldChg chg="addSp modSp new mod">
        <pc:chgData name="Baechler Jonathan" userId="47f0ae59-e29e-4ab1-be6f-043bae60ed99" providerId="ADAL" clId="{433EBE13-6C26-46F1-9186-D125B7DBAA9E}" dt="2022-03-15T15:49:06.198" v="2311" actId="14100"/>
        <pc:sldMkLst>
          <pc:docMk/>
          <pc:sldMk cId="4114271492" sldId="309"/>
        </pc:sldMkLst>
      </pc:sldChg>
      <pc:sldChg chg="addSp modSp new mod setBg modAnim">
        <pc:chgData name="Baechler Jonathan" userId="47f0ae59-e29e-4ab1-be6f-043bae60ed99" providerId="ADAL" clId="{433EBE13-6C26-46F1-9186-D125B7DBAA9E}" dt="2022-03-15T15:19:41.574" v="1601"/>
        <pc:sldMkLst>
          <pc:docMk/>
          <pc:sldMk cId="3314774403" sldId="310"/>
        </pc:sldMkLst>
      </pc:sldChg>
      <pc:sldChg chg="addSp delSp modSp new mod modAnim">
        <pc:chgData name="Baechler Jonathan" userId="47f0ae59-e29e-4ab1-be6f-043bae60ed99" providerId="ADAL" clId="{433EBE13-6C26-46F1-9186-D125B7DBAA9E}" dt="2022-03-15T15:41:17.614" v="2197" actId="1076"/>
        <pc:sldMkLst>
          <pc:docMk/>
          <pc:sldMk cId="74047968" sldId="311"/>
        </pc:sldMkLst>
      </pc:sldChg>
      <pc:sldChg chg="addSp delSp modSp new mod">
        <pc:chgData name="Baechler Jonathan" userId="47f0ae59-e29e-4ab1-be6f-043bae60ed99" providerId="ADAL" clId="{433EBE13-6C26-46F1-9186-D125B7DBAA9E}" dt="2022-03-15T15:49:48.561" v="2321" actId="20577"/>
        <pc:sldMkLst>
          <pc:docMk/>
          <pc:sldMk cId="2683809434" sldId="312"/>
        </pc:sldMkLst>
      </pc:sldChg>
      <pc:sldChg chg="addSp delSp modSp new mod">
        <pc:chgData name="Baechler Jonathan" userId="47f0ae59-e29e-4ab1-be6f-043bae60ed99" providerId="ADAL" clId="{433EBE13-6C26-46F1-9186-D125B7DBAA9E}" dt="2022-03-15T15:52:08.931" v="2375" actId="1076"/>
        <pc:sldMkLst>
          <pc:docMk/>
          <pc:sldMk cId="351864649" sldId="313"/>
        </pc:sldMkLst>
      </pc:sldChg>
      <pc:sldChg chg="addSp modSp new mod">
        <pc:chgData name="Baechler Jonathan" userId="47f0ae59-e29e-4ab1-be6f-043bae60ed99" providerId="ADAL" clId="{433EBE13-6C26-46F1-9186-D125B7DBAA9E}" dt="2022-03-15T16:20:55.792" v="2672" actId="20577"/>
        <pc:sldMkLst>
          <pc:docMk/>
          <pc:sldMk cId="2986226525" sldId="314"/>
        </pc:sldMkLst>
      </pc:sldChg>
      <pc:sldChg chg="addSp modSp new mod">
        <pc:chgData name="Baechler Jonathan" userId="47f0ae59-e29e-4ab1-be6f-043bae60ed99" providerId="ADAL" clId="{433EBE13-6C26-46F1-9186-D125B7DBAA9E}" dt="2022-03-15T16:24:40.239" v="2749" actId="1076"/>
        <pc:sldMkLst>
          <pc:docMk/>
          <pc:sldMk cId="2526053808" sldId="315"/>
        </pc:sldMkLst>
      </pc:sldChg>
      <pc:sldChg chg="addSp delSp modSp new mod setBg">
        <pc:chgData name="Baechler Jonathan" userId="47f0ae59-e29e-4ab1-be6f-043bae60ed99" providerId="ADAL" clId="{433EBE13-6C26-46F1-9186-D125B7DBAA9E}" dt="2022-03-15T16:49:53.203" v="3524" actId="20577"/>
        <pc:sldMkLst>
          <pc:docMk/>
          <pc:sldMk cId="1892207498" sldId="316"/>
        </pc:sldMkLst>
      </pc:sldChg>
      <pc:sldChg chg="addSp modSp new mod">
        <pc:chgData name="Baechler Jonathan" userId="47f0ae59-e29e-4ab1-be6f-043bae60ed99" providerId="ADAL" clId="{433EBE13-6C26-46F1-9186-D125B7DBAA9E}" dt="2022-03-15T16:50:23.461" v="3534" actId="1076"/>
        <pc:sldMkLst>
          <pc:docMk/>
          <pc:sldMk cId="1747787487" sldId="317"/>
        </pc:sldMkLst>
      </pc:sldChg>
      <pc:sldChg chg="addSp delSp modSp new mod">
        <pc:chgData name="Baechler Jonathan" userId="47f0ae59-e29e-4ab1-be6f-043bae60ed99" providerId="ADAL" clId="{433EBE13-6C26-46F1-9186-D125B7DBAA9E}" dt="2022-03-15T16:50:34.025" v="3537" actId="20577"/>
        <pc:sldMkLst>
          <pc:docMk/>
          <pc:sldMk cId="1463846181" sldId="318"/>
        </pc:sldMkLst>
      </pc:sldChg>
      <pc:sldChg chg="addSp modSp new mod">
        <pc:chgData name="Baechler Jonathan" userId="47f0ae59-e29e-4ab1-be6f-043bae60ed99" providerId="ADAL" clId="{433EBE13-6C26-46F1-9186-D125B7DBAA9E}" dt="2022-03-15T16:49:04.850" v="3517" actId="14100"/>
        <pc:sldMkLst>
          <pc:docMk/>
          <pc:sldMk cId="312629240" sldId="319"/>
        </pc:sldMkLst>
      </pc:sldChg>
    </pc:docChg>
  </pc:docChgLst>
  <pc:docChgLst>
    <pc:chgData name="Jonathan" userId="47f0ae59-e29e-4ab1-be6f-043bae60ed99" providerId="ADAL" clId="{076B7882-E6FC-485E-886F-25CB231E8543}"/>
    <pc:docChg chg="modSld">
      <pc:chgData name="Jonathan" userId="47f0ae59-e29e-4ab1-be6f-043bae60ed99" providerId="ADAL" clId="{076B7882-E6FC-485E-886F-25CB231E8543}" dt="2020-11-10T11:50:06.881" v="0" actId="20577"/>
      <pc:docMkLst>
        <pc:docMk/>
      </pc:docMkLst>
      <pc:sldChg chg="modSp mod">
        <pc:chgData name="Jonathan" userId="47f0ae59-e29e-4ab1-be6f-043bae60ed99" providerId="ADAL" clId="{076B7882-E6FC-485E-886F-25CB231E8543}" dt="2020-11-10T11:50:06.881" v="0" actId="20577"/>
        <pc:sldMkLst>
          <pc:docMk/>
          <pc:sldMk cId="4237931271" sldId="307"/>
        </pc:sldMkLst>
      </pc:sldChg>
    </pc:docChg>
  </pc:docChgLst>
  <pc:docChgLst>
    <pc:chgData name="Baechler Jonathan" userId="47f0ae59-e29e-4ab1-be6f-043bae60ed99" providerId="ADAL" clId="{AF98A83C-2AF7-4068-837F-AA5D685CD8F9}"/>
    <pc:docChg chg="undo custSel addSld delSld modSld">
      <pc:chgData name="Baechler Jonathan" userId="47f0ae59-e29e-4ab1-be6f-043bae60ed99" providerId="ADAL" clId="{AF98A83C-2AF7-4068-837F-AA5D685CD8F9}" dt="2022-08-24T07:18:52.333" v="2952" actId="20577"/>
      <pc:docMkLst>
        <pc:docMk/>
      </pc:docMkLst>
      <pc:sldChg chg="modSp add del mod">
        <pc:chgData name="Baechler Jonathan" userId="47f0ae59-e29e-4ab1-be6f-043bae60ed99" providerId="ADAL" clId="{AF98A83C-2AF7-4068-837F-AA5D685CD8F9}" dt="2022-08-23T08:42:56.207" v="45" actId="47"/>
        <pc:sldMkLst>
          <pc:docMk/>
          <pc:sldMk cId="3209799926" sldId="284"/>
        </pc:sldMkLst>
      </pc:sldChg>
      <pc:sldChg chg="add del">
        <pc:chgData name="Baechler Jonathan" userId="47f0ae59-e29e-4ab1-be6f-043bae60ed99" providerId="ADAL" clId="{AF98A83C-2AF7-4068-837F-AA5D685CD8F9}" dt="2022-08-23T08:42:57.708" v="46" actId="47"/>
        <pc:sldMkLst>
          <pc:docMk/>
          <pc:sldMk cId="1918500886" sldId="292"/>
        </pc:sldMkLst>
      </pc:sldChg>
      <pc:sldChg chg="addSp delSp modSp new mod setBg">
        <pc:chgData name="Baechler Jonathan" userId="47f0ae59-e29e-4ab1-be6f-043bae60ed99" providerId="ADAL" clId="{AF98A83C-2AF7-4068-837F-AA5D685CD8F9}" dt="2022-08-23T13:59:24.030" v="1282" actId="6549"/>
        <pc:sldMkLst>
          <pc:docMk/>
          <pc:sldMk cId="3322002408" sldId="293"/>
        </pc:sldMkLst>
      </pc:sldChg>
      <pc:sldChg chg="addSp modSp new mod">
        <pc:chgData name="Baechler Jonathan" userId="47f0ae59-e29e-4ab1-be6f-043bae60ed99" providerId="ADAL" clId="{AF98A83C-2AF7-4068-837F-AA5D685CD8F9}" dt="2022-08-23T13:59:02.141" v="1274" actId="20577"/>
        <pc:sldMkLst>
          <pc:docMk/>
          <pc:sldMk cId="4092252642" sldId="294"/>
        </pc:sldMkLst>
      </pc:sldChg>
      <pc:sldChg chg="addSp delSp modSp new mod">
        <pc:chgData name="Baechler Jonathan" userId="47f0ae59-e29e-4ab1-be6f-043bae60ed99" providerId="ADAL" clId="{AF98A83C-2AF7-4068-837F-AA5D685CD8F9}" dt="2022-08-23T14:03:12.578" v="1334" actId="1076"/>
        <pc:sldMkLst>
          <pc:docMk/>
          <pc:sldMk cId="1478171416" sldId="295"/>
        </pc:sldMkLst>
      </pc:sldChg>
      <pc:sldChg chg="addSp modSp new mod">
        <pc:chgData name="Baechler Jonathan" userId="47f0ae59-e29e-4ab1-be6f-043bae60ed99" providerId="ADAL" clId="{AF98A83C-2AF7-4068-837F-AA5D685CD8F9}" dt="2022-08-24T07:15:49.964" v="2911" actId="14100"/>
        <pc:sldMkLst>
          <pc:docMk/>
          <pc:sldMk cId="423568406" sldId="296"/>
        </pc:sldMkLst>
      </pc:sldChg>
      <pc:sldChg chg="addSp modSp new mod">
        <pc:chgData name="Baechler Jonathan" userId="47f0ae59-e29e-4ab1-be6f-043bae60ed99" providerId="ADAL" clId="{AF98A83C-2AF7-4068-837F-AA5D685CD8F9}" dt="2022-08-24T07:16:32.368" v="2940" actId="20577"/>
        <pc:sldMkLst>
          <pc:docMk/>
          <pc:sldMk cId="2636688277" sldId="297"/>
        </pc:sldMkLst>
      </pc:sldChg>
      <pc:sldChg chg="addSp modSp new mod">
        <pc:chgData name="Baechler Jonathan" userId="47f0ae59-e29e-4ab1-be6f-043bae60ed99" providerId="ADAL" clId="{AF98A83C-2AF7-4068-837F-AA5D685CD8F9}" dt="2022-08-24T07:18:28.671" v="2947" actId="20577"/>
        <pc:sldMkLst>
          <pc:docMk/>
          <pc:sldMk cId="1599272730" sldId="298"/>
        </pc:sldMkLst>
      </pc:sldChg>
      <pc:sldChg chg="addSp modSp new mod">
        <pc:chgData name="Baechler Jonathan" userId="47f0ae59-e29e-4ab1-be6f-043bae60ed99" providerId="ADAL" clId="{AF98A83C-2AF7-4068-837F-AA5D685CD8F9}" dt="2022-08-24T07:18:52.333" v="2952" actId="20577"/>
        <pc:sldMkLst>
          <pc:docMk/>
          <pc:sldMk cId="1994898019" sldId="299"/>
        </pc:sldMkLst>
      </pc:sldChg>
      <pc:sldChg chg="del">
        <pc:chgData name="Baechler Jonathan" userId="47f0ae59-e29e-4ab1-be6f-043bae60ed99" providerId="ADAL" clId="{AF98A83C-2AF7-4068-837F-AA5D685CD8F9}" dt="2022-08-23T08:42:40.953" v="18" actId="47"/>
        <pc:sldMkLst>
          <pc:docMk/>
          <pc:sldMk cId="113064007" sldId="320"/>
        </pc:sldMkLst>
      </pc:sldChg>
      <pc:sldChg chg="del">
        <pc:chgData name="Baechler Jonathan" userId="47f0ae59-e29e-4ab1-be6f-043bae60ed99" providerId="ADAL" clId="{AF98A83C-2AF7-4068-837F-AA5D685CD8F9}" dt="2022-08-23T08:42:40.995" v="19" actId="47"/>
        <pc:sldMkLst>
          <pc:docMk/>
          <pc:sldMk cId="4217203553" sldId="321"/>
        </pc:sldMkLst>
      </pc:sldChg>
      <pc:sldChg chg="del">
        <pc:chgData name="Baechler Jonathan" userId="47f0ae59-e29e-4ab1-be6f-043bae60ed99" providerId="ADAL" clId="{AF98A83C-2AF7-4068-837F-AA5D685CD8F9}" dt="2022-08-23T08:42:42.700" v="26" actId="47"/>
        <pc:sldMkLst>
          <pc:docMk/>
          <pc:sldMk cId="1884254630" sldId="334"/>
        </pc:sldMkLst>
      </pc:sldChg>
      <pc:sldChg chg="del">
        <pc:chgData name="Baechler Jonathan" userId="47f0ae59-e29e-4ab1-be6f-043bae60ed99" providerId="ADAL" clId="{AF98A83C-2AF7-4068-837F-AA5D685CD8F9}" dt="2022-08-23T08:42:41.131" v="20" actId="47"/>
        <pc:sldMkLst>
          <pc:docMk/>
          <pc:sldMk cId="2064999199" sldId="339"/>
        </pc:sldMkLst>
      </pc:sldChg>
      <pc:sldChg chg="del">
        <pc:chgData name="Baechler Jonathan" userId="47f0ae59-e29e-4ab1-be6f-043bae60ed99" providerId="ADAL" clId="{AF98A83C-2AF7-4068-837F-AA5D685CD8F9}" dt="2022-08-23T08:42:41.910" v="21" actId="47"/>
        <pc:sldMkLst>
          <pc:docMk/>
          <pc:sldMk cId="1672998928" sldId="340"/>
        </pc:sldMkLst>
      </pc:sldChg>
      <pc:sldChg chg="del">
        <pc:chgData name="Baechler Jonathan" userId="47f0ae59-e29e-4ab1-be6f-043bae60ed99" providerId="ADAL" clId="{AF98A83C-2AF7-4068-837F-AA5D685CD8F9}" dt="2022-08-23T08:42:41.940" v="22" actId="47"/>
        <pc:sldMkLst>
          <pc:docMk/>
          <pc:sldMk cId="594391699" sldId="341"/>
        </pc:sldMkLst>
      </pc:sldChg>
      <pc:sldChg chg="del">
        <pc:chgData name="Baechler Jonathan" userId="47f0ae59-e29e-4ab1-be6f-043bae60ed99" providerId="ADAL" clId="{AF98A83C-2AF7-4068-837F-AA5D685CD8F9}" dt="2022-08-23T08:42:42.034" v="23" actId="47"/>
        <pc:sldMkLst>
          <pc:docMk/>
          <pc:sldMk cId="2439133472" sldId="342"/>
        </pc:sldMkLst>
      </pc:sldChg>
      <pc:sldChg chg="del">
        <pc:chgData name="Baechler Jonathan" userId="47f0ae59-e29e-4ab1-be6f-043bae60ed99" providerId="ADAL" clId="{AF98A83C-2AF7-4068-837F-AA5D685CD8F9}" dt="2022-08-23T08:42:42.389" v="24" actId="47"/>
        <pc:sldMkLst>
          <pc:docMk/>
          <pc:sldMk cId="3381234129" sldId="343"/>
        </pc:sldMkLst>
      </pc:sldChg>
      <pc:sldChg chg="del">
        <pc:chgData name="Baechler Jonathan" userId="47f0ae59-e29e-4ab1-be6f-043bae60ed99" providerId="ADAL" clId="{AF98A83C-2AF7-4068-837F-AA5D685CD8F9}" dt="2022-08-23T08:42:42.525" v="25" actId="47"/>
        <pc:sldMkLst>
          <pc:docMk/>
          <pc:sldMk cId="3240906884" sldId="344"/>
        </pc:sldMkLst>
      </pc:sldChg>
      <pc:sldChg chg="del">
        <pc:chgData name="Baechler Jonathan" userId="47f0ae59-e29e-4ab1-be6f-043bae60ed99" providerId="ADAL" clId="{AF98A83C-2AF7-4068-837F-AA5D685CD8F9}" dt="2022-08-23T08:42:40.196" v="17" actId="47"/>
        <pc:sldMkLst>
          <pc:docMk/>
          <pc:sldMk cId="1117836786" sldId="345"/>
        </pc:sldMkLst>
      </pc:sldChg>
      <pc:sldChg chg="del">
        <pc:chgData name="Baechler Jonathan" userId="47f0ae59-e29e-4ab1-be6f-043bae60ed99" providerId="ADAL" clId="{AF98A83C-2AF7-4068-837F-AA5D685CD8F9}" dt="2022-08-23T08:42:42.816" v="27" actId="47"/>
        <pc:sldMkLst>
          <pc:docMk/>
          <pc:sldMk cId="3214200066" sldId="346"/>
        </pc:sldMkLst>
      </pc:sldChg>
      <pc:sldChg chg="del">
        <pc:chgData name="Baechler Jonathan" userId="47f0ae59-e29e-4ab1-be6f-043bae60ed99" providerId="ADAL" clId="{AF98A83C-2AF7-4068-837F-AA5D685CD8F9}" dt="2022-08-23T08:42:42.936" v="29" actId="47"/>
        <pc:sldMkLst>
          <pc:docMk/>
          <pc:sldMk cId="1613066528" sldId="347"/>
        </pc:sldMkLst>
      </pc:sldChg>
      <pc:sldChg chg="del">
        <pc:chgData name="Baechler Jonathan" userId="47f0ae59-e29e-4ab1-be6f-043bae60ed99" providerId="ADAL" clId="{AF98A83C-2AF7-4068-837F-AA5D685CD8F9}" dt="2022-08-23T08:42:42.973" v="30" actId="47"/>
        <pc:sldMkLst>
          <pc:docMk/>
          <pc:sldMk cId="3674929102" sldId="348"/>
        </pc:sldMkLst>
      </pc:sldChg>
      <pc:sldChg chg="del">
        <pc:chgData name="Baechler Jonathan" userId="47f0ae59-e29e-4ab1-be6f-043bae60ed99" providerId="ADAL" clId="{AF98A83C-2AF7-4068-837F-AA5D685CD8F9}" dt="2022-08-23T08:42:43.064" v="31" actId="47"/>
        <pc:sldMkLst>
          <pc:docMk/>
          <pc:sldMk cId="1939928511" sldId="349"/>
        </pc:sldMkLst>
      </pc:sldChg>
      <pc:sldChg chg="del">
        <pc:chgData name="Baechler Jonathan" userId="47f0ae59-e29e-4ab1-be6f-043bae60ed99" providerId="ADAL" clId="{AF98A83C-2AF7-4068-837F-AA5D685CD8F9}" dt="2022-08-23T08:42:42.844" v="28" actId="47"/>
        <pc:sldMkLst>
          <pc:docMk/>
          <pc:sldMk cId="3865822407" sldId="350"/>
        </pc:sldMkLst>
      </pc:sldChg>
      <pc:sldChg chg="del">
        <pc:chgData name="Baechler Jonathan" userId="47f0ae59-e29e-4ab1-be6f-043bae60ed99" providerId="ADAL" clId="{AF98A83C-2AF7-4068-837F-AA5D685CD8F9}" dt="2022-08-23T08:42:43.164" v="32" actId="47"/>
        <pc:sldMkLst>
          <pc:docMk/>
          <pc:sldMk cId="3427573616" sldId="351"/>
        </pc:sldMkLst>
      </pc:sldChg>
      <pc:sldChg chg="del">
        <pc:chgData name="Baechler Jonathan" userId="47f0ae59-e29e-4ab1-be6f-043bae60ed99" providerId="ADAL" clId="{AF98A83C-2AF7-4068-837F-AA5D685CD8F9}" dt="2022-08-23T08:42:43.817" v="33" actId="47"/>
        <pc:sldMkLst>
          <pc:docMk/>
          <pc:sldMk cId="2169606136" sldId="352"/>
        </pc:sldMkLst>
      </pc:sldChg>
      <pc:sldChg chg="del">
        <pc:chgData name="Baechler Jonathan" userId="47f0ae59-e29e-4ab1-be6f-043bae60ed99" providerId="ADAL" clId="{AF98A83C-2AF7-4068-837F-AA5D685CD8F9}" dt="2022-08-23T08:42:45.205" v="36" actId="47"/>
        <pc:sldMkLst>
          <pc:docMk/>
          <pc:sldMk cId="2395205420" sldId="353"/>
        </pc:sldMkLst>
      </pc:sldChg>
      <pc:sldChg chg="del">
        <pc:chgData name="Baechler Jonathan" userId="47f0ae59-e29e-4ab1-be6f-043bae60ed99" providerId="ADAL" clId="{AF98A83C-2AF7-4068-837F-AA5D685CD8F9}" dt="2022-08-23T08:42:46.620" v="37" actId="47"/>
        <pc:sldMkLst>
          <pc:docMk/>
          <pc:sldMk cId="2028708812" sldId="354"/>
        </pc:sldMkLst>
      </pc:sldChg>
      <pc:sldChg chg="del">
        <pc:chgData name="Baechler Jonathan" userId="47f0ae59-e29e-4ab1-be6f-043bae60ed99" providerId="ADAL" clId="{AF98A83C-2AF7-4068-837F-AA5D685CD8F9}" dt="2022-08-23T08:42:47.965" v="38" actId="47"/>
        <pc:sldMkLst>
          <pc:docMk/>
          <pc:sldMk cId="1142721053" sldId="355"/>
        </pc:sldMkLst>
      </pc:sldChg>
      <pc:sldChg chg="del">
        <pc:chgData name="Baechler Jonathan" userId="47f0ae59-e29e-4ab1-be6f-043bae60ed99" providerId="ADAL" clId="{AF98A83C-2AF7-4068-837F-AA5D685CD8F9}" dt="2022-08-23T08:42:49.415" v="39" actId="47"/>
        <pc:sldMkLst>
          <pc:docMk/>
          <pc:sldMk cId="144138901" sldId="356"/>
        </pc:sldMkLst>
      </pc:sldChg>
      <pc:sldChg chg="del">
        <pc:chgData name="Baechler Jonathan" userId="47f0ae59-e29e-4ab1-be6f-043bae60ed99" providerId="ADAL" clId="{AF98A83C-2AF7-4068-837F-AA5D685CD8F9}" dt="2022-08-23T08:42:51.230" v="41" actId="47"/>
        <pc:sldMkLst>
          <pc:docMk/>
          <pc:sldMk cId="163788770" sldId="357"/>
        </pc:sldMkLst>
      </pc:sldChg>
      <pc:sldChg chg="del">
        <pc:chgData name="Baechler Jonathan" userId="47f0ae59-e29e-4ab1-be6f-043bae60ed99" providerId="ADAL" clId="{AF98A83C-2AF7-4068-837F-AA5D685CD8F9}" dt="2022-08-23T08:42:51.472" v="42" actId="47"/>
        <pc:sldMkLst>
          <pc:docMk/>
          <pc:sldMk cId="827098215" sldId="358"/>
        </pc:sldMkLst>
      </pc:sldChg>
      <pc:sldChg chg="del">
        <pc:chgData name="Baechler Jonathan" userId="47f0ae59-e29e-4ab1-be6f-043bae60ed99" providerId="ADAL" clId="{AF98A83C-2AF7-4068-837F-AA5D685CD8F9}" dt="2022-08-23T08:42:50.031" v="40" actId="47"/>
        <pc:sldMkLst>
          <pc:docMk/>
          <pc:sldMk cId="2940338812" sldId="359"/>
        </pc:sldMkLst>
      </pc:sldChg>
      <pc:sldChg chg="del">
        <pc:chgData name="Baechler Jonathan" userId="47f0ae59-e29e-4ab1-be6f-043bae60ed99" providerId="ADAL" clId="{AF98A83C-2AF7-4068-837F-AA5D685CD8F9}" dt="2022-08-23T08:42:44.861" v="34" actId="47"/>
        <pc:sldMkLst>
          <pc:docMk/>
          <pc:sldMk cId="2345546833" sldId="360"/>
        </pc:sldMkLst>
      </pc:sldChg>
      <pc:sldChg chg="del">
        <pc:chgData name="Baechler Jonathan" userId="47f0ae59-e29e-4ab1-be6f-043bae60ed99" providerId="ADAL" clId="{AF98A83C-2AF7-4068-837F-AA5D685CD8F9}" dt="2022-08-23T08:42:44.969" v="35" actId="47"/>
        <pc:sldMkLst>
          <pc:docMk/>
          <pc:sldMk cId="1387658732" sldId="361"/>
        </pc:sldMkLst>
      </pc:sldChg>
    </pc:docChg>
  </pc:docChgLst>
  <pc:docChgLst>
    <pc:chgData name="Baechler Jonathan" userId="47f0ae59-e29e-4ab1-be6f-043bae60ed99" providerId="ADAL" clId="{82E362EB-3A9B-4CF8-BED7-A30A6F81BD98}"/>
    <pc:docChg chg="undo custSel addSld delSld modSld sldOrd">
      <pc:chgData name="Baechler Jonathan" userId="47f0ae59-e29e-4ab1-be6f-043bae60ed99" providerId="ADAL" clId="{82E362EB-3A9B-4CF8-BED7-A30A6F81BD98}" dt="2022-06-13T13:09:29.724" v="3294" actId="20577"/>
      <pc:docMkLst>
        <pc:docMk/>
      </pc:docMkLst>
      <pc:sldChg chg="modSp mod">
        <pc:chgData name="Baechler Jonathan" userId="47f0ae59-e29e-4ab1-be6f-043bae60ed99" providerId="ADAL" clId="{82E362EB-3A9B-4CF8-BED7-A30A6F81BD98}" dt="2022-05-16T16:24:57.699" v="9" actId="20577"/>
        <pc:sldMkLst>
          <pc:docMk/>
          <pc:sldMk cId="3209799926" sldId="284"/>
        </pc:sldMkLst>
      </pc:sldChg>
      <pc:sldChg chg="addSp delSp modSp mod setBg">
        <pc:chgData name="Baechler Jonathan" userId="47f0ae59-e29e-4ab1-be6f-043bae60ed99" providerId="ADAL" clId="{82E362EB-3A9B-4CF8-BED7-A30A6F81BD98}" dt="2022-06-13T13:09:29.724" v="3294" actId="20577"/>
        <pc:sldMkLst>
          <pc:docMk/>
          <pc:sldMk cId="3796196464" sldId="293"/>
        </pc:sldMkLst>
      </pc:sldChg>
      <pc:sldChg chg="del">
        <pc:chgData name="Baechler Jonathan" userId="47f0ae59-e29e-4ab1-be6f-043bae60ed99" providerId="ADAL" clId="{82E362EB-3A9B-4CF8-BED7-A30A6F81BD98}" dt="2022-05-16T17:03:41.442" v="511" actId="47"/>
        <pc:sldMkLst>
          <pc:docMk/>
          <pc:sldMk cId="525481885" sldId="294"/>
        </pc:sldMkLst>
      </pc:sldChg>
      <pc:sldChg chg="del">
        <pc:chgData name="Baechler Jonathan" userId="47f0ae59-e29e-4ab1-be6f-043bae60ed99" providerId="ADAL" clId="{82E362EB-3A9B-4CF8-BED7-A30A6F81BD98}" dt="2022-05-16T17:06:29.726" v="538" actId="47"/>
        <pc:sldMkLst>
          <pc:docMk/>
          <pc:sldMk cId="1893393066" sldId="295"/>
        </pc:sldMkLst>
      </pc:sldChg>
      <pc:sldChg chg="del">
        <pc:chgData name="Baechler Jonathan" userId="47f0ae59-e29e-4ab1-be6f-043bae60ed99" providerId="ADAL" clId="{82E362EB-3A9B-4CF8-BED7-A30A6F81BD98}" dt="2022-05-16T17:12:57.170" v="586" actId="47"/>
        <pc:sldMkLst>
          <pc:docMk/>
          <pc:sldMk cId="2473673146" sldId="308"/>
        </pc:sldMkLst>
      </pc:sldChg>
      <pc:sldChg chg="del">
        <pc:chgData name="Baechler Jonathan" userId="47f0ae59-e29e-4ab1-be6f-043bae60ed99" providerId="ADAL" clId="{82E362EB-3A9B-4CF8-BED7-A30A6F81BD98}" dt="2022-05-16T17:12:58.036" v="587" actId="47"/>
        <pc:sldMkLst>
          <pc:docMk/>
          <pc:sldMk cId="4114271492" sldId="309"/>
        </pc:sldMkLst>
      </pc:sldChg>
      <pc:sldChg chg="del">
        <pc:chgData name="Baechler Jonathan" userId="47f0ae59-e29e-4ab1-be6f-043bae60ed99" providerId="ADAL" clId="{82E362EB-3A9B-4CF8-BED7-A30A6F81BD98}" dt="2022-05-16T17:12:58.932" v="588" actId="47"/>
        <pc:sldMkLst>
          <pc:docMk/>
          <pc:sldMk cId="3314774403" sldId="310"/>
        </pc:sldMkLst>
      </pc:sldChg>
      <pc:sldChg chg="del">
        <pc:chgData name="Baechler Jonathan" userId="47f0ae59-e29e-4ab1-be6f-043bae60ed99" providerId="ADAL" clId="{82E362EB-3A9B-4CF8-BED7-A30A6F81BD98}" dt="2022-05-16T17:12:59.893" v="589" actId="47"/>
        <pc:sldMkLst>
          <pc:docMk/>
          <pc:sldMk cId="74047968" sldId="311"/>
        </pc:sldMkLst>
      </pc:sldChg>
      <pc:sldChg chg="del">
        <pc:chgData name="Baechler Jonathan" userId="47f0ae59-e29e-4ab1-be6f-043bae60ed99" providerId="ADAL" clId="{82E362EB-3A9B-4CF8-BED7-A30A6F81BD98}" dt="2022-05-16T17:13:00.376" v="590" actId="47"/>
        <pc:sldMkLst>
          <pc:docMk/>
          <pc:sldMk cId="2683809434" sldId="312"/>
        </pc:sldMkLst>
      </pc:sldChg>
      <pc:sldChg chg="del">
        <pc:chgData name="Baechler Jonathan" userId="47f0ae59-e29e-4ab1-be6f-043bae60ed99" providerId="ADAL" clId="{82E362EB-3A9B-4CF8-BED7-A30A6F81BD98}" dt="2022-05-16T17:13:00.599" v="591" actId="47"/>
        <pc:sldMkLst>
          <pc:docMk/>
          <pc:sldMk cId="351864649" sldId="313"/>
        </pc:sldMkLst>
      </pc:sldChg>
      <pc:sldChg chg="del">
        <pc:chgData name="Baechler Jonathan" userId="47f0ae59-e29e-4ab1-be6f-043bae60ed99" providerId="ADAL" clId="{82E362EB-3A9B-4CF8-BED7-A30A6F81BD98}" dt="2022-05-16T17:13:01.506" v="592" actId="47"/>
        <pc:sldMkLst>
          <pc:docMk/>
          <pc:sldMk cId="2986226525" sldId="314"/>
        </pc:sldMkLst>
      </pc:sldChg>
      <pc:sldChg chg="del">
        <pc:chgData name="Baechler Jonathan" userId="47f0ae59-e29e-4ab1-be6f-043bae60ed99" providerId="ADAL" clId="{82E362EB-3A9B-4CF8-BED7-A30A6F81BD98}" dt="2022-05-16T17:13:02.665" v="593" actId="47"/>
        <pc:sldMkLst>
          <pc:docMk/>
          <pc:sldMk cId="2526053808" sldId="315"/>
        </pc:sldMkLst>
      </pc:sldChg>
      <pc:sldChg chg="del">
        <pc:chgData name="Baechler Jonathan" userId="47f0ae59-e29e-4ab1-be6f-043bae60ed99" providerId="ADAL" clId="{82E362EB-3A9B-4CF8-BED7-A30A6F81BD98}" dt="2022-05-16T17:13:04.131" v="594" actId="47"/>
        <pc:sldMkLst>
          <pc:docMk/>
          <pc:sldMk cId="1892207498" sldId="316"/>
        </pc:sldMkLst>
      </pc:sldChg>
      <pc:sldChg chg="del">
        <pc:chgData name="Baechler Jonathan" userId="47f0ae59-e29e-4ab1-be6f-043bae60ed99" providerId="ADAL" clId="{82E362EB-3A9B-4CF8-BED7-A30A6F81BD98}" dt="2022-05-16T17:13:04.916" v="595" actId="47"/>
        <pc:sldMkLst>
          <pc:docMk/>
          <pc:sldMk cId="1747787487" sldId="317"/>
        </pc:sldMkLst>
      </pc:sldChg>
      <pc:sldChg chg="del">
        <pc:chgData name="Baechler Jonathan" userId="47f0ae59-e29e-4ab1-be6f-043bae60ed99" providerId="ADAL" clId="{82E362EB-3A9B-4CF8-BED7-A30A6F81BD98}" dt="2022-05-16T17:13:05.683" v="596" actId="47"/>
        <pc:sldMkLst>
          <pc:docMk/>
          <pc:sldMk cId="1463846181" sldId="318"/>
        </pc:sldMkLst>
      </pc:sldChg>
      <pc:sldChg chg="del">
        <pc:chgData name="Baechler Jonathan" userId="47f0ae59-e29e-4ab1-be6f-043bae60ed99" providerId="ADAL" clId="{82E362EB-3A9B-4CF8-BED7-A30A6F81BD98}" dt="2022-05-16T17:13:06.733" v="597" actId="47"/>
        <pc:sldMkLst>
          <pc:docMk/>
          <pc:sldMk cId="312629240" sldId="319"/>
        </pc:sldMkLst>
      </pc:sldChg>
      <pc:sldChg chg="addSp delSp modSp new mod ord setBg setClrOvrMap">
        <pc:chgData name="Baechler Jonathan" userId="47f0ae59-e29e-4ab1-be6f-043bae60ed99" providerId="ADAL" clId="{82E362EB-3A9B-4CF8-BED7-A30A6F81BD98}" dt="2022-05-16T16:27:44.594" v="184" actId="790"/>
        <pc:sldMkLst>
          <pc:docMk/>
          <pc:sldMk cId="113064007" sldId="320"/>
        </pc:sldMkLst>
      </pc:sldChg>
      <pc:sldChg chg="addSp delSp modSp new mod setBg">
        <pc:chgData name="Baechler Jonathan" userId="47f0ae59-e29e-4ab1-be6f-043bae60ed99" providerId="ADAL" clId="{82E362EB-3A9B-4CF8-BED7-A30A6F81BD98}" dt="2022-05-16T17:06:20.050" v="537" actId="26606"/>
        <pc:sldMkLst>
          <pc:docMk/>
          <pc:sldMk cId="4217203553" sldId="321"/>
        </pc:sldMkLst>
      </pc:sldChg>
      <pc:sldChg chg="addSp modSp new mod">
        <pc:chgData name="Baechler Jonathan" userId="47f0ae59-e29e-4ab1-be6f-043bae60ed99" providerId="ADAL" clId="{82E362EB-3A9B-4CF8-BED7-A30A6F81BD98}" dt="2022-05-16T17:30:27.999" v="1317" actId="207"/>
        <pc:sldMkLst>
          <pc:docMk/>
          <pc:sldMk cId="2006581414" sldId="322"/>
        </pc:sldMkLst>
      </pc:sldChg>
      <pc:sldChg chg="addSp modSp new mod">
        <pc:chgData name="Baechler Jonathan" userId="47f0ae59-e29e-4ab1-be6f-043bae60ed99" providerId="ADAL" clId="{82E362EB-3A9B-4CF8-BED7-A30A6F81BD98}" dt="2022-05-16T17:17:22.338" v="797" actId="1076"/>
        <pc:sldMkLst>
          <pc:docMk/>
          <pc:sldMk cId="4005980919" sldId="323"/>
        </pc:sldMkLst>
      </pc:sldChg>
      <pc:sldChg chg="addSp delSp modSp new mod setBg">
        <pc:chgData name="Baechler Jonathan" userId="47f0ae59-e29e-4ab1-be6f-043bae60ed99" providerId="ADAL" clId="{82E362EB-3A9B-4CF8-BED7-A30A6F81BD98}" dt="2022-05-16T17:22:23.763" v="1023" actId="1076"/>
        <pc:sldMkLst>
          <pc:docMk/>
          <pc:sldMk cId="3340437279" sldId="324"/>
        </pc:sldMkLst>
      </pc:sldChg>
      <pc:sldChg chg="addSp modSp new mod setBg">
        <pc:chgData name="Baechler Jonathan" userId="47f0ae59-e29e-4ab1-be6f-043bae60ed99" providerId="ADAL" clId="{82E362EB-3A9B-4CF8-BED7-A30A6F81BD98}" dt="2022-05-16T17:24:15.541" v="1110" actId="1076"/>
        <pc:sldMkLst>
          <pc:docMk/>
          <pc:sldMk cId="941792304" sldId="325"/>
        </pc:sldMkLst>
      </pc:sldChg>
      <pc:sldChg chg="addSp modSp new mod setBg">
        <pc:chgData name="Baechler Jonathan" userId="47f0ae59-e29e-4ab1-be6f-043bae60ed99" providerId="ADAL" clId="{82E362EB-3A9B-4CF8-BED7-A30A6F81BD98}" dt="2022-05-16T17:26:41.921" v="1169" actId="1076"/>
        <pc:sldMkLst>
          <pc:docMk/>
          <pc:sldMk cId="1611692783" sldId="326"/>
        </pc:sldMkLst>
      </pc:sldChg>
      <pc:sldChg chg="addSp modSp new mod setBg">
        <pc:chgData name="Baechler Jonathan" userId="47f0ae59-e29e-4ab1-be6f-043bae60ed99" providerId="ADAL" clId="{82E362EB-3A9B-4CF8-BED7-A30A6F81BD98}" dt="2022-05-16T17:28:55.148" v="1196" actId="1076"/>
        <pc:sldMkLst>
          <pc:docMk/>
          <pc:sldMk cId="1577659934" sldId="327"/>
        </pc:sldMkLst>
      </pc:sldChg>
      <pc:sldChg chg="addSp modSp new mod">
        <pc:chgData name="Baechler Jonathan" userId="47f0ae59-e29e-4ab1-be6f-043bae60ed99" providerId="ADAL" clId="{82E362EB-3A9B-4CF8-BED7-A30A6F81BD98}" dt="2022-05-16T17:34:51.685" v="1398"/>
        <pc:sldMkLst>
          <pc:docMk/>
          <pc:sldMk cId="276917549" sldId="328"/>
        </pc:sldMkLst>
      </pc:sldChg>
      <pc:sldChg chg="modSp new mod">
        <pc:chgData name="Baechler Jonathan" userId="47f0ae59-e29e-4ab1-be6f-043bae60ed99" providerId="ADAL" clId="{82E362EB-3A9B-4CF8-BED7-A30A6F81BD98}" dt="2022-05-16T21:19:35.877" v="1537" actId="20577"/>
        <pc:sldMkLst>
          <pc:docMk/>
          <pc:sldMk cId="1292218722" sldId="329"/>
        </pc:sldMkLst>
      </pc:sldChg>
      <pc:sldChg chg="addSp modSp new mod">
        <pc:chgData name="Baechler Jonathan" userId="47f0ae59-e29e-4ab1-be6f-043bae60ed99" providerId="ADAL" clId="{82E362EB-3A9B-4CF8-BED7-A30A6F81BD98}" dt="2022-05-16T21:24:12.581" v="1597" actId="1076"/>
        <pc:sldMkLst>
          <pc:docMk/>
          <pc:sldMk cId="1308040067" sldId="330"/>
        </pc:sldMkLst>
      </pc:sldChg>
      <pc:sldChg chg="addSp delSp modSp new mod">
        <pc:chgData name="Baechler Jonathan" userId="47f0ae59-e29e-4ab1-be6f-043bae60ed99" providerId="ADAL" clId="{82E362EB-3A9B-4CF8-BED7-A30A6F81BD98}" dt="2022-05-16T21:28:34.101" v="1659" actId="9405"/>
        <pc:sldMkLst>
          <pc:docMk/>
          <pc:sldMk cId="514339286" sldId="331"/>
        </pc:sldMkLst>
      </pc:sldChg>
      <pc:sldChg chg="addSp delSp modSp new mod">
        <pc:chgData name="Baechler Jonathan" userId="47f0ae59-e29e-4ab1-be6f-043bae60ed99" providerId="ADAL" clId="{82E362EB-3A9B-4CF8-BED7-A30A6F81BD98}" dt="2022-05-16T21:52:24.880" v="2190" actId="20577"/>
        <pc:sldMkLst>
          <pc:docMk/>
          <pc:sldMk cId="509064886" sldId="332"/>
        </pc:sldMkLst>
      </pc:sldChg>
      <pc:sldChg chg="modSp new mod ord">
        <pc:chgData name="Baechler Jonathan" userId="47f0ae59-e29e-4ab1-be6f-043bae60ed99" providerId="ADAL" clId="{82E362EB-3A9B-4CF8-BED7-A30A6F81BD98}" dt="2022-05-16T21:56:27.257" v="2508"/>
        <pc:sldMkLst>
          <pc:docMk/>
          <pc:sldMk cId="1000018413" sldId="333"/>
        </pc:sldMkLst>
      </pc:sldChg>
      <pc:sldChg chg="addSp delSp modSp new mod setBg">
        <pc:chgData name="Baechler Jonathan" userId="47f0ae59-e29e-4ab1-be6f-043bae60ed99" providerId="ADAL" clId="{82E362EB-3A9B-4CF8-BED7-A30A6F81BD98}" dt="2022-05-16T21:57:20.015" v="2528" actId="1076"/>
        <pc:sldMkLst>
          <pc:docMk/>
          <pc:sldMk cId="1884254630" sldId="334"/>
        </pc:sldMkLst>
      </pc:sldChg>
      <pc:sldChg chg="addSp modSp new mod">
        <pc:chgData name="Baechler Jonathan" userId="47f0ae59-e29e-4ab1-be6f-043bae60ed99" providerId="ADAL" clId="{82E362EB-3A9B-4CF8-BED7-A30A6F81BD98}" dt="2022-05-16T22:01:23.034" v="2853" actId="20577"/>
        <pc:sldMkLst>
          <pc:docMk/>
          <pc:sldMk cId="3249594880" sldId="335"/>
        </pc:sldMkLst>
      </pc:sldChg>
      <pc:sldChg chg="new del">
        <pc:chgData name="Baechler Jonathan" userId="47f0ae59-e29e-4ab1-be6f-043bae60ed99" providerId="ADAL" clId="{82E362EB-3A9B-4CF8-BED7-A30A6F81BD98}" dt="2022-05-16T22:02:20.945" v="2855" actId="47"/>
        <pc:sldMkLst>
          <pc:docMk/>
          <pc:sldMk cId="2033159112" sldId="336"/>
        </pc:sldMkLst>
      </pc:sldChg>
      <pc:sldChg chg="addSp modSp new mod">
        <pc:chgData name="Baechler Jonathan" userId="47f0ae59-e29e-4ab1-be6f-043bae60ed99" providerId="ADAL" clId="{82E362EB-3A9B-4CF8-BED7-A30A6F81BD98}" dt="2022-05-16T22:12:46.347" v="3293" actId="20577"/>
        <pc:sldMkLst>
          <pc:docMk/>
          <pc:sldMk cId="3894339033" sldId="336"/>
        </pc:sldMkLst>
      </pc:sldChg>
      <pc:sldChg chg="addSp modSp new mod">
        <pc:chgData name="Baechler Jonathan" userId="47f0ae59-e29e-4ab1-be6f-043bae60ed99" providerId="ADAL" clId="{82E362EB-3A9B-4CF8-BED7-A30A6F81BD98}" dt="2022-05-16T22:10:21.621" v="3107" actId="1036"/>
        <pc:sldMkLst>
          <pc:docMk/>
          <pc:sldMk cId="3205852273" sldId="337"/>
        </pc:sldMkLst>
      </pc:sldChg>
      <pc:sldChg chg="addSp delSp modSp new mod">
        <pc:chgData name="Baechler Jonathan" userId="47f0ae59-e29e-4ab1-be6f-043bae60ed99" providerId="ADAL" clId="{82E362EB-3A9B-4CF8-BED7-A30A6F81BD98}" dt="2022-05-16T22:11:54.339" v="3228" actId="207"/>
        <pc:sldMkLst>
          <pc:docMk/>
          <pc:sldMk cId="3494151755" sldId="338"/>
        </pc:sldMkLst>
      </pc:sldChg>
    </pc:docChg>
  </pc:docChgLst>
  <pc:docChgLst>
    <pc:chgData name="Baechler Jonathan" userId="47f0ae59-e29e-4ab1-be6f-043bae60ed99" providerId="ADAL" clId="{5A2806DE-1A9A-4815-A0FA-81399D59014D}"/>
    <pc:docChg chg="modSld">
      <pc:chgData name="Baechler Jonathan" userId="47f0ae59-e29e-4ab1-be6f-043bae60ed99" providerId="ADAL" clId="{5A2806DE-1A9A-4815-A0FA-81399D59014D}" dt="2020-12-03T06:45:39.290" v="1" actId="20577"/>
      <pc:docMkLst>
        <pc:docMk/>
      </pc:docMkLst>
      <pc:sldChg chg="modSp">
        <pc:chgData name="Baechler Jonathan" userId="47f0ae59-e29e-4ab1-be6f-043bae60ed99" providerId="ADAL" clId="{5A2806DE-1A9A-4815-A0FA-81399D59014D}" dt="2020-12-03T06:45:39.290" v="1" actId="20577"/>
        <pc:sldMkLst>
          <pc:docMk/>
          <pc:sldMk cId="506832896" sldId="288"/>
        </pc:sldMkLst>
      </pc:sldChg>
    </pc:docChg>
  </pc:docChgLst>
  <pc:docChgLst>
    <pc:chgData name="Baechler Jonathan" userId="864bdf7e-a37c-47b0-9041-94832e3e9f2f" providerId="ADAL" clId="{F6C07500-E79C-4359-8434-A31F10D48312}"/>
    <pc:docChg chg="modSld">
      <pc:chgData name="Baechler Jonathan" userId="864bdf7e-a37c-47b0-9041-94832e3e9f2f" providerId="ADAL" clId="{F6C07500-E79C-4359-8434-A31F10D48312}" dt="2020-09-30T08:02:46.912" v="0" actId="20577"/>
      <pc:docMkLst>
        <pc:docMk/>
      </pc:docMkLst>
      <pc:sldChg chg="modSp mod">
        <pc:chgData name="Baechler Jonathan" userId="864bdf7e-a37c-47b0-9041-94832e3e9f2f" providerId="ADAL" clId="{F6C07500-E79C-4359-8434-A31F10D48312}" dt="2020-09-30T08:02:46.912" v="0" actId="20577"/>
        <pc:sldMkLst>
          <pc:docMk/>
          <pc:sldMk cId="4237931271" sldId="307"/>
        </pc:sldMkLst>
      </pc:sldChg>
    </pc:docChg>
  </pc:docChgLst>
  <pc:docChgLst>
    <pc:chgData name="Baechler Jonathan" userId="47f0ae59-e29e-4ab1-be6f-043bae60ed99" providerId="ADAL" clId="{D97B3447-EE3B-411F-A3EC-DF032C65D6B4}"/>
    <pc:docChg chg="undo redo custSel addSld delSld modSld">
      <pc:chgData name="Baechler Jonathan" userId="47f0ae59-e29e-4ab1-be6f-043bae60ed99" providerId="ADAL" clId="{D97B3447-EE3B-411F-A3EC-DF032C65D6B4}" dt="2025-11-25T14:24:02.314" v="684"/>
      <pc:docMkLst>
        <pc:docMk/>
      </pc:docMkLst>
      <pc:sldChg chg="addSp del">
        <pc:chgData name="Baechler Jonathan" userId="47f0ae59-e29e-4ab1-be6f-043bae60ed99" providerId="ADAL" clId="{D97B3447-EE3B-411F-A3EC-DF032C65D6B4}" dt="2025-11-25T13:48:45.682" v="31" actId="47"/>
        <pc:sldMkLst>
          <pc:docMk/>
          <pc:sldMk cId="3209799926" sldId="284"/>
        </pc:sldMkLst>
        <pc:picChg chg="add">
          <ac:chgData name="Baechler Jonathan" userId="47f0ae59-e29e-4ab1-be6f-043bae60ed99" providerId="ADAL" clId="{D97B3447-EE3B-411F-A3EC-DF032C65D6B4}" dt="2025-11-25T13:47:14.800" v="3"/>
          <ac:picMkLst>
            <pc:docMk/>
            <pc:sldMk cId="3209799926" sldId="284"/>
            <ac:picMk id="5" creationId="{18AB6E7F-D43F-F5FC-393B-EDB55DA3D013}"/>
          </ac:picMkLst>
        </pc:picChg>
      </pc:sldChg>
      <pc:sldChg chg="modSp mod">
        <pc:chgData name="Baechler Jonathan" userId="47f0ae59-e29e-4ab1-be6f-043bae60ed99" providerId="ADAL" clId="{D97B3447-EE3B-411F-A3EC-DF032C65D6B4}" dt="2025-11-25T14:23:13.845" v="665" actId="20577"/>
        <pc:sldMkLst>
          <pc:docMk/>
          <pc:sldMk cId="1918500886" sldId="292"/>
        </pc:sldMkLst>
        <pc:spChg chg="mod">
          <ac:chgData name="Baechler Jonathan" userId="47f0ae59-e29e-4ab1-be6f-043bae60ed99" providerId="ADAL" clId="{D97B3447-EE3B-411F-A3EC-DF032C65D6B4}" dt="2025-11-25T14:23:13.845" v="665" actId="20577"/>
          <ac:spMkLst>
            <pc:docMk/>
            <pc:sldMk cId="1918500886" sldId="292"/>
            <ac:spMk id="3" creationId="{486270F6-E2A4-44DF-A407-B4CC4C45D885}"/>
          </ac:spMkLst>
        </pc:spChg>
      </pc:sldChg>
      <pc:sldChg chg="addSp delSp modSp mod">
        <pc:chgData name="Baechler Jonathan" userId="47f0ae59-e29e-4ab1-be6f-043bae60ed99" providerId="ADAL" clId="{D97B3447-EE3B-411F-A3EC-DF032C65D6B4}" dt="2025-11-25T13:56:25.072" v="257" actId="20577"/>
        <pc:sldMkLst>
          <pc:docMk/>
          <pc:sldMk cId="3322002408" sldId="293"/>
        </pc:sldMkLst>
        <pc:spChg chg="mod">
          <ac:chgData name="Baechler Jonathan" userId="47f0ae59-e29e-4ab1-be6f-043bae60ed99" providerId="ADAL" clId="{D97B3447-EE3B-411F-A3EC-DF032C65D6B4}" dt="2025-11-25T13:56:25.072" v="257" actId="20577"/>
          <ac:spMkLst>
            <pc:docMk/>
            <pc:sldMk cId="3322002408" sldId="293"/>
            <ac:spMk id="4" creationId="{FCD3D400-E66D-428E-57E6-31F13FAD3514}"/>
          </ac:spMkLst>
        </pc:spChg>
        <pc:picChg chg="add del mod">
          <ac:chgData name="Baechler Jonathan" userId="47f0ae59-e29e-4ab1-be6f-043bae60ed99" providerId="ADAL" clId="{D97B3447-EE3B-411F-A3EC-DF032C65D6B4}" dt="2025-11-25T13:53:27.984" v="43" actId="478"/>
          <ac:picMkLst>
            <pc:docMk/>
            <pc:sldMk cId="3322002408" sldId="293"/>
            <ac:picMk id="5" creationId="{8E41AEDB-054F-1830-F21B-A5298A85C124}"/>
          </ac:picMkLst>
        </pc:picChg>
        <pc:picChg chg="mod">
          <ac:chgData name="Baechler Jonathan" userId="47f0ae59-e29e-4ab1-be6f-043bae60ed99" providerId="ADAL" clId="{D97B3447-EE3B-411F-A3EC-DF032C65D6B4}" dt="2025-11-25T13:54:32.515" v="252" actId="1076"/>
          <ac:picMkLst>
            <pc:docMk/>
            <pc:sldMk cId="3322002408" sldId="293"/>
            <ac:picMk id="1026" creationId="{02DBC858-7902-55F6-05B2-A9661AA0C793}"/>
          </ac:picMkLst>
        </pc:picChg>
      </pc:sldChg>
      <pc:sldChg chg="addSp delSp modSp mod">
        <pc:chgData name="Baechler Jonathan" userId="47f0ae59-e29e-4ab1-be6f-043bae60ed99" providerId="ADAL" clId="{D97B3447-EE3B-411F-A3EC-DF032C65D6B4}" dt="2025-11-25T13:57:02.475" v="263" actId="1076"/>
        <pc:sldMkLst>
          <pc:docMk/>
          <pc:sldMk cId="4092252642" sldId="294"/>
        </pc:sldMkLst>
        <pc:spChg chg="del">
          <ac:chgData name="Baechler Jonathan" userId="47f0ae59-e29e-4ab1-be6f-043bae60ed99" providerId="ADAL" clId="{D97B3447-EE3B-411F-A3EC-DF032C65D6B4}" dt="2025-11-25T13:56:59.091" v="262" actId="478"/>
          <ac:spMkLst>
            <pc:docMk/>
            <pc:sldMk cId="4092252642" sldId="294"/>
            <ac:spMk id="4" creationId="{C2B3250B-7935-7BCE-00EB-19793D232145}"/>
          </ac:spMkLst>
        </pc:spChg>
        <pc:spChg chg="add mod">
          <ac:chgData name="Baechler Jonathan" userId="47f0ae59-e29e-4ab1-be6f-043bae60ed99" providerId="ADAL" clId="{D97B3447-EE3B-411F-A3EC-DF032C65D6B4}" dt="2025-11-25T13:57:02.475" v="263" actId="1076"/>
          <ac:spMkLst>
            <pc:docMk/>
            <pc:sldMk cId="4092252642" sldId="294"/>
            <ac:spMk id="5" creationId="{9C594185-D971-3217-4E06-B34B6FFB8107}"/>
          </ac:spMkLst>
        </pc:spChg>
      </pc:sldChg>
      <pc:sldChg chg="addSp delSp modSp mod">
        <pc:chgData name="Baechler Jonathan" userId="47f0ae59-e29e-4ab1-be6f-043bae60ed99" providerId="ADAL" clId="{D97B3447-EE3B-411F-A3EC-DF032C65D6B4}" dt="2025-11-25T13:57:41.444" v="270" actId="1076"/>
        <pc:sldMkLst>
          <pc:docMk/>
          <pc:sldMk cId="1478171416" sldId="295"/>
        </pc:sldMkLst>
        <pc:spChg chg="add mod">
          <ac:chgData name="Baechler Jonathan" userId="47f0ae59-e29e-4ab1-be6f-043bae60ed99" providerId="ADAL" clId="{D97B3447-EE3B-411F-A3EC-DF032C65D6B4}" dt="2025-11-25T13:57:41.444" v="270" actId="1076"/>
          <ac:spMkLst>
            <pc:docMk/>
            <pc:sldMk cId="1478171416" sldId="295"/>
            <ac:spMk id="4" creationId="{B93E152B-F869-22CF-3B33-FCDF4C833605}"/>
          </ac:spMkLst>
        </pc:spChg>
        <pc:spChg chg="del">
          <ac:chgData name="Baechler Jonathan" userId="47f0ae59-e29e-4ab1-be6f-043bae60ed99" providerId="ADAL" clId="{D97B3447-EE3B-411F-A3EC-DF032C65D6B4}" dt="2025-11-25T13:57:37.628" v="269" actId="478"/>
          <ac:spMkLst>
            <pc:docMk/>
            <pc:sldMk cId="1478171416" sldId="295"/>
            <ac:spMk id="5" creationId="{E038256E-BB83-2273-86D7-25714350683A}"/>
          </ac:spMkLst>
        </pc:spChg>
      </pc:sldChg>
      <pc:sldChg chg="addSp delSp modSp mod">
        <pc:chgData name="Baechler Jonathan" userId="47f0ae59-e29e-4ab1-be6f-043bae60ed99" providerId="ADAL" clId="{D97B3447-EE3B-411F-A3EC-DF032C65D6B4}" dt="2025-11-25T13:59:31.405" v="288"/>
        <pc:sldMkLst>
          <pc:docMk/>
          <pc:sldMk cId="423568406" sldId="296"/>
        </pc:sldMkLst>
        <pc:spChg chg="del">
          <ac:chgData name="Baechler Jonathan" userId="47f0ae59-e29e-4ab1-be6f-043bae60ed99" providerId="ADAL" clId="{D97B3447-EE3B-411F-A3EC-DF032C65D6B4}" dt="2025-11-25T13:58:53.036" v="286" actId="478"/>
          <ac:spMkLst>
            <pc:docMk/>
            <pc:sldMk cId="423568406" sldId="296"/>
            <ac:spMk id="6" creationId="{5E644625-AB8E-7CA5-47EA-75620B5BE8CA}"/>
          </ac:spMkLst>
        </pc:spChg>
        <pc:spChg chg="add mod">
          <ac:chgData name="Baechler Jonathan" userId="47f0ae59-e29e-4ab1-be6f-043bae60ed99" providerId="ADAL" clId="{D97B3447-EE3B-411F-A3EC-DF032C65D6B4}" dt="2025-11-25T13:58:57.119" v="287" actId="1076"/>
          <ac:spMkLst>
            <pc:docMk/>
            <pc:sldMk cId="423568406" sldId="296"/>
            <ac:spMk id="7" creationId="{79846B2C-3213-820C-960C-BB4D0F59CABF}"/>
          </ac:spMkLst>
        </pc:spChg>
        <pc:spChg chg="add mod">
          <ac:chgData name="Baechler Jonathan" userId="47f0ae59-e29e-4ab1-be6f-043bae60ed99" providerId="ADAL" clId="{D97B3447-EE3B-411F-A3EC-DF032C65D6B4}" dt="2025-11-25T13:59:31.405" v="288"/>
          <ac:spMkLst>
            <pc:docMk/>
            <pc:sldMk cId="423568406" sldId="296"/>
            <ac:spMk id="8" creationId="{7C94499E-382F-DCC3-1576-6FA48245DB68}"/>
          </ac:spMkLst>
        </pc:spChg>
      </pc:sldChg>
      <pc:sldChg chg="addSp delSp modSp mod">
        <pc:chgData name="Baechler Jonathan" userId="47f0ae59-e29e-4ab1-be6f-043bae60ed99" providerId="ADAL" clId="{D97B3447-EE3B-411F-A3EC-DF032C65D6B4}" dt="2025-11-25T14:00:17.223" v="309" actId="1076"/>
        <pc:sldMkLst>
          <pc:docMk/>
          <pc:sldMk cId="2636688277" sldId="297"/>
        </pc:sldMkLst>
        <pc:spChg chg="mod">
          <ac:chgData name="Baechler Jonathan" userId="47f0ae59-e29e-4ab1-be6f-043bae60ed99" providerId="ADAL" clId="{D97B3447-EE3B-411F-A3EC-DF032C65D6B4}" dt="2025-11-25T14:00:17.223" v="309" actId="1076"/>
          <ac:spMkLst>
            <pc:docMk/>
            <pc:sldMk cId="2636688277" sldId="297"/>
            <ac:spMk id="2" creationId="{A667C475-1C26-C839-E210-C4FFCA122586}"/>
          </ac:spMkLst>
        </pc:spChg>
        <pc:spChg chg="mod">
          <ac:chgData name="Baechler Jonathan" userId="47f0ae59-e29e-4ab1-be6f-043bae60ed99" providerId="ADAL" clId="{D97B3447-EE3B-411F-A3EC-DF032C65D6B4}" dt="2025-11-25T14:00:13.094" v="308" actId="27636"/>
          <ac:spMkLst>
            <pc:docMk/>
            <pc:sldMk cId="2636688277" sldId="297"/>
            <ac:spMk id="3" creationId="{3981BE20-4EAB-B5EC-1C90-DD0CB2B24329}"/>
          </ac:spMkLst>
        </pc:spChg>
        <pc:spChg chg="del">
          <ac:chgData name="Baechler Jonathan" userId="47f0ae59-e29e-4ab1-be6f-043bae60ed99" providerId="ADAL" clId="{D97B3447-EE3B-411F-A3EC-DF032C65D6B4}" dt="2025-11-25T13:59:55.613" v="303" actId="478"/>
          <ac:spMkLst>
            <pc:docMk/>
            <pc:sldMk cId="2636688277" sldId="297"/>
            <ac:spMk id="4" creationId="{315E98D2-977D-C5B4-D660-530791B87CDE}"/>
          </ac:spMkLst>
        </pc:spChg>
        <pc:spChg chg="add mod">
          <ac:chgData name="Baechler Jonathan" userId="47f0ae59-e29e-4ab1-be6f-043bae60ed99" providerId="ADAL" clId="{D97B3447-EE3B-411F-A3EC-DF032C65D6B4}" dt="2025-11-25T14:00:05.537" v="305" actId="14100"/>
          <ac:spMkLst>
            <pc:docMk/>
            <pc:sldMk cId="2636688277" sldId="297"/>
            <ac:spMk id="5" creationId="{61288C84-7918-B2B3-FE61-073D4F6E115B}"/>
          </ac:spMkLst>
        </pc:spChg>
      </pc:sldChg>
      <pc:sldChg chg="addSp delSp modSp mod">
        <pc:chgData name="Baechler Jonathan" userId="47f0ae59-e29e-4ab1-be6f-043bae60ed99" providerId="ADAL" clId="{D97B3447-EE3B-411F-A3EC-DF032C65D6B4}" dt="2025-11-25T14:01:32.818" v="319" actId="1076"/>
        <pc:sldMkLst>
          <pc:docMk/>
          <pc:sldMk cId="1599272730" sldId="298"/>
        </pc:sldMkLst>
        <pc:spChg chg="del">
          <ac:chgData name="Baechler Jonathan" userId="47f0ae59-e29e-4ab1-be6f-043bae60ed99" providerId="ADAL" clId="{D97B3447-EE3B-411F-A3EC-DF032C65D6B4}" dt="2025-11-25T14:01:28.489" v="318" actId="478"/>
          <ac:spMkLst>
            <pc:docMk/>
            <pc:sldMk cId="1599272730" sldId="298"/>
            <ac:spMk id="4" creationId="{241721A9-DF28-17BA-C268-B4B4D5013D31}"/>
          </ac:spMkLst>
        </pc:spChg>
        <pc:spChg chg="add mod">
          <ac:chgData name="Baechler Jonathan" userId="47f0ae59-e29e-4ab1-be6f-043bae60ed99" providerId="ADAL" clId="{D97B3447-EE3B-411F-A3EC-DF032C65D6B4}" dt="2025-11-25T14:01:32.818" v="319" actId="1076"/>
          <ac:spMkLst>
            <pc:docMk/>
            <pc:sldMk cId="1599272730" sldId="298"/>
            <ac:spMk id="5" creationId="{DDA9C815-9FCB-5151-BFFA-6AD89287A202}"/>
          </ac:spMkLst>
        </pc:spChg>
      </pc:sldChg>
      <pc:sldChg chg="addSp delSp modSp mod">
        <pc:chgData name="Baechler Jonathan" userId="47f0ae59-e29e-4ab1-be6f-043bae60ed99" providerId="ADAL" clId="{D97B3447-EE3B-411F-A3EC-DF032C65D6B4}" dt="2025-11-25T14:03:01.083" v="387" actId="20577"/>
        <pc:sldMkLst>
          <pc:docMk/>
          <pc:sldMk cId="1994898019" sldId="299"/>
        </pc:sldMkLst>
        <pc:spChg chg="mod">
          <ac:chgData name="Baechler Jonathan" userId="47f0ae59-e29e-4ab1-be6f-043bae60ed99" providerId="ADAL" clId="{D97B3447-EE3B-411F-A3EC-DF032C65D6B4}" dt="2025-11-25T14:02:51.166" v="383" actId="20577"/>
          <ac:spMkLst>
            <pc:docMk/>
            <pc:sldMk cId="1994898019" sldId="299"/>
            <ac:spMk id="3" creationId="{2CC25C0E-9052-232D-B326-8C433A7BBA88}"/>
          </ac:spMkLst>
        </pc:spChg>
        <pc:spChg chg="del">
          <ac:chgData name="Baechler Jonathan" userId="47f0ae59-e29e-4ab1-be6f-043bae60ed99" providerId="ADAL" clId="{D97B3447-EE3B-411F-A3EC-DF032C65D6B4}" dt="2025-11-25T14:02:13.480" v="320" actId="478"/>
          <ac:spMkLst>
            <pc:docMk/>
            <pc:sldMk cId="1994898019" sldId="299"/>
            <ac:spMk id="4" creationId="{B90ECB4B-EC9D-3B0B-BDE1-D4602C5AAEC0}"/>
          </ac:spMkLst>
        </pc:spChg>
        <pc:spChg chg="add mod">
          <ac:chgData name="Baechler Jonathan" userId="47f0ae59-e29e-4ab1-be6f-043bae60ed99" providerId="ADAL" clId="{D97B3447-EE3B-411F-A3EC-DF032C65D6B4}" dt="2025-11-25T14:03:01.083" v="387" actId="20577"/>
          <ac:spMkLst>
            <pc:docMk/>
            <pc:sldMk cId="1994898019" sldId="299"/>
            <ac:spMk id="5" creationId="{01864B38-11F9-85E3-E3EA-C12735A1B041}"/>
          </ac:spMkLst>
        </pc:spChg>
      </pc:sldChg>
      <pc:sldChg chg="addSp modSp mod">
        <pc:chgData name="Baechler Jonathan" userId="47f0ae59-e29e-4ab1-be6f-043bae60ed99" providerId="ADAL" clId="{D97B3447-EE3B-411F-A3EC-DF032C65D6B4}" dt="2025-11-25T14:08:16.805" v="446" actId="20577"/>
        <pc:sldMkLst>
          <pc:docMk/>
          <pc:sldMk cId="1532291319" sldId="300"/>
        </pc:sldMkLst>
        <pc:spChg chg="mod">
          <ac:chgData name="Baechler Jonathan" userId="47f0ae59-e29e-4ab1-be6f-043bae60ed99" providerId="ADAL" clId="{D97B3447-EE3B-411F-A3EC-DF032C65D6B4}" dt="2025-11-25T14:05:47.948" v="402" actId="5793"/>
          <ac:spMkLst>
            <pc:docMk/>
            <pc:sldMk cId="1532291319" sldId="300"/>
            <ac:spMk id="3" creationId="{0C61EB50-87FF-51A0-960B-9AFE38AFFEE0}"/>
          </ac:spMkLst>
        </pc:spChg>
        <pc:spChg chg="add mod">
          <ac:chgData name="Baechler Jonathan" userId="47f0ae59-e29e-4ab1-be6f-043bae60ed99" providerId="ADAL" clId="{D97B3447-EE3B-411F-A3EC-DF032C65D6B4}" dt="2025-11-25T14:08:16.805" v="446" actId="20577"/>
          <ac:spMkLst>
            <pc:docMk/>
            <pc:sldMk cId="1532291319" sldId="300"/>
            <ac:spMk id="4" creationId="{38BBD4DB-94D4-FB40-ADC2-3A38D5F7D78F}"/>
          </ac:spMkLst>
        </pc:spChg>
      </pc:sldChg>
      <pc:sldChg chg="addSp delSp modSp mod addAnim">
        <pc:chgData name="Baechler Jonathan" userId="47f0ae59-e29e-4ab1-be6f-043bae60ed99" providerId="ADAL" clId="{D97B3447-EE3B-411F-A3EC-DF032C65D6B4}" dt="2025-11-25T13:49:48.268" v="37"/>
        <pc:sldMkLst>
          <pc:docMk/>
          <pc:sldMk cId="1428335179" sldId="302"/>
        </pc:sldMkLst>
        <pc:spChg chg="mod">
          <ac:chgData name="Baechler Jonathan" userId="47f0ae59-e29e-4ab1-be6f-043bae60ed99" providerId="ADAL" clId="{D97B3447-EE3B-411F-A3EC-DF032C65D6B4}" dt="2025-11-25T13:49:48.266" v="35" actId="26606"/>
          <ac:spMkLst>
            <pc:docMk/>
            <pc:sldMk cId="1428335179" sldId="302"/>
            <ac:spMk id="2" creationId="{BCEA2584-6873-5E4E-F12A-6C113BB9DEE2}"/>
          </ac:spMkLst>
        </pc:spChg>
        <pc:spChg chg="mod">
          <ac:chgData name="Baechler Jonathan" userId="47f0ae59-e29e-4ab1-be6f-043bae60ed99" providerId="ADAL" clId="{D97B3447-EE3B-411F-A3EC-DF032C65D6B4}" dt="2025-11-25T13:49:48.266" v="35" actId="26606"/>
          <ac:spMkLst>
            <pc:docMk/>
            <pc:sldMk cId="1428335179" sldId="302"/>
            <ac:spMk id="3" creationId="{C44E0CEE-C7F0-56F5-3420-90C05CE3CDEE}"/>
          </ac:spMkLst>
        </pc:spChg>
        <pc:spChg chg="del">
          <ac:chgData name="Baechler Jonathan" userId="47f0ae59-e29e-4ab1-be6f-043bae60ed99" providerId="ADAL" clId="{D97B3447-EE3B-411F-A3EC-DF032C65D6B4}" dt="2025-11-25T13:49:48.266" v="35" actId="26606"/>
          <ac:spMkLst>
            <pc:docMk/>
            <pc:sldMk cId="1428335179" sldId="302"/>
            <ac:spMk id="9" creationId="{E91DC736-0EF8-4F87-9146-EBF1D2EE4D3D}"/>
          </ac:spMkLst>
        </pc:spChg>
        <pc:spChg chg="del">
          <ac:chgData name="Baechler Jonathan" userId="47f0ae59-e29e-4ab1-be6f-043bae60ed99" providerId="ADAL" clId="{D97B3447-EE3B-411F-A3EC-DF032C65D6B4}" dt="2025-11-25T13:49:48.266" v="35" actId="26606"/>
          <ac:spMkLst>
            <pc:docMk/>
            <pc:sldMk cId="1428335179" sldId="302"/>
            <ac:spMk id="11" creationId="{097CD68E-23E3-4007-8847-CD0944C4F7BE}"/>
          </ac:spMkLst>
        </pc:spChg>
        <pc:spChg chg="del">
          <ac:chgData name="Baechler Jonathan" userId="47f0ae59-e29e-4ab1-be6f-043bae60ed99" providerId="ADAL" clId="{D97B3447-EE3B-411F-A3EC-DF032C65D6B4}" dt="2025-11-25T13:49:48.266" v="35" actId="26606"/>
          <ac:spMkLst>
            <pc:docMk/>
            <pc:sldMk cId="1428335179" sldId="302"/>
            <ac:spMk id="13" creationId="{AF2F604E-43BE-4DC3-B983-E071523364F8}"/>
          </ac:spMkLst>
        </pc:spChg>
        <pc:spChg chg="del">
          <ac:chgData name="Baechler Jonathan" userId="47f0ae59-e29e-4ab1-be6f-043bae60ed99" providerId="ADAL" clId="{D97B3447-EE3B-411F-A3EC-DF032C65D6B4}" dt="2025-11-25T13:49:48.266" v="35" actId="26606"/>
          <ac:spMkLst>
            <pc:docMk/>
            <pc:sldMk cId="1428335179" sldId="302"/>
            <ac:spMk id="15" creationId="{08C9B587-E65E-4B52-B37C-ABEBB6E87928}"/>
          </ac:spMkLst>
        </pc:spChg>
        <pc:spChg chg="add">
          <ac:chgData name="Baechler Jonathan" userId="47f0ae59-e29e-4ab1-be6f-043bae60ed99" providerId="ADAL" clId="{D97B3447-EE3B-411F-A3EC-DF032C65D6B4}" dt="2025-11-25T13:49:48.266" v="35" actId="26606"/>
          <ac:spMkLst>
            <pc:docMk/>
            <pc:sldMk cId="1428335179" sldId="302"/>
            <ac:spMk id="20" creationId="{27BDFED6-6E33-4606-AFE2-886ADB1C018E}"/>
          </ac:spMkLst>
        </pc:spChg>
        <pc:spChg chg="add">
          <ac:chgData name="Baechler Jonathan" userId="47f0ae59-e29e-4ab1-be6f-043bae60ed99" providerId="ADAL" clId="{D97B3447-EE3B-411F-A3EC-DF032C65D6B4}" dt="2025-11-25T13:49:48.266" v="35" actId="26606"/>
          <ac:spMkLst>
            <pc:docMk/>
            <pc:sldMk cId="1428335179" sldId="302"/>
            <ac:spMk id="22" creationId="{890DEF05-784E-4B61-89E4-04C4ECF4E5A0}"/>
          </ac:spMkLst>
        </pc:spChg>
        <pc:picChg chg="add mod ord">
          <ac:chgData name="Baechler Jonathan" userId="47f0ae59-e29e-4ab1-be6f-043bae60ed99" providerId="ADAL" clId="{D97B3447-EE3B-411F-A3EC-DF032C65D6B4}" dt="2025-11-25T13:49:48.266" v="35" actId="26606"/>
          <ac:picMkLst>
            <pc:docMk/>
            <pc:sldMk cId="1428335179" sldId="302"/>
            <ac:picMk id="4" creationId="{2CD587AC-571F-E3C9-4483-0C5C662ED7E6}"/>
          </ac:picMkLst>
        </pc:picChg>
        <pc:picChg chg="mod">
          <ac:chgData name="Baechler Jonathan" userId="47f0ae59-e29e-4ab1-be6f-043bae60ed99" providerId="ADAL" clId="{D97B3447-EE3B-411F-A3EC-DF032C65D6B4}" dt="2025-11-25T13:49:48.266" v="35" actId="26606"/>
          <ac:picMkLst>
            <pc:docMk/>
            <pc:sldMk cId="1428335179" sldId="302"/>
            <ac:picMk id="5" creationId="{F7AB4670-B0AE-D5DD-63C7-DCB76380C547}"/>
          </ac:picMkLst>
        </pc:picChg>
      </pc:sldChg>
      <pc:sldChg chg="addSp delSp modSp mod addAnim">
        <pc:chgData name="Baechler Jonathan" userId="47f0ae59-e29e-4ab1-be6f-043bae60ed99" providerId="ADAL" clId="{D97B3447-EE3B-411F-A3EC-DF032C65D6B4}" dt="2025-11-25T14:23:53.923" v="682" actId="20577"/>
        <pc:sldMkLst>
          <pc:docMk/>
          <pc:sldMk cId="2361013048" sldId="303"/>
        </pc:sldMkLst>
        <pc:spChg chg="mod">
          <ac:chgData name="Baechler Jonathan" userId="47f0ae59-e29e-4ab1-be6f-043bae60ed99" providerId="ADAL" clId="{D97B3447-EE3B-411F-A3EC-DF032C65D6B4}" dt="2025-11-25T14:03:41.182" v="389" actId="26606"/>
          <ac:spMkLst>
            <pc:docMk/>
            <pc:sldMk cId="2361013048" sldId="303"/>
            <ac:spMk id="2" creationId="{BCEA2584-6873-5E4E-F12A-6C113BB9DEE2}"/>
          </ac:spMkLst>
        </pc:spChg>
        <pc:spChg chg="mod">
          <ac:chgData name="Baechler Jonathan" userId="47f0ae59-e29e-4ab1-be6f-043bae60ed99" providerId="ADAL" clId="{D97B3447-EE3B-411F-A3EC-DF032C65D6B4}" dt="2025-11-25T14:23:53.923" v="682" actId="20577"/>
          <ac:spMkLst>
            <pc:docMk/>
            <pc:sldMk cId="2361013048" sldId="303"/>
            <ac:spMk id="3" creationId="{C44E0CEE-C7F0-56F5-3420-90C05CE3CDEE}"/>
          </ac:spMkLst>
        </pc:spChg>
        <pc:spChg chg="del">
          <ac:chgData name="Baechler Jonathan" userId="47f0ae59-e29e-4ab1-be6f-043bae60ed99" providerId="ADAL" clId="{D97B3447-EE3B-411F-A3EC-DF032C65D6B4}" dt="2025-11-25T14:03:41.182" v="389" actId="26606"/>
          <ac:spMkLst>
            <pc:docMk/>
            <pc:sldMk cId="2361013048" sldId="303"/>
            <ac:spMk id="9" creationId="{E91DC736-0EF8-4F87-9146-EBF1D2EE4D3D}"/>
          </ac:spMkLst>
        </pc:spChg>
        <pc:spChg chg="del">
          <ac:chgData name="Baechler Jonathan" userId="47f0ae59-e29e-4ab1-be6f-043bae60ed99" providerId="ADAL" clId="{D97B3447-EE3B-411F-A3EC-DF032C65D6B4}" dt="2025-11-25T14:03:41.182" v="389" actId="26606"/>
          <ac:spMkLst>
            <pc:docMk/>
            <pc:sldMk cId="2361013048" sldId="303"/>
            <ac:spMk id="11" creationId="{097CD68E-23E3-4007-8847-CD0944C4F7BE}"/>
          </ac:spMkLst>
        </pc:spChg>
        <pc:spChg chg="del">
          <ac:chgData name="Baechler Jonathan" userId="47f0ae59-e29e-4ab1-be6f-043bae60ed99" providerId="ADAL" clId="{D97B3447-EE3B-411F-A3EC-DF032C65D6B4}" dt="2025-11-25T14:03:41.182" v="389" actId="26606"/>
          <ac:spMkLst>
            <pc:docMk/>
            <pc:sldMk cId="2361013048" sldId="303"/>
            <ac:spMk id="13" creationId="{AF2F604E-43BE-4DC3-B983-E071523364F8}"/>
          </ac:spMkLst>
        </pc:spChg>
        <pc:spChg chg="del">
          <ac:chgData name="Baechler Jonathan" userId="47f0ae59-e29e-4ab1-be6f-043bae60ed99" providerId="ADAL" clId="{D97B3447-EE3B-411F-A3EC-DF032C65D6B4}" dt="2025-11-25T14:03:41.182" v="389" actId="26606"/>
          <ac:spMkLst>
            <pc:docMk/>
            <pc:sldMk cId="2361013048" sldId="303"/>
            <ac:spMk id="15" creationId="{08C9B587-E65E-4B52-B37C-ABEBB6E87928}"/>
          </ac:spMkLst>
        </pc:spChg>
        <pc:spChg chg="add">
          <ac:chgData name="Baechler Jonathan" userId="47f0ae59-e29e-4ab1-be6f-043bae60ed99" providerId="ADAL" clId="{D97B3447-EE3B-411F-A3EC-DF032C65D6B4}" dt="2025-11-25T14:03:41.182" v="389" actId="26606"/>
          <ac:spMkLst>
            <pc:docMk/>
            <pc:sldMk cId="2361013048" sldId="303"/>
            <ac:spMk id="20" creationId="{27BDFED6-6E33-4606-AFE2-886ADB1C018E}"/>
          </ac:spMkLst>
        </pc:spChg>
        <pc:spChg chg="add">
          <ac:chgData name="Baechler Jonathan" userId="47f0ae59-e29e-4ab1-be6f-043bae60ed99" providerId="ADAL" clId="{D97B3447-EE3B-411F-A3EC-DF032C65D6B4}" dt="2025-11-25T14:03:41.182" v="389" actId="26606"/>
          <ac:spMkLst>
            <pc:docMk/>
            <pc:sldMk cId="2361013048" sldId="303"/>
            <ac:spMk id="22" creationId="{890DEF05-784E-4B61-89E4-04C4ECF4E5A0}"/>
          </ac:spMkLst>
        </pc:spChg>
        <pc:picChg chg="add mod ord">
          <ac:chgData name="Baechler Jonathan" userId="47f0ae59-e29e-4ab1-be6f-043bae60ed99" providerId="ADAL" clId="{D97B3447-EE3B-411F-A3EC-DF032C65D6B4}" dt="2025-11-25T14:03:41.182" v="389" actId="26606"/>
          <ac:picMkLst>
            <pc:docMk/>
            <pc:sldMk cId="2361013048" sldId="303"/>
            <ac:picMk id="4" creationId="{19C66AD3-DFED-AC81-C616-5B0176AE65B8}"/>
          </ac:picMkLst>
        </pc:picChg>
        <pc:picChg chg="mod">
          <ac:chgData name="Baechler Jonathan" userId="47f0ae59-e29e-4ab1-be6f-043bae60ed99" providerId="ADAL" clId="{D97B3447-EE3B-411F-A3EC-DF032C65D6B4}" dt="2025-11-25T14:03:41.182" v="389" actId="26606"/>
          <ac:picMkLst>
            <pc:docMk/>
            <pc:sldMk cId="2361013048" sldId="303"/>
            <ac:picMk id="5" creationId="{F7AB4670-B0AE-D5DD-63C7-DCB76380C547}"/>
          </ac:picMkLst>
        </pc:picChg>
      </pc:sldChg>
      <pc:sldChg chg="addSp modSp mod">
        <pc:chgData name="Baechler Jonathan" userId="47f0ae59-e29e-4ab1-be6f-043bae60ed99" providerId="ADAL" clId="{D97B3447-EE3B-411F-A3EC-DF032C65D6B4}" dt="2025-11-25T14:08:24.907" v="447"/>
        <pc:sldMkLst>
          <pc:docMk/>
          <pc:sldMk cId="1597169654" sldId="304"/>
        </pc:sldMkLst>
        <pc:spChg chg="mod">
          <ac:chgData name="Baechler Jonathan" userId="47f0ae59-e29e-4ab1-be6f-043bae60ed99" providerId="ADAL" clId="{D97B3447-EE3B-411F-A3EC-DF032C65D6B4}" dt="2025-11-25T14:06:59.738" v="427" actId="20577"/>
          <ac:spMkLst>
            <pc:docMk/>
            <pc:sldMk cId="1597169654" sldId="304"/>
            <ac:spMk id="3" creationId="{9DE17A01-2997-20B4-8282-413E51A75E9B}"/>
          </ac:spMkLst>
        </pc:spChg>
        <pc:spChg chg="add mod">
          <ac:chgData name="Baechler Jonathan" userId="47f0ae59-e29e-4ab1-be6f-043bae60ed99" providerId="ADAL" clId="{D97B3447-EE3B-411F-A3EC-DF032C65D6B4}" dt="2025-11-25T14:08:24.907" v="447"/>
          <ac:spMkLst>
            <pc:docMk/>
            <pc:sldMk cId="1597169654" sldId="304"/>
            <ac:spMk id="4" creationId="{2DC1E851-DDAE-23FA-6B1F-AF3FECE888FD}"/>
          </ac:spMkLst>
        </pc:spChg>
      </pc:sldChg>
      <pc:sldChg chg="addSp modSp">
        <pc:chgData name="Baechler Jonathan" userId="47f0ae59-e29e-4ab1-be6f-043bae60ed99" providerId="ADAL" clId="{D97B3447-EE3B-411F-A3EC-DF032C65D6B4}" dt="2025-11-25T14:08:38.923" v="448"/>
        <pc:sldMkLst>
          <pc:docMk/>
          <pc:sldMk cId="2115839148" sldId="305"/>
        </pc:sldMkLst>
        <pc:spChg chg="add mod">
          <ac:chgData name="Baechler Jonathan" userId="47f0ae59-e29e-4ab1-be6f-043bae60ed99" providerId="ADAL" clId="{D97B3447-EE3B-411F-A3EC-DF032C65D6B4}" dt="2025-11-25T14:08:38.923" v="448"/>
          <ac:spMkLst>
            <pc:docMk/>
            <pc:sldMk cId="2115839148" sldId="305"/>
            <ac:spMk id="4" creationId="{25556D56-44C6-A758-8A7D-90682A9A9BEF}"/>
          </ac:spMkLst>
        </pc:spChg>
      </pc:sldChg>
      <pc:sldChg chg="addSp modSp">
        <pc:chgData name="Baechler Jonathan" userId="47f0ae59-e29e-4ab1-be6f-043bae60ed99" providerId="ADAL" clId="{D97B3447-EE3B-411F-A3EC-DF032C65D6B4}" dt="2025-11-25T14:08:43.289" v="449"/>
        <pc:sldMkLst>
          <pc:docMk/>
          <pc:sldMk cId="4272090929" sldId="306"/>
        </pc:sldMkLst>
        <pc:spChg chg="add mod">
          <ac:chgData name="Baechler Jonathan" userId="47f0ae59-e29e-4ab1-be6f-043bae60ed99" providerId="ADAL" clId="{D97B3447-EE3B-411F-A3EC-DF032C65D6B4}" dt="2025-11-25T14:08:43.289" v="449"/>
          <ac:spMkLst>
            <pc:docMk/>
            <pc:sldMk cId="4272090929" sldId="306"/>
            <ac:spMk id="4" creationId="{38B2F3E3-284B-0F06-63BD-0776161EC8CC}"/>
          </ac:spMkLst>
        </pc:spChg>
      </pc:sldChg>
      <pc:sldChg chg="addSp modSp del">
        <pc:chgData name="Baechler Jonathan" userId="47f0ae59-e29e-4ab1-be6f-043bae60ed99" providerId="ADAL" clId="{D97B3447-EE3B-411F-A3EC-DF032C65D6B4}" dt="2025-11-25T14:10:02.058" v="451" actId="47"/>
        <pc:sldMkLst>
          <pc:docMk/>
          <pc:sldMk cId="2231242048" sldId="307"/>
        </pc:sldMkLst>
        <pc:spChg chg="add mod">
          <ac:chgData name="Baechler Jonathan" userId="47f0ae59-e29e-4ab1-be6f-043bae60ed99" providerId="ADAL" clId="{D97B3447-EE3B-411F-A3EC-DF032C65D6B4}" dt="2025-11-25T14:08:53.306" v="450"/>
          <ac:spMkLst>
            <pc:docMk/>
            <pc:sldMk cId="2231242048" sldId="307"/>
            <ac:spMk id="3" creationId="{A8C3A72A-8255-50F2-3309-31103613C394}"/>
          </ac:spMkLst>
        </pc:spChg>
      </pc:sldChg>
      <pc:sldChg chg="addSp delSp modSp mod setBg">
        <pc:chgData name="Baechler Jonathan" userId="47f0ae59-e29e-4ab1-be6f-043bae60ed99" providerId="ADAL" clId="{D97B3447-EE3B-411F-A3EC-DF032C65D6B4}" dt="2025-11-25T14:13:27.594" v="485" actId="1076"/>
        <pc:sldMkLst>
          <pc:docMk/>
          <pc:sldMk cId="3813583237" sldId="308"/>
        </pc:sldMkLst>
        <pc:spChg chg="mod">
          <ac:chgData name="Baechler Jonathan" userId="47f0ae59-e29e-4ab1-be6f-043bae60ed99" providerId="ADAL" clId="{D97B3447-EE3B-411F-A3EC-DF032C65D6B4}" dt="2025-11-25T14:13:22.090" v="483" actId="1076"/>
          <ac:spMkLst>
            <pc:docMk/>
            <pc:sldMk cId="3813583237" sldId="308"/>
            <ac:spMk id="2" creationId="{090296BF-B17C-A0A1-FE76-34D1BA7AD1B2}"/>
          </ac:spMkLst>
        </pc:spChg>
        <pc:spChg chg="mod">
          <ac:chgData name="Baechler Jonathan" userId="47f0ae59-e29e-4ab1-be6f-043bae60ed99" providerId="ADAL" clId="{D97B3447-EE3B-411F-A3EC-DF032C65D6B4}" dt="2025-11-25T14:11:20.264" v="458" actId="26606"/>
          <ac:spMkLst>
            <pc:docMk/>
            <pc:sldMk cId="3813583237" sldId="308"/>
            <ac:spMk id="3" creationId="{D929E6AE-EB48-821A-77DD-31A4B0012A00}"/>
          </ac:spMkLst>
        </pc:spChg>
        <pc:spChg chg="add mod">
          <ac:chgData name="Baechler Jonathan" userId="47f0ae59-e29e-4ab1-be6f-043bae60ed99" providerId="ADAL" clId="{D97B3447-EE3B-411F-A3EC-DF032C65D6B4}" dt="2025-11-25T14:13:27.594" v="485" actId="1076"/>
          <ac:spMkLst>
            <pc:docMk/>
            <pc:sldMk cId="3813583237" sldId="308"/>
            <ac:spMk id="7" creationId="{A57735CD-5D13-FB23-91D7-52F2F91F85B2}"/>
          </ac:spMkLst>
        </pc:spChg>
        <pc:spChg chg="add del">
          <ac:chgData name="Baechler Jonathan" userId="47f0ae59-e29e-4ab1-be6f-043bae60ed99" providerId="ADAL" clId="{D97B3447-EE3B-411F-A3EC-DF032C65D6B4}" dt="2025-11-25T14:11:20.264" v="458" actId="26606"/>
          <ac:spMkLst>
            <pc:docMk/>
            <pc:sldMk cId="3813583237" sldId="308"/>
            <ac:spMk id="11" creationId="{665DBBEF-238B-476B-96AB-8AAC3224ECEA}"/>
          </ac:spMkLst>
        </pc:spChg>
        <pc:spChg chg="add del">
          <ac:chgData name="Baechler Jonathan" userId="47f0ae59-e29e-4ab1-be6f-043bae60ed99" providerId="ADAL" clId="{D97B3447-EE3B-411F-A3EC-DF032C65D6B4}" dt="2025-11-25T14:11:20.264" v="458" actId="26606"/>
          <ac:spMkLst>
            <pc:docMk/>
            <pc:sldMk cId="3813583237" sldId="308"/>
            <ac:spMk id="13" creationId="{3FCFB1DE-0B7E-48CC-BA90-B2AB0889F9D6}"/>
          </ac:spMkLst>
        </pc:spChg>
        <pc:picChg chg="del">
          <ac:chgData name="Baechler Jonathan" userId="47f0ae59-e29e-4ab1-be6f-043bae60ed99" providerId="ADAL" clId="{D97B3447-EE3B-411F-A3EC-DF032C65D6B4}" dt="2025-11-25T14:10:37.031" v="453" actId="478"/>
          <ac:picMkLst>
            <pc:docMk/>
            <pc:sldMk cId="3813583237" sldId="308"/>
            <ac:picMk id="5" creationId="{529301D6-C796-C6B0-273F-20473C60BBB1}"/>
          </ac:picMkLst>
        </pc:picChg>
        <pc:picChg chg="add mod">
          <ac:chgData name="Baechler Jonathan" userId="47f0ae59-e29e-4ab1-be6f-043bae60ed99" providerId="ADAL" clId="{D97B3447-EE3B-411F-A3EC-DF032C65D6B4}" dt="2025-11-25T14:13:23.891" v="484" actId="1076"/>
          <ac:picMkLst>
            <pc:docMk/>
            <pc:sldMk cId="3813583237" sldId="308"/>
            <ac:picMk id="6" creationId="{5E09959F-DD49-9392-3F1C-263E7BF5C60E}"/>
          </ac:picMkLst>
        </pc:picChg>
      </pc:sldChg>
      <pc:sldChg chg="addSp modSp mod">
        <pc:chgData name="Baechler Jonathan" userId="47f0ae59-e29e-4ab1-be6f-043bae60ed99" providerId="ADAL" clId="{D97B3447-EE3B-411F-A3EC-DF032C65D6B4}" dt="2025-11-25T14:15:25.610" v="558" actId="20577"/>
        <pc:sldMkLst>
          <pc:docMk/>
          <pc:sldMk cId="1788521644" sldId="309"/>
        </pc:sldMkLst>
        <pc:spChg chg="mod">
          <ac:chgData name="Baechler Jonathan" userId="47f0ae59-e29e-4ab1-be6f-043bae60ed99" providerId="ADAL" clId="{D97B3447-EE3B-411F-A3EC-DF032C65D6B4}" dt="2025-11-25T14:14:47.667" v="541" actId="14100"/>
          <ac:spMkLst>
            <pc:docMk/>
            <pc:sldMk cId="1788521644" sldId="309"/>
            <ac:spMk id="3" creationId="{FA56441C-C150-D815-71D9-274C6F0B1956}"/>
          </ac:spMkLst>
        </pc:spChg>
        <pc:spChg chg="add mod">
          <ac:chgData name="Baechler Jonathan" userId="47f0ae59-e29e-4ab1-be6f-043bae60ed99" providerId="ADAL" clId="{D97B3447-EE3B-411F-A3EC-DF032C65D6B4}" dt="2025-11-25T14:15:25.610" v="558" actId="20577"/>
          <ac:spMkLst>
            <pc:docMk/>
            <pc:sldMk cId="1788521644" sldId="309"/>
            <ac:spMk id="4" creationId="{162FBA33-187F-53FB-815B-D6364224D4D6}"/>
          </ac:spMkLst>
        </pc:spChg>
      </pc:sldChg>
      <pc:sldChg chg="addSp modSp mod">
        <pc:chgData name="Baechler Jonathan" userId="47f0ae59-e29e-4ab1-be6f-043bae60ed99" providerId="ADAL" clId="{D97B3447-EE3B-411F-A3EC-DF032C65D6B4}" dt="2025-11-25T14:19:23.615" v="576" actId="1076"/>
        <pc:sldMkLst>
          <pc:docMk/>
          <pc:sldMk cId="303083197" sldId="310"/>
        </pc:sldMkLst>
        <pc:spChg chg="add mod">
          <ac:chgData name="Baechler Jonathan" userId="47f0ae59-e29e-4ab1-be6f-043bae60ed99" providerId="ADAL" clId="{D97B3447-EE3B-411F-A3EC-DF032C65D6B4}" dt="2025-11-25T14:19:23.615" v="576" actId="1076"/>
          <ac:spMkLst>
            <pc:docMk/>
            <pc:sldMk cId="303083197" sldId="310"/>
            <ac:spMk id="2" creationId="{E8C8B77E-68C3-E1C6-0CF9-D86EEC19DBD8}"/>
          </ac:spMkLst>
        </pc:spChg>
        <pc:picChg chg="mod">
          <ac:chgData name="Baechler Jonathan" userId="47f0ae59-e29e-4ab1-be6f-043bae60ed99" providerId="ADAL" clId="{D97B3447-EE3B-411F-A3EC-DF032C65D6B4}" dt="2025-11-25T14:19:10.040" v="572" actId="1076"/>
          <ac:picMkLst>
            <pc:docMk/>
            <pc:sldMk cId="303083197" sldId="310"/>
            <ac:picMk id="2050" creationId="{0E025C0C-69F7-8D7E-B728-A1E22C62AEDF}"/>
          </ac:picMkLst>
        </pc:picChg>
        <pc:picChg chg="mod">
          <ac:chgData name="Baechler Jonathan" userId="47f0ae59-e29e-4ab1-be6f-043bae60ed99" providerId="ADAL" clId="{D97B3447-EE3B-411F-A3EC-DF032C65D6B4}" dt="2025-11-25T14:19:13.216" v="574" actId="1076"/>
          <ac:picMkLst>
            <pc:docMk/>
            <pc:sldMk cId="303083197" sldId="310"/>
            <ac:picMk id="2052" creationId="{C72694DC-8AA5-32C7-DF63-143D92ECEA51}"/>
          </ac:picMkLst>
        </pc:picChg>
      </pc:sldChg>
      <pc:sldChg chg="addSp modSp mod">
        <pc:chgData name="Baechler Jonathan" userId="47f0ae59-e29e-4ab1-be6f-043bae60ed99" providerId="ADAL" clId="{D97B3447-EE3B-411F-A3EC-DF032C65D6B4}" dt="2025-11-25T14:19:34.544" v="579" actId="1076"/>
        <pc:sldMkLst>
          <pc:docMk/>
          <pc:sldMk cId="1845408785" sldId="311"/>
        </pc:sldMkLst>
        <pc:spChg chg="mod">
          <ac:chgData name="Baechler Jonathan" userId="47f0ae59-e29e-4ab1-be6f-043bae60ed99" providerId="ADAL" clId="{D97B3447-EE3B-411F-A3EC-DF032C65D6B4}" dt="2025-11-25T14:18:14.723" v="565" actId="5793"/>
          <ac:spMkLst>
            <pc:docMk/>
            <pc:sldMk cId="1845408785" sldId="311"/>
            <ac:spMk id="3" creationId="{113F28AE-4EB3-3775-492B-AB831E1B7E53}"/>
          </ac:spMkLst>
        </pc:spChg>
        <pc:spChg chg="add mod">
          <ac:chgData name="Baechler Jonathan" userId="47f0ae59-e29e-4ab1-be6f-043bae60ed99" providerId="ADAL" clId="{D97B3447-EE3B-411F-A3EC-DF032C65D6B4}" dt="2025-11-25T14:18:45.834" v="566"/>
          <ac:spMkLst>
            <pc:docMk/>
            <pc:sldMk cId="1845408785" sldId="311"/>
            <ac:spMk id="4" creationId="{D5FDD05D-124E-3041-6CA8-3D872198CF6F}"/>
          </ac:spMkLst>
        </pc:spChg>
        <pc:picChg chg="mod">
          <ac:chgData name="Baechler Jonathan" userId="47f0ae59-e29e-4ab1-be6f-043bae60ed99" providerId="ADAL" clId="{D97B3447-EE3B-411F-A3EC-DF032C65D6B4}" dt="2025-11-25T14:19:34.544" v="579" actId="1076"/>
          <ac:picMkLst>
            <pc:docMk/>
            <pc:sldMk cId="1845408785" sldId="311"/>
            <ac:picMk id="3074" creationId="{26E26183-9573-2A79-1DCB-BE188C3E81E3}"/>
          </ac:picMkLst>
        </pc:picChg>
      </pc:sldChg>
      <pc:sldChg chg="addSp delSp modSp mod">
        <pc:chgData name="Baechler Jonathan" userId="47f0ae59-e29e-4ab1-be6f-043bae60ed99" providerId="ADAL" clId="{D97B3447-EE3B-411F-A3EC-DF032C65D6B4}" dt="2025-11-25T14:16:53.947" v="562" actId="478"/>
        <pc:sldMkLst>
          <pc:docMk/>
          <pc:sldMk cId="1481838284" sldId="312"/>
        </pc:sldMkLst>
        <pc:spChg chg="del">
          <ac:chgData name="Baechler Jonathan" userId="47f0ae59-e29e-4ab1-be6f-043bae60ed99" providerId="ADAL" clId="{D97B3447-EE3B-411F-A3EC-DF032C65D6B4}" dt="2025-11-25T14:16:53.947" v="562" actId="478"/>
          <ac:spMkLst>
            <pc:docMk/>
            <pc:sldMk cId="1481838284" sldId="312"/>
            <ac:spMk id="2" creationId="{2F66970E-D02A-FD72-33CD-93BDD11C843A}"/>
          </ac:spMkLst>
        </pc:spChg>
        <pc:spChg chg="add mod">
          <ac:chgData name="Baechler Jonathan" userId="47f0ae59-e29e-4ab1-be6f-043bae60ed99" providerId="ADAL" clId="{D97B3447-EE3B-411F-A3EC-DF032C65D6B4}" dt="2025-11-25T14:16:50.161" v="561"/>
          <ac:spMkLst>
            <pc:docMk/>
            <pc:sldMk cId="1481838284" sldId="312"/>
            <ac:spMk id="4" creationId="{A3F176F6-92F2-321B-A003-1A547C378A07}"/>
          </ac:spMkLst>
        </pc:spChg>
        <pc:picChg chg="mod">
          <ac:chgData name="Baechler Jonathan" userId="47f0ae59-e29e-4ab1-be6f-043bae60ed99" providerId="ADAL" clId="{D97B3447-EE3B-411F-A3EC-DF032C65D6B4}" dt="2025-11-25T14:16:41.821" v="560" actId="1076"/>
          <ac:picMkLst>
            <pc:docMk/>
            <pc:sldMk cId="1481838284" sldId="312"/>
            <ac:picMk id="4098" creationId="{803E404C-7E68-F013-F717-EEDA23BCA735}"/>
          </ac:picMkLst>
        </pc:picChg>
      </pc:sldChg>
      <pc:sldChg chg="addSp modSp mod">
        <pc:chgData name="Baechler Jonathan" userId="47f0ae59-e29e-4ab1-be6f-043bae60ed99" providerId="ADAL" clId="{D97B3447-EE3B-411F-A3EC-DF032C65D6B4}" dt="2025-11-25T14:20:11.025" v="585" actId="20577"/>
        <pc:sldMkLst>
          <pc:docMk/>
          <pc:sldMk cId="3965037606" sldId="313"/>
        </pc:sldMkLst>
        <pc:spChg chg="add mod">
          <ac:chgData name="Baechler Jonathan" userId="47f0ae59-e29e-4ab1-be6f-043bae60ed99" providerId="ADAL" clId="{D97B3447-EE3B-411F-A3EC-DF032C65D6B4}" dt="2025-11-25T14:20:11.025" v="585" actId="20577"/>
          <ac:spMkLst>
            <pc:docMk/>
            <pc:sldMk cId="3965037606" sldId="313"/>
            <ac:spMk id="4" creationId="{75199905-F14A-08BC-5B60-2D430AC773DD}"/>
          </ac:spMkLst>
        </pc:spChg>
      </pc:sldChg>
      <pc:sldChg chg="addSp delSp modSp mod">
        <pc:chgData name="Baechler Jonathan" userId="47f0ae59-e29e-4ab1-be6f-043bae60ed99" providerId="ADAL" clId="{D97B3447-EE3B-411F-A3EC-DF032C65D6B4}" dt="2025-11-25T14:22:20.670" v="663" actId="5793"/>
        <pc:sldMkLst>
          <pc:docMk/>
          <pc:sldMk cId="2753551036" sldId="314"/>
        </pc:sldMkLst>
        <pc:spChg chg="mod">
          <ac:chgData name="Baechler Jonathan" userId="47f0ae59-e29e-4ab1-be6f-043bae60ed99" providerId="ADAL" clId="{D97B3447-EE3B-411F-A3EC-DF032C65D6B4}" dt="2025-11-25T14:22:20.670" v="663" actId="5793"/>
          <ac:spMkLst>
            <pc:docMk/>
            <pc:sldMk cId="2753551036" sldId="314"/>
            <ac:spMk id="3" creationId="{AB0F27CB-CF31-BAAF-B545-194FC72151DD}"/>
          </ac:spMkLst>
        </pc:spChg>
        <pc:spChg chg="del">
          <ac:chgData name="Baechler Jonathan" userId="47f0ae59-e29e-4ab1-be6f-043bae60ed99" providerId="ADAL" clId="{D97B3447-EE3B-411F-A3EC-DF032C65D6B4}" dt="2025-11-25T14:20:45.392" v="586" actId="478"/>
          <ac:spMkLst>
            <pc:docMk/>
            <pc:sldMk cId="2753551036" sldId="314"/>
            <ac:spMk id="4" creationId="{EBA207A5-FE4F-5A40-E735-5F2F4E790ECA}"/>
          </ac:spMkLst>
        </pc:spChg>
        <pc:spChg chg="add mod">
          <ac:chgData name="Baechler Jonathan" userId="47f0ae59-e29e-4ab1-be6f-043bae60ed99" providerId="ADAL" clId="{D97B3447-EE3B-411F-A3EC-DF032C65D6B4}" dt="2025-11-25T14:21:12.482" v="595" actId="6549"/>
          <ac:spMkLst>
            <pc:docMk/>
            <pc:sldMk cId="2753551036" sldId="314"/>
            <ac:spMk id="5" creationId="{247E3C46-B4E2-9B10-6841-8E9098A78EF4}"/>
          </ac:spMkLst>
        </pc:spChg>
      </pc:sldChg>
      <pc:sldChg chg="addSp modSp mod setBg addAnim">
        <pc:chgData name="Baechler Jonathan" userId="47f0ae59-e29e-4ab1-be6f-043bae60ed99" providerId="ADAL" clId="{D97B3447-EE3B-411F-A3EC-DF032C65D6B4}" dt="2025-11-25T14:24:02.314" v="684"/>
        <pc:sldMkLst>
          <pc:docMk/>
          <pc:sldMk cId="1105479250" sldId="315"/>
        </pc:sldMkLst>
        <pc:spChg chg="mod">
          <ac:chgData name="Baechler Jonathan" userId="47f0ae59-e29e-4ab1-be6f-043bae60ed99" providerId="ADAL" clId="{D97B3447-EE3B-411F-A3EC-DF032C65D6B4}" dt="2025-11-25T14:24:02.312" v="683" actId="26606"/>
          <ac:spMkLst>
            <pc:docMk/>
            <pc:sldMk cId="1105479250" sldId="315"/>
            <ac:spMk id="2" creationId="{FB3EA77F-CEC7-854C-05EF-C9D88C618A6E}"/>
          </ac:spMkLst>
        </pc:spChg>
        <pc:spChg chg="mod">
          <ac:chgData name="Baechler Jonathan" userId="47f0ae59-e29e-4ab1-be6f-043bae60ed99" providerId="ADAL" clId="{D97B3447-EE3B-411F-A3EC-DF032C65D6B4}" dt="2025-11-25T14:24:02.312" v="683" actId="26606"/>
          <ac:spMkLst>
            <pc:docMk/>
            <pc:sldMk cId="1105479250" sldId="315"/>
            <ac:spMk id="3" creationId="{25176581-502E-73D8-5E0D-0728F0249D27}"/>
          </ac:spMkLst>
        </pc:spChg>
        <pc:spChg chg="add">
          <ac:chgData name="Baechler Jonathan" userId="47f0ae59-e29e-4ab1-be6f-043bae60ed99" providerId="ADAL" clId="{D97B3447-EE3B-411F-A3EC-DF032C65D6B4}" dt="2025-11-25T14:24:02.312" v="683" actId="26606"/>
          <ac:spMkLst>
            <pc:docMk/>
            <pc:sldMk cId="1105479250" sldId="315"/>
            <ac:spMk id="8" creationId="{FB5B0058-AF13-4859-B429-4EDDE2A26F7F}"/>
          </ac:spMkLst>
        </pc:spChg>
        <pc:cxnChg chg="add">
          <ac:chgData name="Baechler Jonathan" userId="47f0ae59-e29e-4ab1-be6f-043bae60ed99" providerId="ADAL" clId="{D97B3447-EE3B-411F-A3EC-DF032C65D6B4}" dt="2025-11-25T14:24:02.312" v="683" actId="26606"/>
          <ac:cxnSpMkLst>
            <pc:docMk/>
            <pc:sldMk cId="1105479250" sldId="315"/>
            <ac:cxnSpMk id="10" creationId="{EC4521DE-248E-440D-AAD6-FD9E7D34B3BF}"/>
          </ac:cxnSpMkLst>
        </pc:cxnChg>
        <pc:cxnChg chg="add">
          <ac:chgData name="Baechler Jonathan" userId="47f0ae59-e29e-4ab1-be6f-043bae60ed99" providerId="ADAL" clId="{D97B3447-EE3B-411F-A3EC-DF032C65D6B4}" dt="2025-11-25T14:24:02.312" v="683" actId="26606"/>
          <ac:cxnSpMkLst>
            <pc:docMk/>
            <pc:sldMk cId="1105479250" sldId="315"/>
            <ac:cxnSpMk id="12" creationId="{442C13FA-4C0F-42D0-9626-5BA6040D8C31}"/>
          </ac:cxnSpMkLst>
        </pc:cxnChg>
      </pc:sldChg>
      <pc:sldChg chg="del">
        <pc:chgData name="Baechler Jonathan" userId="47f0ae59-e29e-4ab1-be6f-043bae60ed99" providerId="ADAL" clId="{D97B3447-EE3B-411F-A3EC-DF032C65D6B4}" dt="2025-11-25T13:48:53.174" v="33" actId="47"/>
        <pc:sldMkLst>
          <pc:docMk/>
          <pc:sldMk cId="3360625113" sldId="316"/>
        </pc:sldMkLst>
      </pc:sldChg>
      <pc:sldChg chg="new add del">
        <pc:chgData name="Baechler Jonathan" userId="47f0ae59-e29e-4ab1-be6f-043bae60ed99" providerId="ADAL" clId="{D97B3447-EE3B-411F-A3EC-DF032C65D6B4}" dt="2025-11-25T13:48:46.728" v="32" actId="47"/>
        <pc:sldMkLst>
          <pc:docMk/>
          <pc:sldMk cId="1155526707" sldId="317"/>
        </pc:sldMkLst>
      </pc:sldChg>
      <pc:sldChg chg="addSp delSp modSp add del mod setBg delDesignElem">
        <pc:chgData name="Baechler Jonathan" userId="47f0ae59-e29e-4ab1-be6f-043bae60ed99" providerId="ADAL" clId="{D97B3447-EE3B-411F-A3EC-DF032C65D6B4}" dt="2025-11-25T13:48:37.052" v="30" actId="20577"/>
        <pc:sldMkLst>
          <pc:docMk/>
          <pc:sldMk cId="3913795938" sldId="363"/>
        </pc:sldMkLst>
        <pc:spChg chg="mod">
          <ac:chgData name="Baechler Jonathan" userId="47f0ae59-e29e-4ab1-be6f-043bae60ed99" providerId="ADAL" clId="{D97B3447-EE3B-411F-A3EC-DF032C65D6B4}" dt="2025-11-25T13:48:37.052" v="30" actId="20577"/>
          <ac:spMkLst>
            <pc:docMk/>
            <pc:sldMk cId="3913795938" sldId="363"/>
            <ac:spMk id="2" creationId="{A032E2F1-893F-1FEF-743E-75A1A921C474}"/>
          </ac:spMkLst>
        </pc:spChg>
        <pc:spChg chg="add del">
          <ac:chgData name="Baechler Jonathan" userId="47f0ae59-e29e-4ab1-be6f-043bae60ed99" providerId="ADAL" clId="{D97B3447-EE3B-411F-A3EC-DF032C65D6B4}" dt="2025-11-25T13:47:58.965" v="13" actId="26606"/>
          <ac:spMkLst>
            <pc:docMk/>
            <pc:sldMk cId="3913795938" sldId="363"/>
            <ac:spMk id="8" creationId="{657F69E0-C4B0-4BEC-A689-4F8D877F05D4}"/>
          </ac:spMkLst>
        </pc:spChg>
        <pc:spChg chg="add del">
          <ac:chgData name="Baechler Jonathan" userId="47f0ae59-e29e-4ab1-be6f-043bae60ed99" providerId="ADAL" clId="{D97B3447-EE3B-411F-A3EC-DF032C65D6B4}" dt="2025-11-25T13:47:58.965" v="13" actId="26606"/>
          <ac:spMkLst>
            <pc:docMk/>
            <pc:sldMk cId="3913795938" sldId="363"/>
            <ac:spMk id="9" creationId="{9F6380B4-6A1C-481E-8408-B4E6C75B9B81}"/>
          </ac:spMkLst>
        </pc:spChg>
        <pc:spChg chg="add del">
          <ac:chgData name="Baechler Jonathan" userId="47f0ae59-e29e-4ab1-be6f-043bae60ed99" providerId="ADAL" clId="{D97B3447-EE3B-411F-A3EC-DF032C65D6B4}" dt="2025-11-25T13:47:57.027" v="12"/>
          <ac:spMkLst>
            <pc:docMk/>
            <pc:sldMk cId="3913795938" sldId="363"/>
            <ac:spMk id="11" creationId="{E174D562-2179-1E4D-AE8E-E4522F4EC4C4}"/>
          </ac:spMkLst>
        </pc:spChg>
        <pc:spChg chg="add del">
          <ac:chgData name="Baechler Jonathan" userId="47f0ae59-e29e-4ab1-be6f-043bae60ed99" providerId="ADAL" clId="{D97B3447-EE3B-411F-A3EC-DF032C65D6B4}" dt="2025-11-25T13:47:57.027" v="12"/>
          <ac:spMkLst>
            <pc:docMk/>
            <pc:sldMk cId="3913795938" sldId="363"/>
            <ac:spMk id="13" creationId="{9A86E154-8CF9-5155-E7F4-84B24B1D34F0}"/>
          </ac:spMkLst>
        </pc:spChg>
        <pc:picChg chg="mod">
          <ac:chgData name="Baechler Jonathan" userId="47f0ae59-e29e-4ab1-be6f-043bae60ed99" providerId="ADAL" clId="{D97B3447-EE3B-411F-A3EC-DF032C65D6B4}" dt="2025-11-25T13:47:58.965" v="13" actId="26606"/>
          <ac:picMkLst>
            <pc:docMk/>
            <pc:sldMk cId="3913795938" sldId="363"/>
            <ac:picMk id="6" creationId="{6AD46C62-B8A1-F118-4ACD-0D9C26EEB5D6}"/>
          </ac:picMkLst>
        </pc:picChg>
      </pc:sldChg>
      <pc:sldChg chg="addSp modSp add mod">
        <pc:chgData name="Baechler Jonathan" userId="47f0ae59-e29e-4ab1-be6f-043bae60ed99" providerId="ADAL" clId="{D97B3447-EE3B-411F-A3EC-DF032C65D6B4}" dt="2025-11-25T14:13:37.102" v="486" actId="207"/>
        <pc:sldMkLst>
          <pc:docMk/>
          <pc:sldMk cId="3526142013" sldId="364"/>
        </pc:sldMkLst>
        <pc:spChg chg="mod">
          <ac:chgData name="Baechler Jonathan" userId="47f0ae59-e29e-4ab1-be6f-043bae60ed99" providerId="ADAL" clId="{D97B3447-EE3B-411F-A3EC-DF032C65D6B4}" dt="2025-11-25T14:12:47.356" v="478" actId="1076"/>
          <ac:spMkLst>
            <pc:docMk/>
            <pc:sldMk cId="3526142013" sldId="364"/>
            <ac:spMk id="2" creationId="{2DB1ECA4-66A9-0035-CE3D-BA0D8C62D262}"/>
          </ac:spMkLst>
        </pc:spChg>
        <pc:spChg chg="mod">
          <ac:chgData name="Baechler Jonathan" userId="47f0ae59-e29e-4ab1-be6f-043bae60ed99" providerId="ADAL" clId="{D97B3447-EE3B-411F-A3EC-DF032C65D6B4}" dt="2025-11-25T14:13:37.102" v="486" actId="207"/>
          <ac:spMkLst>
            <pc:docMk/>
            <pc:sldMk cId="3526142013" sldId="364"/>
            <ac:spMk id="3" creationId="{12A04045-23F9-EA78-665B-6E758ED1873B}"/>
          </ac:spMkLst>
        </pc:spChg>
        <pc:spChg chg="add mod">
          <ac:chgData name="Baechler Jonathan" userId="47f0ae59-e29e-4ab1-be6f-043bae60ed99" providerId="ADAL" clId="{D97B3447-EE3B-411F-A3EC-DF032C65D6B4}" dt="2025-11-25T14:13:01.545" v="481" actId="20577"/>
          <ac:spMkLst>
            <pc:docMk/>
            <pc:sldMk cId="3526142013" sldId="364"/>
            <ac:spMk id="4" creationId="{8C567B2A-38B5-AEE6-5473-B7E0C8CD9481}"/>
          </ac:spMkLst>
        </pc:spChg>
        <pc:picChg chg="mod">
          <ac:chgData name="Baechler Jonathan" userId="47f0ae59-e29e-4ab1-be6f-043bae60ed99" providerId="ADAL" clId="{D97B3447-EE3B-411F-A3EC-DF032C65D6B4}" dt="2025-11-25T14:12:19.087" v="476" actId="1076"/>
          <ac:picMkLst>
            <pc:docMk/>
            <pc:sldMk cId="3526142013" sldId="364"/>
            <ac:picMk id="5" creationId="{ACEE4E37-7C8E-1FA5-4AA4-A323E2D51E2E}"/>
          </ac:picMkLst>
        </pc:picChg>
      </pc:sldChg>
    </pc:docChg>
  </pc:docChgLst>
  <pc:docChgLst>
    <pc:chgData name="Baechler Jonathan" userId="47f0ae59-e29e-4ab1-be6f-043bae60ed99" providerId="ADAL" clId="{D943E692-DD12-4BD3-A069-8E23A9888F90}"/>
    <pc:docChg chg="modSld">
      <pc:chgData name="Baechler Jonathan" userId="47f0ae59-e29e-4ab1-be6f-043bae60ed99" providerId="ADAL" clId="{D943E692-DD12-4BD3-A069-8E23A9888F90}" dt="2022-04-05T12:21:36.950" v="18" actId="20577"/>
      <pc:docMkLst>
        <pc:docMk/>
      </pc:docMkLst>
      <pc:sldChg chg="modSp mod">
        <pc:chgData name="Baechler Jonathan" userId="47f0ae59-e29e-4ab1-be6f-043bae60ed99" providerId="ADAL" clId="{D943E692-DD12-4BD3-A069-8E23A9888F90}" dt="2022-04-05T12:21:36.950" v="18" actId="20577"/>
        <pc:sldMkLst>
          <pc:docMk/>
          <pc:sldMk cId="74047968" sldId="311"/>
        </pc:sldMkLst>
      </pc:sldChg>
    </pc:docChg>
  </pc:docChgLst>
  <pc:docChgLst>
    <pc:chgData name="Baechler Jonathan" userId="47f0ae59-e29e-4ab1-be6f-043bae60ed99" providerId="ADAL" clId="{D0B622CC-BCCA-4A72-A952-FD1500723855}"/>
    <pc:docChg chg="undo custSel addSld delSld modSld sldOrd">
      <pc:chgData name="Baechler Jonathan" userId="47f0ae59-e29e-4ab1-be6f-043bae60ed99" providerId="ADAL" clId="{D0B622CC-BCCA-4A72-A952-FD1500723855}" dt="2022-02-13T12:46:06.329" v="5110" actId="20577"/>
      <pc:docMkLst>
        <pc:docMk/>
      </pc:docMkLst>
      <pc:sldChg chg="del">
        <pc:chgData name="Baechler Jonathan" userId="47f0ae59-e29e-4ab1-be6f-043bae60ed99" providerId="ADAL" clId="{D0B622CC-BCCA-4A72-A952-FD1500723855}" dt="2022-01-31T18:19:06.713" v="454" actId="47"/>
        <pc:sldMkLst>
          <pc:docMk/>
          <pc:sldMk cId="2242882885" sldId="282"/>
        </pc:sldMkLst>
      </pc:sldChg>
      <pc:sldChg chg="modSp mod">
        <pc:chgData name="Baechler Jonathan" userId="47f0ae59-e29e-4ab1-be6f-043bae60ed99" providerId="ADAL" clId="{D0B622CC-BCCA-4A72-A952-FD1500723855}" dt="2022-01-31T17:07:40.617" v="78" actId="20577"/>
        <pc:sldMkLst>
          <pc:docMk/>
          <pc:sldMk cId="1086942488" sldId="283"/>
        </pc:sldMkLst>
      </pc:sldChg>
      <pc:sldChg chg="modSp mod">
        <pc:chgData name="Baechler Jonathan" userId="47f0ae59-e29e-4ab1-be6f-043bae60ed99" providerId="ADAL" clId="{D0B622CC-BCCA-4A72-A952-FD1500723855}" dt="2022-01-31T17:03:25.833" v="13" actId="20577"/>
        <pc:sldMkLst>
          <pc:docMk/>
          <pc:sldMk cId="3209799926" sldId="284"/>
        </pc:sldMkLst>
      </pc:sldChg>
      <pc:sldChg chg="addSp delSp modSp mod">
        <pc:chgData name="Baechler Jonathan" userId="47f0ae59-e29e-4ab1-be6f-043bae60ed99" providerId="ADAL" clId="{D0B622CC-BCCA-4A72-A952-FD1500723855}" dt="2022-01-31T17:13:04.298" v="153" actId="27636"/>
        <pc:sldMkLst>
          <pc:docMk/>
          <pc:sldMk cId="419567548" sldId="285"/>
        </pc:sldMkLst>
      </pc:sldChg>
      <pc:sldChg chg="addSp delSp modSp mod">
        <pc:chgData name="Baechler Jonathan" userId="47f0ae59-e29e-4ab1-be6f-043bae60ed99" providerId="ADAL" clId="{D0B622CC-BCCA-4A72-A952-FD1500723855}" dt="2022-01-31T18:35:44.662" v="848" actId="1076"/>
        <pc:sldMkLst>
          <pc:docMk/>
          <pc:sldMk cId="754751758" sldId="286"/>
        </pc:sldMkLst>
      </pc:sldChg>
      <pc:sldChg chg="del">
        <pc:chgData name="Baechler Jonathan" userId="47f0ae59-e29e-4ab1-be6f-043bae60ed99" providerId="ADAL" clId="{D0B622CC-BCCA-4A72-A952-FD1500723855}" dt="2022-01-31T18:18:59.364" v="439" actId="47"/>
        <pc:sldMkLst>
          <pc:docMk/>
          <pc:sldMk cId="3846503505" sldId="287"/>
        </pc:sldMkLst>
      </pc:sldChg>
      <pc:sldChg chg="del">
        <pc:chgData name="Baechler Jonathan" userId="47f0ae59-e29e-4ab1-be6f-043bae60ed99" providerId="ADAL" clId="{D0B622CC-BCCA-4A72-A952-FD1500723855}" dt="2022-01-31T18:18:59.541" v="440" actId="47"/>
        <pc:sldMkLst>
          <pc:docMk/>
          <pc:sldMk cId="1907540276" sldId="288"/>
        </pc:sldMkLst>
      </pc:sldChg>
      <pc:sldChg chg="del">
        <pc:chgData name="Baechler Jonathan" userId="47f0ae59-e29e-4ab1-be6f-043bae60ed99" providerId="ADAL" clId="{D0B622CC-BCCA-4A72-A952-FD1500723855}" dt="2022-01-31T18:19:01.219" v="441" actId="47"/>
        <pc:sldMkLst>
          <pc:docMk/>
          <pc:sldMk cId="136853773" sldId="289"/>
        </pc:sldMkLst>
      </pc:sldChg>
      <pc:sldChg chg="del">
        <pc:chgData name="Baechler Jonathan" userId="47f0ae59-e29e-4ab1-be6f-043bae60ed99" providerId="ADAL" clId="{D0B622CC-BCCA-4A72-A952-FD1500723855}" dt="2022-01-31T18:19:01.856" v="442" actId="47"/>
        <pc:sldMkLst>
          <pc:docMk/>
          <pc:sldMk cId="4018648669" sldId="290"/>
        </pc:sldMkLst>
      </pc:sldChg>
      <pc:sldChg chg="del">
        <pc:chgData name="Baechler Jonathan" userId="47f0ae59-e29e-4ab1-be6f-043bae60ed99" providerId="ADAL" clId="{D0B622CC-BCCA-4A72-A952-FD1500723855}" dt="2022-01-31T18:19:02.008" v="443" actId="47"/>
        <pc:sldMkLst>
          <pc:docMk/>
          <pc:sldMk cId="1177389833" sldId="291"/>
        </pc:sldMkLst>
      </pc:sldChg>
      <pc:sldChg chg="del">
        <pc:chgData name="Baechler Jonathan" userId="47f0ae59-e29e-4ab1-be6f-043bae60ed99" providerId="ADAL" clId="{D0B622CC-BCCA-4A72-A952-FD1500723855}" dt="2022-01-31T18:19:02.194" v="444" actId="47"/>
        <pc:sldMkLst>
          <pc:docMk/>
          <pc:sldMk cId="1199820426" sldId="292"/>
        </pc:sldMkLst>
      </pc:sldChg>
      <pc:sldChg chg="add">
        <pc:chgData name="Baechler Jonathan" userId="47f0ae59-e29e-4ab1-be6f-043bae60ed99" providerId="ADAL" clId="{D0B622CC-BCCA-4A72-A952-FD1500723855}" dt="2022-02-13T12:06:31.173" v="4067"/>
        <pc:sldMkLst>
          <pc:docMk/>
          <pc:sldMk cId="1918500886" sldId="292"/>
        </pc:sldMkLst>
      </pc:sldChg>
      <pc:sldChg chg="del">
        <pc:chgData name="Baechler Jonathan" userId="47f0ae59-e29e-4ab1-be6f-043bae60ed99" providerId="ADAL" clId="{D0B622CC-BCCA-4A72-A952-FD1500723855}" dt="2022-01-31T18:19:02.352" v="445" actId="47"/>
        <pc:sldMkLst>
          <pc:docMk/>
          <pc:sldMk cId="4193393093" sldId="293"/>
        </pc:sldMkLst>
      </pc:sldChg>
      <pc:sldChg chg="del">
        <pc:chgData name="Baechler Jonathan" userId="47f0ae59-e29e-4ab1-be6f-043bae60ed99" providerId="ADAL" clId="{D0B622CC-BCCA-4A72-A952-FD1500723855}" dt="2022-01-31T18:19:02.647" v="446" actId="47"/>
        <pc:sldMkLst>
          <pc:docMk/>
          <pc:sldMk cId="1086543677" sldId="294"/>
        </pc:sldMkLst>
      </pc:sldChg>
      <pc:sldChg chg="del">
        <pc:chgData name="Baechler Jonathan" userId="47f0ae59-e29e-4ab1-be6f-043bae60ed99" providerId="ADAL" clId="{D0B622CC-BCCA-4A72-A952-FD1500723855}" dt="2022-01-31T18:19:02.842" v="447" actId="47"/>
        <pc:sldMkLst>
          <pc:docMk/>
          <pc:sldMk cId="2168854332" sldId="295"/>
        </pc:sldMkLst>
      </pc:sldChg>
      <pc:sldChg chg="del">
        <pc:chgData name="Baechler Jonathan" userId="47f0ae59-e29e-4ab1-be6f-043bae60ed99" providerId="ADAL" clId="{D0B622CC-BCCA-4A72-A952-FD1500723855}" dt="2022-01-31T18:19:03.063" v="448" actId="47"/>
        <pc:sldMkLst>
          <pc:docMk/>
          <pc:sldMk cId="2286479680" sldId="296"/>
        </pc:sldMkLst>
      </pc:sldChg>
      <pc:sldChg chg="del">
        <pc:chgData name="Baechler Jonathan" userId="47f0ae59-e29e-4ab1-be6f-043bae60ed99" providerId="ADAL" clId="{D0B622CC-BCCA-4A72-A952-FD1500723855}" dt="2022-01-31T18:19:03.245" v="449" actId="47"/>
        <pc:sldMkLst>
          <pc:docMk/>
          <pc:sldMk cId="2997892260" sldId="297"/>
        </pc:sldMkLst>
      </pc:sldChg>
      <pc:sldChg chg="del">
        <pc:chgData name="Baechler Jonathan" userId="47f0ae59-e29e-4ab1-be6f-043bae60ed99" providerId="ADAL" clId="{D0B622CC-BCCA-4A72-A952-FD1500723855}" dt="2022-01-31T18:19:03.782" v="450" actId="47"/>
        <pc:sldMkLst>
          <pc:docMk/>
          <pc:sldMk cId="1895683193" sldId="298"/>
        </pc:sldMkLst>
      </pc:sldChg>
      <pc:sldChg chg="del">
        <pc:chgData name="Baechler Jonathan" userId="47f0ae59-e29e-4ab1-be6f-043bae60ed99" providerId="ADAL" clId="{D0B622CC-BCCA-4A72-A952-FD1500723855}" dt="2022-01-31T18:19:04.325" v="451" actId="47"/>
        <pc:sldMkLst>
          <pc:docMk/>
          <pc:sldMk cId="2604181151" sldId="299"/>
        </pc:sldMkLst>
      </pc:sldChg>
      <pc:sldChg chg="del">
        <pc:chgData name="Baechler Jonathan" userId="47f0ae59-e29e-4ab1-be6f-043bae60ed99" providerId="ADAL" clId="{D0B622CC-BCCA-4A72-A952-FD1500723855}" dt="2022-01-31T18:19:04.908" v="452" actId="47"/>
        <pc:sldMkLst>
          <pc:docMk/>
          <pc:sldMk cId="962744086" sldId="300"/>
        </pc:sldMkLst>
      </pc:sldChg>
      <pc:sldChg chg="del">
        <pc:chgData name="Baechler Jonathan" userId="47f0ae59-e29e-4ab1-be6f-043bae60ed99" providerId="ADAL" clId="{D0B622CC-BCCA-4A72-A952-FD1500723855}" dt="2022-01-31T18:19:05.487" v="453" actId="47"/>
        <pc:sldMkLst>
          <pc:docMk/>
          <pc:sldMk cId="3741947769" sldId="301"/>
        </pc:sldMkLst>
      </pc:sldChg>
      <pc:sldChg chg="del">
        <pc:chgData name="Baechler Jonathan" userId="47f0ae59-e29e-4ab1-be6f-043bae60ed99" providerId="ADAL" clId="{D0B622CC-BCCA-4A72-A952-FD1500723855}" dt="2022-01-31T18:19:07.539" v="455" actId="47"/>
        <pc:sldMkLst>
          <pc:docMk/>
          <pc:sldMk cId="3887479298" sldId="302"/>
        </pc:sldMkLst>
      </pc:sldChg>
      <pc:sldChg chg="del">
        <pc:chgData name="Baechler Jonathan" userId="47f0ae59-e29e-4ab1-be6f-043bae60ed99" providerId="ADAL" clId="{D0B622CC-BCCA-4A72-A952-FD1500723855}" dt="2022-01-31T18:19:08.004" v="456" actId="47"/>
        <pc:sldMkLst>
          <pc:docMk/>
          <pc:sldMk cId="520246637" sldId="303"/>
        </pc:sldMkLst>
      </pc:sldChg>
      <pc:sldChg chg="del">
        <pc:chgData name="Baechler Jonathan" userId="47f0ae59-e29e-4ab1-be6f-043bae60ed99" providerId="ADAL" clId="{D0B622CC-BCCA-4A72-A952-FD1500723855}" dt="2022-01-31T18:19:08.419" v="457" actId="47"/>
        <pc:sldMkLst>
          <pc:docMk/>
          <pc:sldMk cId="3579919315" sldId="304"/>
        </pc:sldMkLst>
      </pc:sldChg>
      <pc:sldChg chg="del">
        <pc:chgData name="Baechler Jonathan" userId="47f0ae59-e29e-4ab1-be6f-043bae60ed99" providerId="ADAL" clId="{D0B622CC-BCCA-4A72-A952-FD1500723855}" dt="2022-01-31T18:19:09.150" v="458" actId="47"/>
        <pc:sldMkLst>
          <pc:docMk/>
          <pc:sldMk cId="1377640322" sldId="305"/>
        </pc:sldMkLst>
      </pc:sldChg>
      <pc:sldChg chg="del">
        <pc:chgData name="Baechler Jonathan" userId="47f0ae59-e29e-4ab1-be6f-043bae60ed99" providerId="ADAL" clId="{D0B622CC-BCCA-4A72-A952-FD1500723855}" dt="2022-01-31T18:19:09.982" v="459" actId="47"/>
        <pc:sldMkLst>
          <pc:docMk/>
          <pc:sldMk cId="760028645" sldId="306"/>
        </pc:sldMkLst>
      </pc:sldChg>
      <pc:sldChg chg="del">
        <pc:chgData name="Baechler Jonathan" userId="47f0ae59-e29e-4ab1-be6f-043bae60ed99" providerId="ADAL" clId="{D0B622CC-BCCA-4A72-A952-FD1500723855}" dt="2022-01-31T18:19:10.945" v="460" actId="47"/>
        <pc:sldMkLst>
          <pc:docMk/>
          <pc:sldMk cId="2671641028" sldId="307"/>
        </pc:sldMkLst>
      </pc:sldChg>
      <pc:sldChg chg="ord">
        <pc:chgData name="Baechler Jonathan" userId="47f0ae59-e29e-4ab1-be6f-043bae60ed99" providerId="ADAL" clId="{D0B622CC-BCCA-4A72-A952-FD1500723855}" dt="2022-01-31T17:25:49.460" v="373"/>
        <pc:sldMkLst>
          <pc:docMk/>
          <pc:sldMk cId="2473673146" sldId="308"/>
        </pc:sldMkLst>
      </pc:sldChg>
      <pc:sldChg chg="addSp delSp modSp new mod modTransition modAnim">
        <pc:chgData name="Baechler Jonathan" userId="47f0ae59-e29e-4ab1-be6f-043bae60ed99" providerId="ADAL" clId="{D0B622CC-BCCA-4A72-A952-FD1500723855}" dt="2022-01-31T18:27:35.797" v="484"/>
        <pc:sldMkLst>
          <pc:docMk/>
          <pc:sldMk cId="1025029832" sldId="309"/>
        </pc:sldMkLst>
      </pc:sldChg>
      <pc:sldChg chg="addSp modSp new mod">
        <pc:chgData name="Baechler Jonathan" userId="47f0ae59-e29e-4ab1-be6f-043bae60ed99" providerId="ADAL" clId="{D0B622CC-BCCA-4A72-A952-FD1500723855}" dt="2022-01-31T18:35:56.904" v="853" actId="20577"/>
        <pc:sldMkLst>
          <pc:docMk/>
          <pc:sldMk cId="3286023702" sldId="310"/>
        </pc:sldMkLst>
      </pc:sldChg>
      <pc:sldChg chg="addSp delSp modSp new mod">
        <pc:chgData name="Baechler Jonathan" userId="47f0ae59-e29e-4ab1-be6f-043bae60ed99" providerId="ADAL" clId="{D0B622CC-BCCA-4A72-A952-FD1500723855}" dt="2022-01-31T18:36:02.776" v="855" actId="478"/>
        <pc:sldMkLst>
          <pc:docMk/>
          <pc:sldMk cId="3967892719" sldId="311"/>
        </pc:sldMkLst>
      </pc:sldChg>
      <pc:sldChg chg="addSp delSp modSp new mod">
        <pc:chgData name="Baechler Jonathan" userId="47f0ae59-e29e-4ab1-be6f-043bae60ed99" providerId="ADAL" clId="{D0B622CC-BCCA-4A72-A952-FD1500723855}" dt="2022-01-31T18:39:52.117" v="1001" actId="20577"/>
        <pc:sldMkLst>
          <pc:docMk/>
          <pc:sldMk cId="3216341020" sldId="312"/>
        </pc:sldMkLst>
      </pc:sldChg>
      <pc:sldChg chg="addSp delSp modSp new mod">
        <pc:chgData name="Baechler Jonathan" userId="47f0ae59-e29e-4ab1-be6f-043bae60ed99" providerId="ADAL" clId="{D0B622CC-BCCA-4A72-A952-FD1500723855}" dt="2022-01-31T21:08:45.973" v="1218" actId="22"/>
        <pc:sldMkLst>
          <pc:docMk/>
          <pc:sldMk cId="103038422" sldId="313"/>
        </pc:sldMkLst>
      </pc:sldChg>
      <pc:sldChg chg="addSp delSp modSp new mod setBg modAnim">
        <pc:chgData name="Baechler Jonathan" userId="47f0ae59-e29e-4ab1-be6f-043bae60ed99" providerId="ADAL" clId="{D0B622CC-BCCA-4A72-A952-FD1500723855}" dt="2022-01-31T21:17:09.401" v="1540" actId="20577"/>
        <pc:sldMkLst>
          <pc:docMk/>
          <pc:sldMk cId="4124016962" sldId="314"/>
        </pc:sldMkLst>
      </pc:sldChg>
      <pc:sldChg chg="addSp modSp add mod">
        <pc:chgData name="Baechler Jonathan" userId="47f0ae59-e29e-4ab1-be6f-043bae60ed99" providerId="ADAL" clId="{D0B622CC-BCCA-4A72-A952-FD1500723855}" dt="2022-01-31T21:15:35.919" v="1485" actId="27636"/>
        <pc:sldMkLst>
          <pc:docMk/>
          <pc:sldMk cId="1659042684" sldId="315"/>
        </pc:sldMkLst>
      </pc:sldChg>
      <pc:sldChg chg="addSp modSp new mod modAnim">
        <pc:chgData name="Baechler Jonathan" userId="47f0ae59-e29e-4ab1-be6f-043bae60ed99" providerId="ADAL" clId="{D0B622CC-BCCA-4A72-A952-FD1500723855}" dt="2022-02-13T08:47:57.887" v="2329" actId="114"/>
        <pc:sldMkLst>
          <pc:docMk/>
          <pc:sldMk cId="2297060029" sldId="316"/>
        </pc:sldMkLst>
      </pc:sldChg>
      <pc:sldChg chg="addSp delSp modSp add mod modAnim">
        <pc:chgData name="Baechler Jonathan" userId="47f0ae59-e29e-4ab1-be6f-043bae60ed99" providerId="ADAL" clId="{D0B622CC-BCCA-4A72-A952-FD1500723855}" dt="2022-02-13T08:47:50.855" v="2328" actId="114"/>
        <pc:sldMkLst>
          <pc:docMk/>
          <pc:sldMk cId="784309779" sldId="317"/>
        </pc:sldMkLst>
      </pc:sldChg>
      <pc:sldChg chg="addSp delSp modSp new mod setBg setClrOvrMap">
        <pc:chgData name="Baechler Jonathan" userId="47f0ae59-e29e-4ab1-be6f-043bae60ed99" providerId="ADAL" clId="{D0B622CC-BCCA-4A72-A952-FD1500723855}" dt="2022-02-13T08:50:32.298" v="2478" actId="20577"/>
        <pc:sldMkLst>
          <pc:docMk/>
          <pc:sldMk cId="3514005010" sldId="318"/>
        </pc:sldMkLst>
      </pc:sldChg>
      <pc:sldChg chg="addSp modSp new mod modAnim">
        <pc:chgData name="Baechler Jonathan" userId="47f0ae59-e29e-4ab1-be6f-043bae60ed99" providerId="ADAL" clId="{D0B622CC-BCCA-4A72-A952-FD1500723855}" dt="2022-02-13T09:03:59.399" v="2545" actId="20577"/>
        <pc:sldMkLst>
          <pc:docMk/>
          <pc:sldMk cId="1740200863" sldId="319"/>
        </pc:sldMkLst>
      </pc:sldChg>
      <pc:sldChg chg="addSp delSp modSp new mod setBg">
        <pc:chgData name="Baechler Jonathan" userId="47f0ae59-e29e-4ab1-be6f-043bae60ed99" providerId="ADAL" clId="{D0B622CC-BCCA-4A72-A952-FD1500723855}" dt="2022-02-13T09:04:27.875" v="2550" actId="20577"/>
        <pc:sldMkLst>
          <pc:docMk/>
          <pc:sldMk cId="3185265368" sldId="320"/>
        </pc:sldMkLst>
      </pc:sldChg>
      <pc:sldChg chg="addSp modSp new mod">
        <pc:chgData name="Baechler Jonathan" userId="47f0ae59-e29e-4ab1-be6f-043bae60ed99" providerId="ADAL" clId="{D0B622CC-BCCA-4A72-A952-FD1500723855}" dt="2022-02-13T09:04:53.990" v="2556" actId="20577"/>
        <pc:sldMkLst>
          <pc:docMk/>
          <pc:sldMk cId="476593713" sldId="321"/>
        </pc:sldMkLst>
      </pc:sldChg>
      <pc:sldChg chg="addSp modSp new mod">
        <pc:chgData name="Baechler Jonathan" userId="47f0ae59-e29e-4ab1-be6f-043bae60ed99" providerId="ADAL" clId="{D0B622CC-BCCA-4A72-A952-FD1500723855}" dt="2022-02-13T09:05:30.993" v="2562" actId="20577"/>
        <pc:sldMkLst>
          <pc:docMk/>
          <pc:sldMk cId="4182550023" sldId="322"/>
        </pc:sldMkLst>
      </pc:sldChg>
      <pc:sldChg chg="addSp modSp new mod">
        <pc:chgData name="Baechler Jonathan" userId="47f0ae59-e29e-4ab1-be6f-043bae60ed99" providerId="ADAL" clId="{D0B622CC-BCCA-4A72-A952-FD1500723855}" dt="2022-02-13T09:09:42.647" v="2677" actId="20577"/>
        <pc:sldMkLst>
          <pc:docMk/>
          <pc:sldMk cId="3878087883" sldId="323"/>
        </pc:sldMkLst>
      </pc:sldChg>
      <pc:sldChg chg="addSp delSp modSp new mod setBg modAnim">
        <pc:chgData name="Baechler Jonathan" userId="47f0ae59-e29e-4ab1-be6f-043bae60ed99" providerId="ADAL" clId="{D0B622CC-BCCA-4A72-A952-FD1500723855}" dt="2022-02-13T09:20:53.712" v="3076" actId="20577"/>
        <pc:sldMkLst>
          <pc:docMk/>
          <pc:sldMk cId="964018690" sldId="324"/>
        </pc:sldMkLst>
      </pc:sldChg>
      <pc:sldChg chg="addSp modSp new mod modAnim">
        <pc:chgData name="Baechler Jonathan" userId="47f0ae59-e29e-4ab1-be6f-043bae60ed99" providerId="ADAL" clId="{D0B622CC-BCCA-4A72-A952-FD1500723855}" dt="2022-02-13T11:40:42.391" v="3416" actId="20577"/>
        <pc:sldMkLst>
          <pc:docMk/>
          <pc:sldMk cId="3235151179" sldId="325"/>
        </pc:sldMkLst>
      </pc:sldChg>
      <pc:sldChg chg="addSp delSp modSp new mod">
        <pc:chgData name="Baechler Jonathan" userId="47f0ae59-e29e-4ab1-be6f-043bae60ed99" providerId="ADAL" clId="{D0B622CC-BCCA-4A72-A952-FD1500723855}" dt="2022-02-13T11:58:29.099" v="4049" actId="20577"/>
        <pc:sldMkLst>
          <pc:docMk/>
          <pc:sldMk cId="1469041389" sldId="326"/>
        </pc:sldMkLst>
      </pc:sldChg>
      <pc:sldChg chg="addSp delSp modSp new mod">
        <pc:chgData name="Baechler Jonathan" userId="47f0ae59-e29e-4ab1-be6f-043bae60ed99" providerId="ADAL" clId="{D0B622CC-BCCA-4A72-A952-FD1500723855}" dt="2022-02-13T11:58:40.233" v="4056" actId="20577"/>
        <pc:sldMkLst>
          <pc:docMk/>
          <pc:sldMk cId="1625850828" sldId="327"/>
        </pc:sldMkLst>
      </pc:sldChg>
      <pc:sldChg chg="new del">
        <pc:chgData name="Baechler Jonathan" userId="47f0ae59-e29e-4ab1-be6f-043bae60ed99" providerId="ADAL" clId="{D0B622CC-BCCA-4A72-A952-FD1500723855}" dt="2022-02-13T12:06:35.734" v="4068" actId="47"/>
        <pc:sldMkLst>
          <pc:docMk/>
          <pc:sldMk cId="3318185489" sldId="328"/>
        </pc:sldMkLst>
      </pc:sldChg>
      <pc:sldChg chg="delSp modSp add mod setBg delDesignElem">
        <pc:chgData name="Baechler Jonathan" userId="47f0ae59-e29e-4ab1-be6f-043bae60ed99" providerId="ADAL" clId="{D0B622CC-BCCA-4A72-A952-FD1500723855}" dt="2022-02-13T12:32:09.447" v="4470" actId="14100"/>
        <pc:sldMkLst>
          <pc:docMk/>
          <pc:sldMk cId="2689657780" sldId="330"/>
        </pc:sldMkLst>
      </pc:sldChg>
      <pc:sldChg chg="addSp modSp new mod setBg">
        <pc:chgData name="Baechler Jonathan" userId="47f0ae59-e29e-4ab1-be6f-043bae60ed99" providerId="ADAL" clId="{D0B622CC-BCCA-4A72-A952-FD1500723855}" dt="2022-02-13T12:45:10.602" v="5076" actId="20577"/>
        <pc:sldMkLst>
          <pc:docMk/>
          <pc:sldMk cId="1033394896" sldId="331"/>
        </pc:sldMkLst>
      </pc:sldChg>
      <pc:sldChg chg="addSp delSp modSp new mod">
        <pc:chgData name="Baechler Jonathan" userId="47f0ae59-e29e-4ab1-be6f-043bae60ed99" providerId="ADAL" clId="{D0B622CC-BCCA-4A72-A952-FD1500723855}" dt="2022-02-13T12:45:26.780" v="5083" actId="14100"/>
        <pc:sldMkLst>
          <pc:docMk/>
          <pc:sldMk cId="4091978364" sldId="332"/>
        </pc:sldMkLst>
      </pc:sldChg>
      <pc:sldChg chg="addSp modSp new mod">
        <pc:chgData name="Baechler Jonathan" userId="47f0ae59-e29e-4ab1-be6f-043bae60ed99" providerId="ADAL" clId="{D0B622CC-BCCA-4A72-A952-FD1500723855}" dt="2022-02-13T12:45:38.440" v="5092" actId="20577"/>
        <pc:sldMkLst>
          <pc:docMk/>
          <pc:sldMk cId="4199637360" sldId="333"/>
        </pc:sldMkLst>
      </pc:sldChg>
      <pc:sldChg chg="addSp modSp new mod">
        <pc:chgData name="Baechler Jonathan" userId="47f0ae59-e29e-4ab1-be6f-043bae60ed99" providerId="ADAL" clId="{D0B622CC-BCCA-4A72-A952-FD1500723855}" dt="2022-02-13T12:45:52.250" v="5101" actId="20577"/>
        <pc:sldMkLst>
          <pc:docMk/>
          <pc:sldMk cId="962186791" sldId="334"/>
        </pc:sldMkLst>
      </pc:sldChg>
      <pc:sldChg chg="addSp delSp modSp new mod setBg">
        <pc:chgData name="Baechler Jonathan" userId="47f0ae59-e29e-4ab1-be6f-043bae60ed99" providerId="ADAL" clId="{D0B622CC-BCCA-4A72-A952-FD1500723855}" dt="2022-02-13T12:46:06.329" v="5110" actId="20577"/>
        <pc:sldMkLst>
          <pc:docMk/>
          <pc:sldMk cId="1163365985" sldId="335"/>
        </pc:sldMkLst>
      </pc:sldChg>
    </pc:docChg>
  </pc:docChgLst>
  <pc:docChgLst>
    <pc:chgData name="Baechler Jonathan" userId="864bdf7e-a37c-47b0-9041-94832e3e9f2f" providerId="ADAL" clId="{1C252766-B43A-4A3B-BA2D-01C6850FA42B}"/>
    <pc:docChg chg="custSel modSld">
      <pc:chgData name="Baechler Jonathan" userId="864bdf7e-a37c-47b0-9041-94832e3e9f2f" providerId="ADAL" clId="{1C252766-B43A-4A3B-BA2D-01C6850FA42B}" dt="2020-08-24T12:07:33.941" v="18" actId="478"/>
      <pc:docMkLst>
        <pc:docMk/>
      </pc:docMkLst>
      <pc:sldChg chg="addSp delSp modSp mod">
        <pc:chgData name="Baechler Jonathan" userId="864bdf7e-a37c-47b0-9041-94832e3e9f2f" providerId="ADAL" clId="{1C252766-B43A-4A3B-BA2D-01C6850FA42B}" dt="2020-08-24T12:07:33.941" v="18" actId="478"/>
        <pc:sldMkLst>
          <pc:docMk/>
          <pc:sldMk cId="3209799926" sldId="284"/>
        </pc:sldMkLst>
      </pc:sldChg>
    </pc:docChg>
  </pc:docChgLst>
  <pc:docChgLst>
    <pc:chgData name="Baechler Jonathan" userId="47f0ae59-e29e-4ab1-be6f-043bae60ed99" providerId="ADAL" clId="{62B95D47-1FBB-4A99-82C2-AFEE845FDD50}"/>
    <pc:docChg chg="modSld">
      <pc:chgData name="Baechler Jonathan" userId="47f0ae59-e29e-4ab1-be6f-043bae60ed99" providerId="ADAL" clId="{62B95D47-1FBB-4A99-82C2-AFEE845FDD50}" dt="2022-05-17T11:37:57.941" v="2" actId="12"/>
      <pc:docMkLst>
        <pc:docMk/>
      </pc:docMkLst>
      <pc:sldChg chg="modSp mod">
        <pc:chgData name="Baechler Jonathan" userId="47f0ae59-e29e-4ab1-be6f-043bae60ed99" providerId="ADAL" clId="{62B95D47-1FBB-4A99-82C2-AFEE845FDD50}" dt="2022-05-17T11:37:57.941" v="2" actId="12"/>
        <pc:sldMkLst>
          <pc:docMk/>
          <pc:sldMk cId="3796196464"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55C6F-E0BD-40EE-9E2C-304E8AC4797A}" type="datetimeFigureOut">
              <a:rPr lang="fr-CH" smtClean="0"/>
              <a:t>25.11.2025</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72272-E8DB-4650-8D3C-460A8AB87457}" type="slidenum">
              <a:rPr lang="fr-CH" smtClean="0"/>
              <a:t>‹N°›</a:t>
            </a:fld>
            <a:endParaRPr lang="fr-CH"/>
          </a:p>
        </p:txBody>
      </p:sp>
    </p:spTree>
    <p:extLst>
      <p:ext uri="{BB962C8B-B14F-4D97-AF65-F5344CB8AC3E}">
        <p14:creationId xmlns:p14="http://schemas.microsoft.com/office/powerpoint/2010/main" val="426831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H"/>
          </a:p>
        </p:txBody>
      </p:sp>
      <p:sp>
        <p:nvSpPr>
          <p:cNvPr id="4" name="Espace réservé de la date 3"/>
          <p:cNvSpPr>
            <a:spLocks noGrp="1"/>
          </p:cNvSpPr>
          <p:nvPr>
            <p:ph type="dt" sz="half" idx="10"/>
          </p:nvPr>
        </p:nvSpPr>
        <p:spPr/>
        <p:txBody>
          <a:bodyPr/>
          <a:lstStyle/>
          <a:p>
            <a:fld id="{B2B35D49-C13D-47DC-9FD2-486687218D6D}" type="datetimeFigureOut">
              <a:rPr lang="fr-CH" smtClean="0"/>
              <a:t>25.11.2025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29768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B2B35D49-C13D-47DC-9FD2-486687218D6D}" type="datetimeFigureOut">
              <a:rPr lang="fr-CH" smtClean="0"/>
              <a:t>25.11.2025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32881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B2B35D49-C13D-47DC-9FD2-486687218D6D}" type="datetimeFigureOut">
              <a:rPr lang="fr-CH" smtClean="0"/>
              <a:t>25.11.2025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210760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B2B35D49-C13D-47DC-9FD2-486687218D6D}" type="datetimeFigureOut">
              <a:rPr lang="fr-CH" smtClean="0"/>
              <a:t>25.11.2025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211967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2B35D49-C13D-47DC-9FD2-486687218D6D}" type="datetimeFigureOut">
              <a:rPr lang="fr-CH" smtClean="0"/>
              <a:t>25.11.2025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174518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B2B35D49-C13D-47DC-9FD2-486687218D6D}" type="datetimeFigureOut">
              <a:rPr lang="fr-CH" smtClean="0"/>
              <a:t>25.11.2025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395851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B2B35D49-C13D-47DC-9FD2-486687218D6D}" type="datetimeFigureOut">
              <a:rPr lang="fr-CH" smtClean="0"/>
              <a:t>25.11.2025</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341028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B2B35D49-C13D-47DC-9FD2-486687218D6D}" type="datetimeFigureOut">
              <a:rPr lang="fr-CH" smtClean="0"/>
              <a:t>25.11.2025</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349858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2B35D49-C13D-47DC-9FD2-486687218D6D}" type="datetimeFigureOut">
              <a:rPr lang="fr-CH" smtClean="0"/>
              <a:t>25.11.2025</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53710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2B35D49-C13D-47DC-9FD2-486687218D6D}" type="datetimeFigureOut">
              <a:rPr lang="fr-CH" smtClean="0"/>
              <a:t>25.11.2025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244165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2B35D49-C13D-47DC-9FD2-486687218D6D}" type="datetimeFigureOut">
              <a:rPr lang="fr-CH" smtClean="0"/>
              <a:t>25.11.2025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26266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35D49-C13D-47DC-9FD2-486687218D6D}" type="datetimeFigureOut">
              <a:rPr lang="fr-CH" smtClean="0"/>
              <a:t>25.11.2025</a:t>
            </a:fld>
            <a:endParaRPr lang="fr-CH"/>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99A87-FAB6-4AC5-8C39-E602FAFB497D}" type="slidenum">
              <a:rPr lang="fr-CH" smtClean="0"/>
              <a:t>‹N°›</a:t>
            </a:fld>
            <a:endParaRPr lang="fr-CH"/>
          </a:p>
        </p:txBody>
      </p:sp>
    </p:spTree>
    <p:extLst>
      <p:ext uri="{BB962C8B-B14F-4D97-AF65-F5344CB8AC3E}">
        <p14:creationId xmlns:p14="http://schemas.microsoft.com/office/powerpoint/2010/main" val="865831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hyperlink" Target="https://cpr.europacable.eu/fr-be/cpr/have-you-ever-seen-cable-burn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415D23-A6EC-CA65-E6F5-1D209709EA1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capture d’écran, intérieur, plafond&#10;&#10;Le contenu généré par l’IA peut être incorrect.">
            <a:extLst>
              <a:ext uri="{FF2B5EF4-FFF2-40B4-BE49-F238E27FC236}">
                <a16:creationId xmlns:a16="http://schemas.microsoft.com/office/drawing/2014/main" id="{6AD46C62-B8A1-F118-4ACD-0D9C26EEB5D6}"/>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6490" r="-1" b="34419"/>
          <a:stretch>
            <a:fillRect/>
          </a:stretch>
        </p:blipFill>
        <p:spPr>
          <a:xfrm>
            <a:off x="20" y="10"/>
            <a:ext cx="12188930" cy="6857990"/>
          </a:xfrm>
          <a:prstGeom prst="rect">
            <a:avLst/>
          </a:prstGeom>
        </p:spPr>
      </p:pic>
      <p:sp>
        <p:nvSpPr>
          <p:cNvPr id="2" name="Titre 1">
            <a:extLst>
              <a:ext uri="{FF2B5EF4-FFF2-40B4-BE49-F238E27FC236}">
                <a16:creationId xmlns:a16="http://schemas.microsoft.com/office/drawing/2014/main" id="{A032E2F1-893F-1FEF-743E-75A1A921C474}"/>
              </a:ext>
            </a:extLst>
          </p:cNvPr>
          <p:cNvSpPr>
            <a:spLocks noGrp="1"/>
          </p:cNvSpPr>
          <p:nvPr>
            <p:ph type="ctrTitle"/>
          </p:nvPr>
        </p:nvSpPr>
        <p:spPr>
          <a:xfrm>
            <a:off x="1524000" y="1122363"/>
            <a:ext cx="9144000" cy="3063240"/>
          </a:xfrm>
        </p:spPr>
        <p:txBody>
          <a:bodyPr>
            <a:normAutofit/>
          </a:bodyPr>
          <a:lstStyle/>
          <a:p>
            <a:r>
              <a:rPr lang="fr-CH" sz="6600" dirty="0">
                <a:solidFill>
                  <a:schemeClr val="bg1"/>
                </a:solidFill>
              </a:rPr>
              <a:t>Chapitre F2.8 et N5.2.1</a:t>
            </a:r>
          </a:p>
        </p:txBody>
      </p:sp>
      <p:sp>
        <p:nvSpPr>
          <p:cNvPr id="3" name="Sous-titre 2">
            <a:extLst>
              <a:ext uri="{FF2B5EF4-FFF2-40B4-BE49-F238E27FC236}">
                <a16:creationId xmlns:a16="http://schemas.microsoft.com/office/drawing/2014/main" id="{38381DE1-2CC3-A087-4E89-3A52C98C4EE1}"/>
              </a:ext>
            </a:extLst>
          </p:cNvPr>
          <p:cNvSpPr>
            <a:spLocks noGrp="1"/>
          </p:cNvSpPr>
          <p:nvPr>
            <p:ph type="subTitle" idx="1"/>
          </p:nvPr>
        </p:nvSpPr>
        <p:spPr>
          <a:xfrm>
            <a:off x="1527048" y="4599432"/>
            <a:ext cx="9144000" cy="1536192"/>
          </a:xfrm>
        </p:spPr>
        <p:txBody>
          <a:bodyPr>
            <a:normAutofit/>
          </a:bodyPr>
          <a:lstStyle/>
          <a:p>
            <a:r>
              <a:rPr lang="fr-CH" dirty="0">
                <a:solidFill>
                  <a:schemeClr val="bg1"/>
                </a:solidFill>
              </a:rPr>
              <a:t>EPAI, Jonathan Baechler</a:t>
            </a:r>
          </a:p>
        </p:txBody>
      </p:sp>
      <p:sp>
        <p:nvSpPr>
          <p:cNvPr id="9"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e la date 3">
            <a:extLst>
              <a:ext uri="{FF2B5EF4-FFF2-40B4-BE49-F238E27FC236}">
                <a16:creationId xmlns:a16="http://schemas.microsoft.com/office/drawing/2014/main" id="{A8B7660D-A310-5E72-3D41-A56240B2AFCE}"/>
              </a:ext>
            </a:extLst>
          </p:cNvPr>
          <p:cNvSpPr>
            <a:spLocks noGrp="1"/>
          </p:cNvSpPr>
          <p:nvPr>
            <p:ph type="dt" sz="half" idx="10"/>
          </p:nvPr>
        </p:nvSpPr>
        <p:spPr>
          <a:xfrm>
            <a:off x="838200" y="6356350"/>
            <a:ext cx="2743200" cy="365125"/>
          </a:xfrm>
        </p:spPr>
        <p:txBody>
          <a:bodyPr>
            <a:normAutofit/>
          </a:bodyPr>
          <a:lstStyle/>
          <a:p>
            <a:pPr>
              <a:spcAft>
                <a:spcPts val="600"/>
              </a:spcAft>
            </a:pPr>
            <a:fld id="{58F3BB59-45D5-4E75-8A5A-6A53741A7051}" type="datetime1">
              <a:rPr lang="fr-CH">
                <a:solidFill>
                  <a:srgbClr val="FFFFFF"/>
                </a:solidFill>
              </a:rPr>
              <a:pPr>
                <a:spcAft>
                  <a:spcPts val="600"/>
                </a:spcAft>
              </a:pPr>
              <a:t>25.11.2025</a:t>
            </a:fld>
            <a:endParaRPr lang="fr-CH">
              <a:solidFill>
                <a:srgbClr val="FFFFFF"/>
              </a:solidFill>
            </a:endParaRPr>
          </a:p>
        </p:txBody>
      </p:sp>
    </p:spTree>
    <p:extLst>
      <p:ext uri="{BB962C8B-B14F-4D97-AF65-F5344CB8AC3E}">
        <p14:creationId xmlns:p14="http://schemas.microsoft.com/office/powerpoint/2010/main" val="391379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19C66AD3-DFED-AC81-C616-5B0176AE65B8}"/>
              </a:ext>
            </a:extLst>
          </p:cNvPr>
          <p:cNvPicPr>
            <a:picLocks noChangeAspect="1"/>
          </p:cNvPicPr>
          <p:nvPr/>
        </p:nvPicPr>
        <p:blipFill>
          <a:blip r:embed="rId2">
            <a:alphaModFix/>
          </a:blip>
          <a:srcRect t="16703" r="-1" b="32602"/>
          <a:stretch>
            <a:fillRect/>
          </a:stretch>
        </p:blipFill>
        <p:spPr>
          <a:xfrm>
            <a:off x="4547937" y="-5"/>
            <a:ext cx="7644062" cy="3681406"/>
          </a:xfrm>
          <a:prstGeom prst="rect">
            <a:avLst/>
          </a:prstGeom>
        </p:spPr>
      </p:pic>
      <p:pic>
        <p:nvPicPr>
          <p:cNvPr id="5" name="Picture 4" descr="Câbles colorés">
            <a:extLst>
              <a:ext uri="{FF2B5EF4-FFF2-40B4-BE49-F238E27FC236}">
                <a16:creationId xmlns:a16="http://schemas.microsoft.com/office/drawing/2014/main" id="{F7AB4670-B0AE-D5DD-63C7-DCB76380C547}"/>
              </a:ext>
            </a:extLst>
          </p:cNvPr>
          <p:cNvPicPr>
            <a:picLocks noChangeAspect="1"/>
          </p:cNvPicPr>
          <p:nvPr/>
        </p:nvPicPr>
        <p:blipFill rotWithShape="1">
          <a:blip r:embed="rId3"/>
          <a:srcRect t="21949" r="-1" b="5463"/>
          <a:stretch>
            <a:fillRect/>
          </a:stretch>
        </p:blipFill>
        <p:spPr>
          <a:xfrm>
            <a:off x="4547938" y="3681409"/>
            <a:ext cx="7644062" cy="3176595"/>
          </a:xfrm>
          <a:prstGeom prst="rect">
            <a:avLst/>
          </a:prstGeom>
        </p:spPr>
      </p:pic>
      <p:sp>
        <p:nvSpPr>
          <p:cNvPr id="22" name="Rectangle 2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EA2584-6873-5E4E-F12A-6C113BB9DEE2}"/>
              </a:ext>
            </a:extLst>
          </p:cNvPr>
          <p:cNvSpPr>
            <a:spLocks noGrp="1"/>
          </p:cNvSpPr>
          <p:nvPr>
            <p:ph type="ctrTitle"/>
          </p:nvPr>
        </p:nvSpPr>
        <p:spPr>
          <a:xfrm>
            <a:off x="838200" y="1115219"/>
            <a:ext cx="5395912" cy="2387600"/>
          </a:xfrm>
        </p:spPr>
        <p:txBody>
          <a:bodyPr>
            <a:normAutofit/>
          </a:bodyPr>
          <a:lstStyle/>
          <a:p>
            <a:pPr algn="l"/>
            <a:r>
              <a:rPr lang="fr-CH" sz="5000" b="1" i="0" u="none" strike="noStrike" baseline="0">
                <a:solidFill>
                  <a:schemeClr val="bg1"/>
                </a:solidFill>
                <a:latin typeface="Arial" panose="020B0604020202020204" pitchFamily="34" charset="0"/>
              </a:rPr>
              <a:t>Types de canalisations</a:t>
            </a:r>
            <a:endParaRPr lang="fr-CH" sz="5000">
              <a:solidFill>
                <a:schemeClr val="bg1"/>
              </a:solidFill>
            </a:endParaRPr>
          </a:p>
        </p:txBody>
      </p:sp>
      <p:sp>
        <p:nvSpPr>
          <p:cNvPr id="3" name="Sous-titre 2">
            <a:extLst>
              <a:ext uri="{FF2B5EF4-FFF2-40B4-BE49-F238E27FC236}">
                <a16:creationId xmlns:a16="http://schemas.microsoft.com/office/drawing/2014/main" id="{C44E0CEE-C7F0-56F5-3420-90C05CE3CDEE}"/>
              </a:ext>
            </a:extLst>
          </p:cNvPr>
          <p:cNvSpPr>
            <a:spLocks noGrp="1"/>
          </p:cNvSpPr>
          <p:nvPr>
            <p:ph type="subTitle" idx="1"/>
          </p:nvPr>
        </p:nvSpPr>
        <p:spPr>
          <a:xfrm>
            <a:off x="838200" y="3902075"/>
            <a:ext cx="5395912" cy="1655762"/>
          </a:xfrm>
        </p:spPr>
        <p:txBody>
          <a:bodyPr>
            <a:normAutofit/>
          </a:bodyPr>
          <a:lstStyle/>
          <a:p>
            <a:pPr algn="l"/>
            <a:r>
              <a:rPr lang="fr-CH" sz="2000" dirty="0">
                <a:solidFill>
                  <a:schemeClr val="bg1"/>
                </a:solidFill>
              </a:rPr>
              <a:t>N5.2 à N5.2.1.7 </a:t>
            </a:r>
          </a:p>
        </p:txBody>
      </p:sp>
      <p:cxnSp>
        <p:nvCxnSpPr>
          <p:cNvPr id="24" name="Straight Connector 2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01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A41D2-9159-684B-D3E0-E9CB3BE30217}"/>
              </a:ext>
            </a:extLst>
          </p:cNvPr>
          <p:cNvSpPr>
            <a:spLocks noGrp="1"/>
          </p:cNvSpPr>
          <p:nvPr>
            <p:ph type="title"/>
          </p:nvPr>
        </p:nvSpPr>
        <p:spPr/>
        <p:txBody>
          <a:bodyPr/>
          <a:lstStyle/>
          <a:p>
            <a:r>
              <a:rPr lang="fr-CH" dirty="0"/>
              <a:t>Principe </a:t>
            </a:r>
          </a:p>
        </p:txBody>
      </p:sp>
      <p:sp>
        <p:nvSpPr>
          <p:cNvPr id="3" name="Espace réservé du contenu 2">
            <a:extLst>
              <a:ext uri="{FF2B5EF4-FFF2-40B4-BE49-F238E27FC236}">
                <a16:creationId xmlns:a16="http://schemas.microsoft.com/office/drawing/2014/main" id="{0C61EB50-87FF-51A0-960B-9AFE38AFFEE0}"/>
              </a:ext>
            </a:extLst>
          </p:cNvPr>
          <p:cNvSpPr>
            <a:spLocks noGrp="1"/>
          </p:cNvSpPr>
          <p:nvPr>
            <p:ph idx="1"/>
          </p:nvPr>
        </p:nvSpPr>
        <p:spPr/>
        <p:txBody>
          <a:bodyPr/>
          <a:lstStyle/>
          <a:p>
            <a:r>
              <a:rPr lang="fr-CH" dirty="0"/>
              <a:t>Prendre en compte les influences externes.</a:t>
            </a:r>
          </a:p>
          <a:p>
            <a:pPr marL="0" indent="0">
              <a:buNone/>
            </a:pPr>
            <a:endParaRPr lang="fr-CH" dirty="0"/>
          </a:p>
          <a:p>
            <a:r>
              <a:rPr lang="fr-CH" dirty="0"/>
              <a:t>Les canalisations doivent être installées à demeure (de manière fixe).</a:t>
            </a:r>
          </a:p>
          <a:p>
            <a:pPr marL="0" indent="0">
              <a:buNone/>
            </a:pPr>
            <a:endParaRPr lang="fr-CH" dirty="0"/>
          </a:p>
          <a:p>
            <a:r>
              <a:rPr lang="fr-CH" dirty="0"/>
              <a:t>PEN et N de la même manière que les conducteurs de phases correspondants.</a:t>
            </a:r>
          </a:p>
          <a:p>
            <a:pPr marL="0" indent="0">
              <a:buNone/>
            </a:pPr>
            <a:endParaRPr lang="fr-CH" dirty="0"/>
          </a:p>
          <a:p>
            <a:r>
              <a:rPr lang="fr-CH" dirty="0"/>
              <a:t>Circuit en étoile pour éviter les boucles (champ magnétique).</a:t>
            </a:r>
          </a:p>
          <a:p>
            <a:pPr marL="0" indent="0">
              <a:buNone/>
            </a:pPr>
            <a:endParaRPr lang="fr-CH" dirty="0"/>
          </a:p>
        </p:txBody>
      </p:sp>
      <p:sp>
        <p:nvSpPr>
          <p:cNvPr id="4" name="Explosion : 8 points 3">
            <a:extLst>
              <a:ext uri="{FF2B5EF4-FFF2-40B4-BE49-F238E27FC236}">
                <a16:creationId xmlns:a16="http://schemas.microsoft.com/office/drawing/2014/main" id="{38BBD4DB-94D4-FB40-ADC2-3A38D5F7D78F}"/>
              </a:ext>
            </a:extLst>
          </p:cNvPr>
          <p:cNvSpPr/>
          <p:nvPr/>
        </p:nvSpPr>
        <p:spPr>
          <a:xfrm>
            <a:off x="9855200" y="83128"/>
            <a:ext cx="2235200" cy="1325564"/>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N5.2.1.1.</a:t>
            </a:r>
          </a:p>
          <a:p>
            <a:pPr algn="ctr"/>
            <a:r>
              <a:rPr lang="fr-CH" dirty="0"/>
              <a:t> p.183</a:t>
            </a:r>
          </a:p>
        </p:txBody>
      </p:sp>
    </p:spTree>
    <p:extLst>
      <p:ext uri="{BB962C8B-B14F-4D97-AF65-F5344CB8AC3E}">
        <p14:creationId xmlns:p14="http://schemas.microsoft.com/office/powerpoint/2010/main" val="153229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5029BB-BFDC-A4D5-331E-C5CCAAD95597}"/>
              </a:ext>
            </a:extLst>
          </p:cNvPr>
          <p:cNvSpPr>
            <a:spLocks noGrp="1"/>
          </p:cNvSpPr>
          <p:nvPr>
            <p:ph type="title"/>
          </p:nvPr>
        </p:nvSpPr>
        <p:spPr/>
        <p:txBody>
          <a:bodyPr/>
          <a:lstStyle/>
          <a:p>
            <a:r>
              <a:rPr lang="fr-CH" dirty="0"/>
              <a:t>Le neutre </a:t>
            </a:r>
          </a:p>
        </p:txBody>
      </p:sp>
      <p:sp>
        <p:nvSpPr>
          <p:cNvPr id="3" name="Espace réservé du contenu 2">
            <a:extLst>
              <a:ext uri="{FF2B5EF4-FFF2-40B4-BE49-F238E27FC236}">
                <a16:creationId xmlns:a16="http://schemas.microsoft.com/office/drawing/2014/main" id="{9DE17A01-2997-20B4-8282-413E51A75E9B}"/>
              </a:ext>
            </a:extLst>
          </p:cNvPr>
          <p:cNvSpPr>
            <a:spLocks noGrp="1"/>
          </p:cNvSpPr>
          <p:nvPr>
            <p:ph idx="1"/>
          </p:nvPr>
        </p:nvSpPr>
        <p:spPr/>
        <p:txBody>
          <a:bodyPr>
            <a:normAutofit lnSpcReduction="10000"/>
          </a:bodyPr>
          <a:lstStyle/>
          <a:p>
            <a:pPr marL="0" indent="0">
              <a:buNone/>
            </a:pPr>
            <a:r>
              <a:rPr lang="fr-CH" dirty="0"/>
              <a:t>Les conducteurs neutres (N) sont reliés au point neutre du</a:t>
            </a:r>
          </a:p>
          <a:p>
            <a:pPr marL="0" indent="0">
              <a:buNone/>
            </a:pPr>
            <a:r>
              <a:rPr lang="fr-CH" dirty="0"/>
              <a:t>réseau. </a:t>
            </a:r>
          </a:p>
          <a:p>
            <a:pPr marL="0" indent="0">
              <a:buNone/>
            </a:pPr>
            <a:endParaRPr lang="fr-CH" dirty="0"/>
          </a:p>
          <a:p>
            <a:pPr marL="0" indent="0">
              <a:buNone/>
            </a:pPr>
            <a:r>
              <a:rPr lang="fr-CH" dirty="0"/>
              <a:t>Ils doivent être doivent être repérés par du </a:t>
            </a:r>
            <a:r>
              <a:rPr lang="fr-CH" dirty="0">
                <a:solidFill>
                  <a:srgbClr val="0070C0"/>
                </a:solidFill>
              </a:rPr>
              <a:t>bleu</a:t>
            </a:r>
            <a:r>
              <a:rPr lang="fr-CH" dirty="0"/>
              <a:t> sur la totalité de leur longueur. </a:t>
            </a:r>
          </a:p>
          <a:p>
            <a:pPr marL="0" indent="0">
              <a:buNone/>
            </a:pPr>
            <a:endParaRPr lang="fr-CH" dirty="0">
              <a:solidFill>
                <a:srgbClr val="0070C0"/>
              </a:solidFill>
            </a:endParaRPr>
          </a:p>
          <a:p>
            <a:pPr marL="0" indent="0">
              <a:buNone/>
            </a:pPr>
            <a:r>
              <a:rPr lang="fr-CH" dirty="0">
                <a:solidFill>
                  <a:srgbClr val="0070C0"/>
                </a:solidFill>
              </a:rPr>
              <a:t>Le bleu </a:t>
            </a:r>
            <a:r>
              <a:rPr lang="fr-CH" dirty="0"/>
              <a:t>ne doit pas être utilisé pour le marquage d'autres conducteurs. </a:t>
            </a:r>
          </a:p>
          <a:p>
            <a:pPr marL="0" indent="0">
              <a:buNone/>
            </a:pPr>
            <a:endParaRPr lang="fr-CH" dirty="0"/>
          </a:p>
          <a:p>
            <a:pPr marL="0" indent="0">
              <a:buNone/>
            </a:pPr>
            <a:r>
              <a:rPr lang="fr-CH" dirty="0"/>
              <a:t>Excepté les marquages bleus sur le conducteur PEN</a:t>
            </a:r>
          </a:p>
        </p:txBody>
      </p:sp>
      <p:sp>
        <p:nvSpPr>
          <p:cNvPr id="4" name="Explosion : 8 points 3">
            <a:extLst>
              <a:ext uri="{FF2B5EF4-FFF2-40B4-BE49-F238E27FC236}">
                <a16:creationId xmlns:a16="http://schemas.microsoft.com/office/drawing/2014/main" id="{2DC1E851-DDAE-23FA-6B1F-AF3FECE888FD}"/>
              </a:ext>
            </a:extLst>
          </p:cNvPr>
          <p:cNvSpPr/>
          <p:nvPr/>
        </p:nvSpPr>
        <p:spPr>
          <a:xfrm>
            <a:off x="9855200" y="83128"/>
            <a:ext cx="2235200" cy="1325564"/>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N5.2.1.1.</a:t>
            </a:r>
          </a:p>
          <a:p>
            <a:pPr algn="ctr"/>
            <a:r>
              <a:rPr lang="fr-CH" dirty="0"/>
              <a:t> p.183</a:t>
            </a:r>
          </a:p>
        </p:txBody>
      </p:sp>
    </p:spTree>
    <p:extLst>
      <p:ext uri="{BB962C8B-B14F-4D97-AF65-F5344CB8AC3E}">
        <p14:creationId xmlns:p14="http://schemas.microsoft.com/office/powerpoint/2010/main" val="1597169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17766E-E332-E756-DD70-A707B7895D42}"/>
              </a:ext>
            </a:extLst>
          </p:cNvPr>
          <p:cNvSpPr>
            <a:spLocks noGrp="1"/>
          </p:cNvSpPr>
          <p:nvPr>
            <p:ph type="title"/>
          </p:nvPr>
        </p:nvSpPr>
        <p:spPr/>
        <p:txBody>
          <a:bodyPr/>
          <a:lstStyle/>
          <a:p>
            <a:r>
              <a:rPr lang="fr-CH" dirty="0"/>
              <a:t>Le conducteur PE</a:t>
            </a:r>
          </a:p>
        </p:txBody>
      </p:sp>
      <p:sp>
        <p:nvSpPr>
          <p:cNvPr id="3" name="Espace réservé du contenu 2">
            <a:extLst>
              <a:ext uri="{FF2B5EF4-FFF2-40B4-BE49-F238E27FC236}">
                <a16:creationId xmlns:a16="http://schemas.microsoft.com/office/drawing/2014/main" id="{DE681154-BAF6-FC31-F7A0-EDE300F85CF7}"/>
              </a:ext>
            </a:extLst>
          </p:cNvPr>
          <p:cNvSpPr>
            <a:spLocks noGrp="1"/>
          </p:cNvSpPr>
          <p:nvPr>
            <p:ph idx="1"/>
          </p:nvPr>
        </p:nvSpPr>
        <p:spPr/>
        <p:txBody>
          <a:bodyPr>
            <a:normAutofit/>
          </a:bodyPr>
          <a:lstStyle/>
          <a:p>
            <a:pPr marL="0" indent="0">
              <a:buNone/>
            </a:pPr>
            <a:r>
              <a:rPr lang="fr-CH" dirty="0"/>
              <a:t>Les conducteurs de protection (PE) sont utilisés comme mesures de protection contre les courants de contact dangereux et doivent être repérés par la combinaison de deux couleurs </a:t>
            </a:r>
            <a:r>
              <a:rPr lang="fr-CH" dirty="0">
                <a:solidFill>
                  <a:srgbClr val="00B050"/>
                </a:solidFill>
              </a:rPr>
              <a:t>vert</a:t>
            </a:r>
            <a:r>
              <a:rPr lang="fr-CH" dirty="0"/>
              <a:t>/</a:t>
            </a:r>
            <a:r>
              <a:rPr lang="fr-CH" dirty="0">
                <a:solidFill>
                  <a:schemeClr val="accent4">
                    <a:lumMod val="60000"/>
                    <a:lumOff val="40000"/>
                  </a:schemeClr>
                </a:solidFill>
              </a:rPr>
              <a:t>jaune</a:t>
            </a:r>
            <a:r>
              <a:rPr lang="fr-CH" dirty="0"/>
              <a:t>. </a:t>
            </a:r>
            <a:r>
              <a:rPr lang="fr-CH" dirty="0">
                <a:solidFill>
                  <a:srgbClr val="FF0000"/>
                </a:solidFill>
              </a:rPr>
              <a:t>Cette combinaison de couleurs ne peut être utilisée dans aucun autre but</a:t>
            </a:r>
            <a:r>
              <a:rPr lang="fr-CH" dirty="0"/>
              <a:t>. Un conducteur de protection établit la liaison électrique à l'une des parties suivantes:</a:t>
            </a:r>
          </a:p>
          <a:p>
            <a:pPr marL="0" indent="0">
              <a:buNone/>
            </a:pPr>
            <a:r>
              <a:rPr lang="fr-CH" dirty="0"/>
              <a:t>- masses des matériels</a:t>
            </a:r>
          </a:p>
          <a:p>
            <a:pPr marL="0" indent="0">
              <a:buNone/>
            </a:pPr>
            <a:r>
              <a:rPr lang="fr-CH" dirty="0"/>
              <a:t>- éléments conducteurs étrangers</a:t>
            </a:r>
          </a:p>
          <a:p>
            <a:pPr marL="0" indent="0">
              <a:buNone/>
            </a:pPr>
            <a:r>
              <a:rPr lang="fr-CH" dirty="0"/>
              <a:t>- barre principale de mise à la terre</a:t>
            </a:r>
          </a:p>
        </p:txBody>
      </p:sp>
      <p:sp>
        <p:nvSpPr>
          <p:cNvPr id="4" name="Explosion : 8 points 3">
            <a:extLst>
              <a:ext uri="{FF2B5EF4-FFF2-40B4-BE49-F238E27FC236}">
                <a16:creationId xmlns:a16="http://schemas.microsoft.com/office/drawing/2014/main" id="{25556D56-44C6-A758-8A7D-90682A9A9BEF}"/>
              </a:ext>
            </a:extLst>
          </p:cNvPr>
          <p:cNvSpPr/>
          <p:nvPr/>
        </p:nvSpPr>
        <p:spPr>
          <a:xfrm>
            <a:off x="9855200" y="83128"/>
            <a:ext cx="2235200" cy="1325564"/>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N5.2.1.1.</a:t>
            </a:r>
          </a:p>
          <a:p>
            <a:pPr algn="ctr"/>
            <a:r>
              <a:rPr lang="fr-CH" dirty="0"/>
              <a:t> p.183</a:t>
            </a:r>
          </a:p>
        </p:txBody>
      </p:sp>
    </p:spTree>
    <p:extLst>
      <p:ext uri="{BB962C8B-B14F-4D97-AF65-F5344CB8AC3E}">
        <p14:creationId xmlns:p14="http://schemas.microsoft.com/office/powerpoint/2010/main" val="2115839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E0C8E5-1D7B-E8F0-3CF7-D86E0FE34B30}"/>
              </a:ext>
            </a:extLst>
          </p:cNvPr>
          <p:cNvSpPr>
            <a:spLocks noGrp="1"/>
          </p:cNvSpPr>
          <p:nvPr>
            <p:ph type="title"/>
          </p:nvPr>
        </p:nvSpPr>
        <p:spPr/>
        <p:txBody>
          <a:bodyPr/>
          <a:lstStyle/>
          <a:p>
            <a:r>
              <a:rPr lang="fr-CH" dirty="0"/>
              <a:t>Le conducteur PEN</a:t>
            </a:r>
          </a:p>
        </p:txBody>
      </p:sp>
      <p:sp>
        <p:nvSpPr>
          <p:cNvPr id="3" name="Espace réservé du contenu 2">
            <a:extLst>
              <a:ext uri="{FF2B5EF4-FFF2-40B4-BE49-F238E27FC236}">
                <a16:creationId xmlns:a16="http://schemas.microsoft.com/office/drawing/2014/main" id="{7E8006A7-AA5B-496D-B20B-45A2F6D434E4}"/>
              </a:ext>
            </a:extLst>
          </p:cNvPr>
          <p:cNvSpPr>
            <a:spLocks noGrp="1"/>
          </p:cNvSpPr>
          <p:nvPr>
            <p:ph idx="1"/>
          </p:nvPr>
        </p:nvSpPr>
        <p:spPr/>
        <p:txBody>
          <a:bodyPr>
            <a:normAutofit/>
          </a:bodyPr>
          <a:lstStyle/>
          <a:p>
            <a:pPr marL="0" indent="0">
              <a:buNone/>
            </a:pPr>
            <a:r>
              <a:rPr lang="fr-CH" dirty="0"/>
              <a:t>Les conducteurs PEN sont des conducteurs mis à la terre qui remplissent simultanément </a:t>
            </a:r>
            <a:r>
              <a:rPr lang="fr-CH" dirty="0">
                <a:solidFill>
                  <a:srgbClr val="FF0000"/>
                </a:solidFill>
              </a:rPr>
              <a:t>les fonctions du conducteur de protection PE et du conducteur neutre N</a:t>
            </a:r>
            <a:r>
              <a:rPr lang="fr-CH" dirty="0"/>
              <a:t>. </a:t>
            </a:r>
          </a:p>
          <a:p>
            <a:pPr marL="0" indent="0">
              <a:buNone/>
            </a:pPr>
            <a:r>
              <a:rPr lang="fr-CH" dirty="0"/>
              <a:t>Le conducteur PEN n'est par définition pas un conducteur actif, mais </a:t>
            </a:r>
            <a:r>
              <a:rPr lang="fr-CH" dirty="0">
                <a:solidFill>
                  <a:srgbClr val="FF0000"/>
                </a:solidFill>
              </a:rPr>
              <a:t>peut conduire du courant</a:t>
            </a:r>
            <a:r>
              <a:rPr lang="fr-CH" dirty="0"/>
              <a:t> en service.</a:t>
            </a:r>
          </a:p>
          <a:p>
            <a:pPr marL="0" indent="0">
              <a:buNone/>
            </a:pPr>
            <a:r>
              <a:rPr lang="fr-CH" dirty="0"/>
              <a:t> Lorsqu'il est isolé, il doit être identifié par la combinaison des couleurs </a:t>
            </a:r>
            <a:r>
              <a:rPr lang="fr-CH" dirty="0">
                <a:solidFill>
                  <a:srgbClr val="00B050"/>
                </a:solidFill>
              </a:rPr>
              <a:t>vert</a:t>
            </a:r>
            <a:r>
              <a:rPr lang="fr-CH" dirty="0"/>
              <a:t>/</a:t>
            </a:r>
            <a:r>
              <a:rPr lang="fr-CH" dirty="0">
                <a:solidFill>
                  <a:schemeClr val="accent4">
                    <a:lumMod val="60000"/>
                    <a:lumOff val="40000"/>
                  </a:schemeClr>
                </a:solidFill>
              </a:rPr>
              <a:t>jaune </a:t>
            </a:r>
            <a:r>
              <a:rPr lang="fr-CH" dirty="0"/>
              <a:t>sur toute sa longueur </a:t>
            </a:r>
            <a:r>
              <a:rPr lang="fr-CH" u="sng" dirty="0">
                <a:solidFill>
                  <a:srgbClr val="FF0000"/>
                </a:solidFill>
              </a:rPr>
              <a:t>avec un marquage bleu à ses extrémités.</a:t>
            </a:r>
          </a:p>
        </p:txBody>
      </p:sp>
      <p:sp>
        <p:nvSpPr>
          <p:cNvPr id="4" name="Explosion : 8 points 3">
            <a:extLst>
              <a:ext uri="{FF2B5EF4-FFF2-40B4-BE49-F238E27FC236}">
                <a16:creationId xmlns:a16="http://schemas.microsoft.com/office/drawing/2014/main" id="{38B2F3E3-284B-0F06-63BD-0776161EC8CC}"/>
              </a:ext>
            </a:extLst>
          </p:cNvPr>
          <p:cNvSpPr/>
          <p:nvPr/>
        </p:nvSpPr>
        <p:spPr>
          <a:xfrm>
            <a:off x="9855200" y="83128"/>
            <a:ext cx="2235200" cy="1325564"/>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N5.2.1.1.</a:t>
            </a:r>
          </a:p>
          <a:p>
            <a:pPr algn="ctr"/>
            <a:r>
              <a:rPr lang="fr-CH" dirty="0"/>
              <a:t> p.183</a:t>
            </a:r>
          </a:p>
        </p:txBody>
      </p:sp>
    </p:spTree>
    <p:extLst>
      <p:ext uri="{BB962C8B-B14F-4D97-AF65-F5344CB8AC3E}">
        <p14:creationId xmlns:p14="http://schemas.microsoft.com/office/powerpoint/2010/main" val="4272090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0296BF-B17C-A0A1-FE76-34D1BA7AD1B2}"/>
              </a:ext>
            </a:extLst>
          </p:cNvPr>
          <p:cNvSpPr>
            <a:spLocks noGrp="1"/>
          </p:cNvSpPr>
          <p:nvPr>
            <p:ph type="title"/>
          </p:nvPr>
        </p:nvSpPr>
        <p:spPr>
          <a:xfrm>
            <a:off x="343678" y="872580"/>
            <a:ext cx="10515600" cy="1325563"/>
          </a:xfrm>
        </p:spPr>
        <p:txBody>
          <a:bodyPr/>
          <a:lstStyle/>
          <a:p>
            <a:r>
              <a:rPr lang="fr-CH" dirty="0"/>
              <a:t>Mode de pose en fonction des situations</a:t>
            </a:r>
          </a:p>
        </p:txBody>
      </p:sp>
      <p:sp>
        <p:nvSpPr>
          <p:cNvPr id="3" name="Espace réservé du contenu 2">
            <a:extLst>
              <a:ext uri="{FF2B5EF4-FFF2-40B4-BE49-F238E27FC236}">
                <a16:creationId xmlns:a16="http://schemas.microsoft.com/office/drawing/2014/main" id="{D929E6AE-EB48-821A-77DD-31A4B0012A00}"/>
              </a:ext>
            </a:extLst>
          </p:cNvPr>
          <p:cNvSpPr>
            <a:spLocks noGrp="1"/>
          </p:cNvSpPr>
          <p:nvPr>
            <p:ph idx="1"/>
          </p:nvPr>
        </p:nvSpPr>
        <p:spPr/>
        <p:txBody>
          <a:bodyPr/>
          <a:lstStyle/>
          <a:p>
            <a:pPr marL="0" indent="0">
              <a:buNone/>
            </a:pPr>
            <a:r>
              <a:rPr lang="fr-CH" dirty="0"/>
              <a:t>			</a:t>
            </a:r>
          </a:p>
        </p:txBody>
      </p:sp>
      <p:pic>
        <p:nvPicPr>
          <p:cNvPr id="6" name="Image 5">
            <a:extLst>
              <a:ext uri="{FF2B5EF4-FFF2-40B4-BE49-F238E27FC236}">
                <a16:creationId xmlns:a16="http://schemas.microsoft.com/office/drawing/2014/main" id="{5E09959F-DD49-9392-3F1C-263E7BF5C60E}"/>
              </a:ext>
            </a:extLst>
          </p:cNvPr>
          <p:cNvPicPr>
            <a:picLocks noChangeAspect="1"/>
          </p:cNvPicPr>
          <p:nvPr/>
        </p:nvPicPr>
        <p:blipFill>
          <a:blip r:embed="rId2"/>
          <a:stretch>
            <a:fillRect/>
          </a:stretch>
        </p:blipFill>
        <p:spPr>
          <a:xfrm>
            <a:off x="3473377" y="2189112"/>
            <a:ext cx="5150701" cy="3987851"/>
          </a:xfrm>
          <a:prstGeom prst="rect">
            <a:avLst/>
          </a:prstGeom>
        </p:spPr>
      </p:pic>
      <p:sp>
        <p:nvSpPr>
          <p:cNvPr id="7" name="Explosion : 8 points 6">
            <a:extLst>
              <a:ext uri="{FF2B5EF4-FFF2-40B4-BE49-F238E27FC236}">
                <a16:creationId xmlns:a16="http://schemas.microsoft.com/office/drawing/2014/main" id="{A57735CD-5D13-FB23-91D7-52F2F91F85B2}"/>
              </a:ext>
            </a:extLst>
          </p:cNvPr>
          <p:cNvSpPr/>
          <p:nvPr/>
        </p:nvSpPr>
        <p:spPr>
          <a:xfrm>
            <a:off x="9855200" y="86241"/>
            <a:ext cx="2235200" cy="1325564"/>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N5.2.1.2.1</a:t>
            </a:r>
          </a:p>
          <a:p>
            <a:pPr algn="ctr"/>
            <a:r>
              <a:rPr lang="fr-CH" dirty="0"/>
              <a:t> p.187</a:t>
            </a:r>
          </a:p>
        </p:txBody>
      </p:sp>
    </p:spTree>
    <p:extLst>
      <p:ext uri="{BB962C8B-B14F-4D97-AF65-F5344CB8AC3E}">
        <p14:creationId xmlns:p14="http://schemas.microsoft.com/office/powerpoint/2010/main" val="381358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38EDB-2B01-E707-EE82-AA38525DAA7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DB1ECA4-66A9-0035-CE3D-BA0D8C62D262}"/>
              </a:ext>
            </a:extLst>
          </p:cNvPr>
          <p:cNvSpPr>
            <a:spLocks noGrp="1"/>
          </p:cNvSpPr>
          <p:nvPr>
            <p:ph type="title"/>
          </p:nvPr>
        </p:nvSpPr>
        <p:spPr>
          <a:xfrm>
            <a:off x="269033" y="681037"/>
            <a:ext cx="10515600" cy="1325563"/>
          </a:xfrm>
        </p:spPr>
        <p:txBody>
          <a:bodyPr/>
          <a:lstStyle/>
          <a:p>
            <a:r>
              <a:rPr lang="fr-CH" dirty="0"/>
              <a:t>Mode de pose en fonction des situations</a:t>
            </a:r>
          </a:p>
        </p:txBody>
      </p:sp>
      <p:sp>
        <p:nvSpPr>
          <p:cNvPr id="3" name="Espace réservé du contenu 2">
            <a:extLst>
              <a:ext uri="{FF2B5EF4-FFF2-40B4-BE49-F238E27FC236}">
                <a16:creationId xmlns:a16="http://schemas.microsoft.com/office/drawing/2014/main" id="{12A04045-23F9-EA78-665B-6E758ED1873B}"/>
              </a:ext>
            </a:extLst>
          </p:cNvPr>
          <p:cNvSpPr>
            <a:spLocks noGrp="1"/>
          </p:cNvSpPr>
          <p:nvPr>
            <p:ph idx="1"/>
          </p:nvPr>
        </p:nvSpPr>
        <p:spPr/>
        <p:txBody>
          <a:bodyPr/>
          <a:lstStyle/>
          <a:p>
            <a:endParaRPr lang="fr-CH" dirty="0"/>
          </a:p>
          <a:p>
            <a:pPr marL="0" indent="0">
              <a:buNone/>
            </a:pPr>
            <a:r>
              <a:rPr lang="fr-CH" dirty="0"/>
              <a:t>En cas de pose enterrée, les canalisations </a:t>
            </a:r>
            <a:r>
              <a:rPr lang="fr-CH" dirty="0">
                <a:solidFill>
                  <a:srgbClr val="FF0000"/>
                </a:solidFill>
              </a:rPr>
              <a:t>doivent être protégées par des conduits</a:t>
            </a:r>
            <a:r>
              <a:rPr lang="fr-CH" dirty="0"/>
              <a:t> ou canaux fermés, de telle sorte qu’ils puissent être aisément remplacés et qu’un endommagement soit exclu lors de travaux de fouilles et autres.</a:t>
            </a:r>
          </a:p>
          <a:p>
            <a:pPr marL="0" indent="0">
              <a:buNone/>
            </a:pPr>
            <a:endParaRPr lang="fr-CH" dirty="0"/>
          </a:p>
          <a:p>
            <a:pPr marL="0" indent="0">
              <a:buNone/>
            </a:pPr>
            <a:r>
              <a:rPr lang="fr-CH" dirty="0"/>
              <a:t>Distance : </a:t>
            </a:r>
            <a:r>
              <a:rPr lang="fr-CH" dirty="0">
                <a:solidFill>
                  <a:srgbClr val="FF0000"/>
                </a:solidFill>
              </a:rPr>
              <a:t>60 cm</a:t>
            </a:r>
            <a:r>
              <a:rPr lang="fr-CH" dirty="0"/>
              <a:t>				</a:t>
            </a:r>
          </a:p>
        </p:txBody>
      </p:sp>
      <p:pic>
        <p:nvPicPr>
          <p:cNvPr id="5" name="Image 4">
            <a:extLst>
              <a:ext uri="{FF2B5EF4-FFF2-40B4-BE49-F238E27FC236}">
                <a16:creationId xmlns:a16="http://schemas.microsoft.com/office/drawing/2014/main" id="{ACEE4E37-7C8E-1FA5-4AA4-A323E2D51E2E}"/>
              </a:ext>
            </a:extLst>
          </p:cNvPr>
          <p:cNvPicPr>
            <a:picLocks noChangeAspect="1"/>
          </p:cNvPicPr>
          <p:nvPr/>
        </p:nvPicPr>
        <p:blipFill>
          <a:blip r:embed="rId2"/>
          <a:stretch>
            <a:fillRect/>
          </a:stretch>
        </p:blipFill>
        <p:spPr>
          <a:xfrm>
            <a:off x="4058108" y="4581331"/>
            <a:ext cx="1356758" cy="1065223"/>
          </a:xfrm>
          <a:prstGeom prst="rect">
            <a:avLst/>
          </a:prstGeom>
        </p:spPr>
      </p:pic>
      <p:sp>
        <p:nvSpPr>
          <p:cNvPr id="4" name="Explosion : 8 points 3">
            <a:extLst>
              <a:ext uri="{FF2B5EF4-FFF2-40B4-BE49-F238E27FC236}">
                <a16:creationId xmlns:a16="http://schemas.microsoft.com/office/drawing/2014/main" id="{8C567B2A-38B5-AEE6-5473-B7E0C8CD9481}"/>
              </a:ext>
            </a:extLst>
          </p:cNvPr>
          <p:cNvSpPr/>
          <p:nvPr/>
        </p:nvSpPr>
        <p:spPr>
          <a:xfrm>
            <a:off x="9951617" y="111561"/>
            <a:ext cx="2235200" cy="1325564"/>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N5.2.1.2.3</a:t>
            </a:r>
          </a:p>
          <a:p>
            <a:pPr algn="ctr"/>
            <a:r>
              <a:rPr lang="fr-CH" dirty="0"/>
              <a:t> p.187</a:t>
            </a:r>
          </a:p>
        </p:txBody>
      </p:sp>
    </p:spTree>
    <p:extLst>
      <p:ext uri="{BB962C8B-B14F-4D97-AF65-F5344CB8AC3E}">
        <p14:creationId xmlns:p14="http://schemas.microsoft.com/office/powerpoint/2010/main" val="3526142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A2719-651A-87FF-D7C0-5EA128DFBC1C}"/>
              </a:ext>
            </a:extLst>
          </p:cNvPr>
          <p:cNvSpPr>
            <a:spLocks noGrp="1"/>
          </p:cNvSpPr>
          <p:nvPr>
            <p:ph type="title"/>
          </p:nvPr>
        </p:nvSpPr>
        <p:spPr/>
        <p:txBody>
          <a:bodyPr/>
          <a:lstStyle/>
          <a:p>
            <a:r>
              <a:rPr lang="fr-CH" dirty="0"/>
              <a:t>Type de tube</a:t>
            </a:r>
          </a:p>
        </p:txBody>
      </p:sp>
      <p:sp>
        <p:nvSpPr>
          <p:cNvPr id="3" name="Espace réservé du contenu 2">
            <a:extLst>
              <a:ext uri="{FF2B5EF4-FFF2-40B4-BE49-F238E27FC236}">
                <a16:creationId xmlns:a16="http://schemas.microsoft.com/office/drawing/2014/main" id="{FA56441C-C150-D815-71D9-274C6F0B1956}"/>
              </a:ext>
            </a:extLst>
          </p:cNvPr>
          <p:cNvSpPr>
            <a:spLocks noGrp="1"/>
          </p:cNvSpPr>
          <p:nvPr>
            <p:ph idx="1"/>
          </p:nvPr>
        </p:nvSpPr>
        <p:spPr>
          <a:xfrm>
            <a:off x="838198" y="1825625"/>
            <a:ext cx="11039765" cy="4351338"/>
          </a:xfrm>
        </p:spPr>
        <p:txBody>
          <a:bodyPr>
            <a:normAutofit/>
          </a:bodyPr>
          <a:lstStyle/>
          <a:p>
            <a:r>
              <a:rPr lang="fr-CH" dirty="0"/>
              <a:t>Tube TIT (KIR) : </a:t>
            </a:r>
            <a:r>
              <a:rPr lang="fr-CH" b="0" i="0" dirty="0">
                <a:solidFill>
                  <a:srgbClr val="000000"/>
                </a:solidFill>
                <a:effectLst/>
                <a:latin typeface="Arial" panose="020B0604020202020204" pitchFamily="34" charset="0"/>
              </a:rPr>
              <a:t>Rigide en matière synthétique, lisse, apte à être plié</a:t>
            </a:r>
          </a:p>
          <a:p>
            <a:endParaRPr lang="fr-CH" dirty="0">
              <a:solidFill>
                <a:srgbClr val="000000"/>
              </a:solidFill>
              <a:latin typeface="Arial" panose="020B0604020202020204" pitchFamily="34" charset="0"/>
            </a:endParaRPr>
          </a:p>
          <a:p>
            <a:endParaRPr lang="fr-CH" dirty="0">
              <a:solidFill>
                <a:srgbClr val="000000"/>
              </a:solidFill>
              <a:latin typeface="Arial" panose="020B0604020202020204" pitchFamily="34" charset="0"/>
            </a:endParaRPr>
          </a:p>
          <a:p>
            <a:pPr marL="0" indent="0">
              <a:buNone/>
            </a:pPr>
            <a:endParaRPr lang="fr-CH" dirty="0">
              <a:solidFill>
                <a:srgbClr val="000000"/>
              </a:solidFill>
              <a:latin typeface="Arial" panose="020B0604020202020204" pitchFamily="34" charset="0"/>
            </a:endParaRPr>
          </a:p>
          <a:p>
            <a:pPr marL="0" indent="0">
              <a:buNone/>
            </a:pPr>
            <a:endParaRPr lang="fr-CH" dirty="0">
              <a:solidFill>
                <a:srgbClr val="000000"/>
              </a:solidFill>
              <a:latin typeface="Arial" panose="020B0604020202020204" pitchFamily="34" charset="0"/>
            </a:endParaRPr>
          </a:p>
          <a:p>
            <a:r>
              <a:rPr lang="fr-CH" dirty="0"/>
              <a:t>Tube THD : </a:t>
            </a:r>
            <a:r>
              <a:rPr lang="fr-CH" b="0" i="0" dirty="0">
                <a:solidFill>
                  <a:srgbClr val="000000"/>
                </a:solidFill>
                <a:effectLst/>
                <a:latin typeface="Arial" panose="020B0604020202020204" pitchFamily="34" charset="0"/>
              </a:rPr>
              <a:t>Rigide en matière synthétique, lisse, pas apte à être plié</a:t>
            </a:r>
            <a:r>
              <a:rPr lang="fr-CH" dirty="0"/>
              <a:t> </a:t>
            </a:r>
          </a:p>
        </p:txBody>
      </p:sp>
      <p:pic>
        <p:nvPicPr>
          <p:cNvPr id="1026" name="Picture 2" descr="Tube TIT PM M63 grc - Otto Fischer SA - Grossiste en électrotechnique">
            <a:extLst>
              <a:ext uri="{FF2B5EF4-FFF2-40B4-BE49-F238E27FC236}">
                <a16:creationId xmlns:a16="http://schemas.microsoft.com/office/drawing/2014/main" id="{D0AD220C-8898-9B6B-E118-055FD4678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417" y="2397755"/>
            <a:ext cx="3417163" cy="1170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nepar Suisse - Tube THD M20 gris">
            <a:extLst>
              <a:ext uri="{FF2B5EF4-FFF2-40B4-BE49-F238E27FC236}">
                <a16:creationId xmlns:a16="http://schemas.microsoft.com/office/drawing/2014/main" id="{F2AE16EC-B527-8D45-75BC-C233658D1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8" y="5030001"/>
            <a:ext cx="2590800"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162FBA33-187F-53FB-815B-D6364224D4D6}"/>
              </a:ext>
            </a:extLst>
          </p:cNvPr>
          <p:cNvSpPr/>
          <p:nvPr/>
        </p:nvSpPr>
        <p:spPr>
          <a:xfrm>
            <a:off x="9260019" y="34495"/>
            <a:ext cx="2931981" cy="1791130"/>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N5.2.1. Tab.6</a:t>
            </a:r>
          </a:p>
          <a:p>
            <a:pPr algn="ctr"/>
            <a:r>
              <a:rPr lang="fr-CH" dirty="0"/>
              <a:t> p.188</a:t>
            </a:r>
          </a:p>
        </p:txBody>
      </p:sp>
    </p:spTree>
    <p:extLst>
      <p:ext uri="{BB962C8B-B14F-4D97-AF65-F5344CB8AC3E}">
        <p14:creationId xmlns:p14="http://schemas.microsoft.com/office/powerpoint/2010/main" val="1788521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499FEE0-B3E3-36C3-ACD9-54F5A71765AE}"/>
              </a:ext>
            </a:extLst>
          </p:cNvPr>
          <p:cNvSpPr>
            <a:spLocks noGrp="1"/>
          </p:cNvSpPr>
          <p:nvPr>
            <p:ph idx="1"/>
          </p:nvPr>
        </p:nvSpPr>
        <p:spPr/>
        <p:txBody>
          <a:bodyPr/>
          <a:lstStyle/>
          <a:p>
            <a:r>
              <a:rPr lang="fr-CH" dirty="0"/>
              <a:t>Tube ALU: </a:t>
            </a:r>
            <a:r>
              <a:rPr lang="fr-CH" b="0" i="0" dirty="0">
                <a:solidFill>
                  <a:srgbClr val="000000"/>
                </a:solidFill>
                <a:effectLst/>
                <a:latin typeface="Arial" panose="020B0604020202020204" pitchFamily="34" charset="0"/>
              </a:rPr>
              <a:t> </a:t>
            </a:r>
            <a:r>
              <a:rPr lang="fr-CH" b="0" i="0" dirty="0">
                <a:solidFill>
                  <a:srgbClr val="090909"/>
                </a:solidFill>
                <a:effectLst/>
                <a:latin typeface="Verdana" panose="020B0604030504040204" pitchFamily="34" charset="0"/>
              </a:rPr>
              <a:t>aluminium  rigide, aluminium sans manchon, longueurs de 3 m</a:t>
            </a:r>
            <a:endParaRPr lang="fr-CH" b="0" i="0" dirty="0">
              <a:solidFill>
                <a:srgbClr val="000000"/>
              </a:solidFill>
              <a:effectLst/>
              <a:latin typeface="Arial" panose="020B0604020202020204" pitchFamily="34" charset="0"/>
            </a:endParaRPr>
          </a:p>
          <a:p>
            <a:endParaRPr lang="fr-CH" dirty="0"/>
          </a:p>
        </p:txBody>
      </p:sp>
      <p:pic>
        <p:nvPicPr>
          <p:cNvPr id="4098" name="Picture 2" descr="Tube M20 alu 3m - Acheter sur HORNBACH">
            <a:extLst>
              <a:ext uri="{FF2B5EF4-FFF2-40B4-BE49-F238E27FC236}">
                <a16:creationId xmlns:a16="http://schemas.microsoft.com/office/drawing/2014/main" id="{803E404C-7E68-F013-F717-EEDA23BCA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790" y="2798618"/>
            <a:ext cx="3964420" cy="3171536"/>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A3F176F6-92F2-321B-A003-1A547C378A07}"/>
              </a:ext>
            </a:extLst>
          </p:cNvPr>
          <p:cNvSpPr/>
          <p:nvPr/>
        </p:nvSpPr>
        <p:spPr>
          <a:xfrm>
            <a:off x="9260019" y="34495"/>
            <a:ext cx="2931981" cy="1791130"/>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N5.2.1. Tab.6</a:t>
            </a:r>
          </a:p>
          <a:p>
            <a:pPr algn="ctr"/>
            <a:r>
              <a:rPr lang="fr-CH" dirty="0"/>
              <a:t> p.188</a:t>
            </a:r>
          </a:p>
        </p:txBody>
      </p:sp>
    </p:spTree>
    <p:extLst>
      <p:ext uri="{BB962C8B-B14F-4D97-AF65-F5344CB8AC3E}">
        <p14:creationId xmlns:p14="http://schemas.microsoft.com/office/powerpoint/2010/main" val="148183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4E9E2C-D8E7-1E46-C172-9C04F6C12DEE}"/>
              </a:ext>
            </a:extLst>
          </p:cNvPr>
          <p:cNvSpPr>
            <a:spLocks noGrp="1"/>
          </p:cNvSpPr>
          <p:nvPr>
            <p:ph type="title"/>
          </p:nvPr>
        </p:nvSpPr>
        <p:spPr/>
        <p:txBody>
          <a:bodyPr/>
          <a:lstStyle/>
          <a:p>
            <a:r>
              <a:rPr lang="fr-CH" dirty="0"/>
              <a:t>Le plus commun</a:t>
            </a:r>
          </a:p>
        </p:txBody>
      </p:sp>
      <p:sp>
        <p:nvSpPr>
          <p:cNvPr id="3" name="Espace réservé du contenu 2">
            <a:extLst>
              <a:ext uri="{FF2B5EF4-FFF2-40B4-BE49-F238E27FC236}">
                <a16:creationId xmlns:a16="http://schemas.microsoft.com/office/drawing/2014/main" id="{113F28AE-4EB3-3775-492B-AB831E1B7E53}"/>
              </a:ext>
            </a:extLst>
          </p:cNvPr>
          <p:cNvSpPr>
            <a:spLocks noGrp="1"/>
          </p:cNvSpPr>
          <p:nvPr>
            <p:ph idx="1"/>
          </p:nvPr>
        </p:nvSpPr>
        <p:spPr/>
        <p:txBody>
          <a:bodyPr>
            <a:normAutofit/>
          </a:bodyPr>
          <a:lstStyle/>
          <a:p>
            <a:r>
              <a:rPr lang="fr-CH" dirty="0"/>
              <a:t>Tube THFWG / KRFG ou ICTAAN: </a:t>
            </a:r>
          </a:p>
          <a:p>
            <a:endParaRPr lang="fr-CH" dirty="0"/>
          </a:p>
          <a:p>
            <a:endParaRPr lang="fr-CH" dirty="0"/>
          </a:p>
          <a:p>
            <a:endParaRPr lang="fr-CH" dirty="0"/>
          </a:p>
          <a:p>
            <a:endParaRPr lang="fr-CH" dirty="0"/>
          </a:p>
          <a:p>
            <a:endParaRPr lang="fr-CH" dirty="0"/>
          </a:p>
          <a:p>
            <a:endParaRPr lang="fr-CH" dirty="0"/>
          </a:p>
          <a:p>
            <a:pPr marL="0" indent="0">
              <a:buNone/>
            </a:pPr>
            <a:endParaRPr lang="fr-CH" dirty="0"/>
          </a:p>
        </p:txBody>
      </p:sp>
      <p:pic>
        <p:nvPicPr>
          <p:cNvPr id="3074" name="Picture 2">
            <a:extLst>
              <a:ext uri="{FF2B5EF4-FFF2-40B4-BE49-F238E27FC236}">
                <a16:creationId xmlns:a16="http://schemas.microsoft.com/office/drawing/2014/main" id="{26E26183-9573-2A79-1DCB-BE188C3E8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383" y="2622033"/>
            <a:ext cx="2171700" cy="3209925"/>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D5FDD05D-124E-3041-6CA8-3D872198CF6F}"/>
              </a:ext>
            </a:extLst>
          </p:cNvPr>
          <p:cNvSpPr/>
          <p:nvPr/>
        </p:nvSpPr>
        <p:spPr>
          <a:xfrm>
            <a:off x="9260019" y="34495"/>
            <a:ext cx="2931981" cy="1791130"/>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N5.2.1. Tab.6</a:t>
            </a:r>
          </a:p>
          <a:p>
            <a:pPr algn="ctr"/>
            <a:r>
              <a:rPr lang="fr-CH" dirty="0"/>
              <a:t> p.188</a:t>
            </a:r>
          </a:p>
        </p:txBody>
      </p:sp>
    </p:spTree>
    <p:extLst>
      <p:ext uri="{BB962C8B-B14F-4D97-AF65-F5344CB8AC3E}">
        <p14:creationId xmlns:p14="http://schemas.microsoft.com/office/powerpoint/2010/main" val="184540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2CD587AC-571F-E3C9-4483-0C5C662ED7E6}"/>
              </a:ext>
            </a:extLst>
          </p:cNvPr>
          <p:cNvPicPr>
            <a:picLocks noChangeAspect="1"/>
          </p:cNvPicPr>
          <p:nvPr/>
        </p:nvPicPr>
        <p:blipFill>
          <a:blip r:embed="rId2">
            <a:alphaModFix/>
          </a:blip>
          <a:srcRect t="16702" r="-1" b="32602"/>
          <a:stretch>
            <a:fillRect/>
          </a:stretch>
        </p:blipFill>
        <p:spPr>
          <a:xfrm>
            <a:off x="4547937" y="-5"/>
            <a:ext cx="7644062" cy="3681406"/>
          </a:xfrm>
          <a:prstGeom prst="rect">
            <a:avLst/>
          </a:prstGeom>
        </p:spPr>
      </p:pic>
      <p:pic>
        <p:nvPicPr>
          <p:cNvPr id="5" name="Picture 4" descr="Câbles colorés">
            <a:extLst>
              <a:ext uri="{FF2B5EF4-FFF2-40B4-BE49-F238E27FC236}">
                <a16:creationId xmlns:a16="http://schemas.microsoft.com/office/drawing/2014/main" id="{F7AB4670-B0AE-D5DD-63C7-DCB76380C547}"/>
              </a:ext>
            </a:extLst>
          </p:cNvPr>
          <p:cNvPicPr>
            <a:picLocks noChangeAspect="1"/>
          </p:cNvPicPr>
          <p:nvPr/>
        </p:nvPicPr>
        <p:blipFill rotWithShape="1">
          <a:blip r:embed="rId3"/>
          <a:srcRect t="21949" r="-1" b="5463"/>
          <a:stretch>
            <a:fillRect/>
          </a:stretch>
        </p:blipFill>
        <p:spPr>
          <a:xfrm>
            <a:off x="4547938" y="3681409"/>
            <a:ext cx="7644062" cy="3176595"/>
          </a:xfrm>
          <a:prstGeom prst="rect">
            <a:avLst/>
          </a:prstGeom>
        </p:spPr>
      </p:pic>
      <p:sp>
        <p:nvSpPr>
          <p:cNvPr id="22" name="Rectangle 2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EA2584-6873-5E4E-F12A-6C113BB9DEE2}"/>
              </a:ext>
            </a:extLst>
          </p:cNvPr>
          <p:cNvSpPr>
            <a:spLocks noGrp="1"/>
          </p:cNvSpPr>
          <p:nvPr>
            <p:ph type="ctrTitle"/>
          </p:nvPr>
        </p:nvSpPr>
        <p:spPr>
          <a:xfrm>
            <a:off x="838200" y="1115219"/>
            <a:ext cx="5395912" cy="2387600"/>
          </a:xfrm>
        </p:spPr>
        <p:txBody>
          <a:bodyPr>
            <a:normAutofit/>
          </a:bodyPr>
          <a:lstStyle/>
          <a:p>
            <a:pPr algn="l"/>
            <a:r>
              <a:rPr lang="fr-CH" sz="5000" b="1" i="0" u="none" strike="noStrike" baseline="0">
                <a:solidFill>
                  <a:schemeClr val="bg1"/>
                </a:solidFill>
                <a:latin typeface="Arial" panose="020B0604020202020204" pitchFamily="34" charset="0"/>
              </a:rPr>
              <a:t>Conducteurs et matériaux isolants</a:t>
            </a:r>
            <a:endParaRPr lang="fr-CH" sz="5000">
              <a:solidFill>
                <a:schemeClr val="bg1"/>
              </a:solidFill>
            </a:endParaRPr>
          </a:p>
        </p:txBody>
      </p:sp>
      <p:sp>
        <p:nvSpPr>
          <p:cNvPr id="3" name="Sous-titre 2">
            <a:extLst>
              <a:ext uri="{FF2B5EF4-FFF2-40B4-BE49-F238E27FC236}">
                <a16:creationId xmlns:a16="http://schemas.microsoft.com/office/drawing/2014/main" id="{C44E0CEE-C7F0-56F5-3420-90C05CE3CDEE}"/>
              </a:ext>
            </a:extLst>
          </p:cNvPr>
          <p:cNvSpPr>
            <a:spLocks noGrp="1"/>
          </p:cNvSpPr>
          <p:nvPr>
            <p:ph type="subTitle" idx="1"/>
          </p:nvPr>
        </p:nvSpPr>
        <p:spPr>
          <a:xfrm>
            <a:off x="838200" y="3902075"/>
            <a:ext cx="5395912" cy="1655762"/>
          </a:xfrm>
        </p:spPr>
        <p:txBody>
          <a:bodyPr>
            <a:normAutofit/>
          </a:bodyPr>
          <a:lstStyle/>
          <a:p>
            <a:pPr algn="l"/>
            <a:r>
              <a:rPr lang="fr-CH" sz="2000">
                <a:solidFill>
                  <a:schemeClr val="bg1"/>
                </a:solidFill>
              </a:rPr>
              <a:t>F2.8 </a:t>
            </a:r>
          </a:p>
        </p:txBody>
      </p:sp>
      <p:cxnSp>
        <p:nvCxnSpPr>
          <p:cNvPr id="24" name="Straight Connector 2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33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3173CE3-D24B-3D71-9EFE-C33E13588A99}"/>
              </a:ext>
            </a:extLst>
          </p:cNvPr>
          <p:cNvSpPr>
            <a:spLocks noGrp="1"/>
          </p:cNvSpPr>
          <p:nvPr>
            <p:ph idx="1"/>
          </p:nvPr>
        </p:nvSpPr>
        <p:spPr>
          <a:xfrm>
            <a:off x="838201" y="1825625"/>
            <a:ext cx="5092194" cy="4351338"/>
          </a:xfrm>
        </p:spPr>
        <p:txBody>
          <a:bodyPr>
            <a:normAutofit/>
          </a:bodyPr>
          <a:lstStyle/>
          <a:p>
            <a:r>
              <a:rPr lang="fr-CH" sz="2200" b="0" i="0" dirty="0">
                <a:effectLst/>
                <a:latin typeface="Arial" panose="020B0604020202020204" pitchFamily="34" charset="0"/>
              </a:rPr>
              <a:t>THF : en mat. synthétique à base de polyoléfine, pliable, lisse, reprend automatiquement sa forme initiale</a:t>
            </a:r>
          </a:p>
          <a:p>
            <a:endParaRPr lang="fr-CH" sz="2200" dirty="0">
              <a:latin typeface="Arial" panose="020B0604020202020204" pitchFamily="34" charset="0"/>
            </a:endParaRPr>
          </a:p>
          <a:p>
            <a:endParaRPr lang="fr-CH" sz="2200" dirty="0"/>
          </a:p>
          <a:p>
            <a:pPr marL="0" indent="0">
              <a:buNone/>
            </a:pPr>
            <a:endParaRPr lang="fr-CH" sz="2200" dirty="0"/>
          </a:p>
          <a:p>
            <a:pPr marL="0" indent="0">
              <a:buNone/>
            </a:pPr>
            <a:endParaRPr lang="fr-CH" sz="2200" dirty="0"/>
          </a:p>
          <a:p>
            <a:r>
              <a:rPr lang="fr-CH" sz="2200" b="0" i="0" dirty="0">
                <a:effectLst/>
                <a:latin typeface="Arial" panose="020B0604020202020204" pitchFamily="34" charset="0"/>
              </a:rPr>
              <a:t>THFW : en mat. synthétique à base de polyoléfine, pliable, lisse, reprend automatiquement sa forme initiale. </a:t>
            </a:r>
            <a:r>
              <a:rPr lang="fr-CH" sz="2200" b="0" i="0" dirty="0" err="1">
                <a:effectLst/>
                <a:latin typeface="Arial" panose="020B0604020202020204" pitchFamily="34" charset="0"/>
              </a:rPr>
              <a:t>Resistant</a:t>
            </a:r>
            <a:r>
              <a:rPr lang="fr-CH" sz="2200" b="0" i="0" dirty="0">
                <a:effectLst/>
                <a:latin typeface="Arial" panose="020B0604020202020204" pitchFamily="34" charset="0"/>
              </a:rPr>
              <a:t> </a:t>
            </a:r>
          </a:p>
          <a:p>
            <a:endParaRPr lang="fr-CH" sz="2200" b="0" i="0" dirty="0">
              <a:effectLst/>
              <a:latin typeface="Arial" panose="020B0604020202020204" pitchFamily="34" charset="0"/>
            </a:endParaRPr>
          </a:p>
          <a:p>
            <a:endParaRPr lang="fr-CH" sz="2200" dirty="0"/>
          </a:p>
        </p:txBody>
      </p:sp>
      <p:sp>
        <p:nvSpPr>
          <p:cNvPr id="2059" name="Oval 205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2" name="Picture 4">
            <a:extLst>
              <a:ext uri="{FF2B5EF4-FFF2-40B4-BE49-F238E27FC236}">
                <a16:creationId xmlns:a16="http://schemas.microsoft.com/office/drawing/2014/main" id="{C72694DC-8AA5-32C7-DF63-143D92ECEA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06" r="1" b="1"/>
          <a:stretch/>
        </p:blipFill>
        <p:spPr bwMode="auto">
          <a:xfrm>
            <a:off x="6165817" y="3878401"/>
            <a:ext cx="2895380" cy="2787095"/>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061" name="Arc 206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0" name="Picture 2">
            <a:extLst>
              <a:ext uri="{FF2B5EF4-FFF2-40B4-BE49-F238E27FC236}">
                <a16:creationId xmlns:a16="http://schemas.microsoft.com/office/drawing/2014/main" id="{0E025C0C-69F7-8D7E-B728-A1E22C62AE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0" r="2" b="2"/>
          <a:stretch/>
        </p:blipFill>
        <p:spPr bwMode="auto">
          <a:xfrm>
            <a:off x="6290384" y="588302"/>
            <a:ext cx="2895380" cy="2474643"/>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2" name="Explosion : 8 points 1">
            <a:extLst>
              <a:ext uri="{FF2B5EF4-FFF2-40B4-BE49-F238E27FC236}">
                <a16:creationId xmlns:a16="http://schemas.microsoft.com/office/drawing/2014/main" id="{E8C8B77E-68C3-E1C6-0CF9-D86EEC19DBD8}"/>
              </a:ext>
            </a:extLst>
          </p:cNvPr>
          <p:cNvSpPr/>
          <p:nvPr/>
        </p:nvSpPr>
        <p:spPr>
          <a:xfrm>
            <a:off x="9465364" y="2818421"/>
            <a:ext cx="2646247" cy="1635685"/>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N5.2.1. Tab.6</a:t>
            </a:r>
          </a:p>
          <a:p>
            <a:pPr algn="ctr"/>
            <a:r>
              <a:rPr lang="fr-CH" dirty="0"/>
              <a:t> p.188</a:t>
            </a:r>
          </a:p>
        </p:txBody>
      </p:sp>
    </p:spTree>
    <p:extLst>
      <p:ext uri="{BB962C8B-B14F-4D97-AF65-F5344CB8AC3E}">
        <p14:creationId xmlns:p14="http://schemas.microsoft.com/office/powerpoint/2010/main" val="303083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3B5F64-71D1-9470-354E-7A3724685495}"/>
              </a:ext>
            </a:extLst>
          </p:cNvPr>
          <p:cNvSpPr>
            <a:spLocks noGrp="1"/>
          </p:cNvSpPr>
          <p:nvPr>
            <p:ph type="title"/>
          </p:nvPr>
        </p:nvSpPr>
        <p:spPr>
          <a:xfrm>
            <a:off x="589560" y="856180"/>
            <a:ext cx="4560584" cy="1128068"/>
          </a:xfrm>
        </p:spPr>
        <p:txBody>
          <a:bodyPr anchor="ctr">
            <a:normAutofit/>
          </a:bodyPr>
          <a:lstStyle/>
          <a:p>
            <a:r>
              <a:rPr lang="fr-CH" sz="3700"/>
              <a:t>Nombre de fils dans un conduit</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075CFF6-2D4E-053F-0FD3-A10BDE3B8725}"/>
              </a:ext>
            </a:extLst>
          </p:cNvPr>
          <p:cNvSpPr>
            <a:spLocks noGrp="1"/>
          </p:cNvSpPr>
          <p:nvPr>
            <p:ph idx="1"/>
          </p:nvPr>
        </p:nvSpPr>
        <p:spPr>
          <a:xfrm>
            <a:off x="590719" y="2330505"/>
            <a:ext cx="4559425" cy="3979585"/>
          </a:xfrm>
        </p:spPr>
        <p:txBody>
          <a:bodyPr anchor="ctr">
            <a:normAutofit/>
          </a:bodyPr>
          <a:lstStyle/>
          <a:p>
            <a:r>
              <a:rPr lang="fr-CH" sz="2400" dirty="0"/>
              <a:t>Le diamètre du conduit doit être choisi de sorte à ce que les conducteurs puissent être tirés sans effort important ni endommagement</a:t>
            </a:r>
          </a:p>
          <a:p>
            <a:endParaRPr lang="fr-CH"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A4DB557-92C3-3D4B-9958-8AC8EF91989E}"/>
              </a:ext>
            </a:extLst>
          </p:cNvPr>
          <p:cNvPicPr>
            <a:picLocks noChangeAspect="1"/>
          </p:cNvPicPr>
          <p:nvPr/>
        </p:nvPicPr>
        <p:blipFill>
          <a:blip r:embed="rId2"/>
          <a:stretch>
            <a:fillRect/>
          </a:stretch>
        </p:blipFill>
        <p:spPr>
          <a:xfrm>
            <a:off x="5886507" y="643720"/>
            <a:ext cx="5640407" cy="5572142"/>
          </a:xfrm>
          <a:prstGeom prst="rect">
            <a:avLst/>
          </a:prstGeom>
        </p:spPr>
      </p:pic>
      <p:sp>
        <p:nvSpPr>
          <p:cNvPr id="4" name="Explosion : 8 points 3">
            <a:extLst>
              <a:ext uri="{FF2B5EF4-FFF2-40B4-BE49-F238E27FC236}">
                <a16:creationId xmlns:a16="http://schemas.microsoft.com/office/drawing/2014/main" id="{75199905-F14A-08BC-5B60-2D430AC773DD}"/>
              </a:ext>
            </a:extLst>
          </p:cNvPr>
          <p:cNvSpPr/>
          <p:nvPr/>
        </p:nvSpPr>
        <p:spPr>
          <a:xfrm>
            <a:off x="55053" y="5119396"/>
            <a:ext cx="2931981" cy="1791130"/>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N5.2.1. Tab.7</a:t>
            </a:r>
          </a:p>
          <a:p>
            <a:pPr algn="ctr"/>
            <a:r>
              <a:rPr lang="fr-CH" dirty="0"/>
              <a:t> p.189</a:t>
            </a:r>
          </a:p>
        </p:txBody>
      </p:sp>
    </p:spTree>
    <p:extLst>
      <p:ext uri="{BB962C8B-B14F-4D97-AF65-F5344CB8AC3E}">
        <p14:creationId xmlns:p14="http://schemas.microsoft.com/office/powerpoint/2010/main" val="3965037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000C8C-EFF8-46DE-B06D-1E683FC90FD0}"/>
              </a:ext>
            </a:extLst>
          </p:cNvPr>
          <p:cNvSpPr>
            <a:spLocks noGrp="1"/>
          </p:cNvSpPr>
          <p:nvPr>
            <p:ph type="title"/>
          </p:nvPr>
        </p:nvSpPr>
        <p:spPr/>
        <p:txBody>
          <a:bodyPr/>
          <a:lstStyle/>
          <a:p>
            <a:r>
              <a:rPr lang="fr-CH" dirty="0"/>
              <a:t>Pose de conduits et goulottes</a:t>
            </a:r>
          </a:p>
        </p:txBody>
      </p:sp>
      <p:sp>
        <p:nvSpPr>
          <p:cNvPr id="3" name="Espace réservé du contenu 2">
            <a:extLst>
              <a:ext uri="{FF2B5EF4-FFF2-40B4-BE49-F238E27FC236}">
                <a16:creationId xmlns:a16="http://schemas.microsoft.com/office/drawing/2014/main" id="{AB0F27CB-CF31-BAAF-B545-194FC72151DD}"/>
              </a:ext>
            </a:extLst>
          </p:cNvPr>
          <p:cNvSpPr>
            <a:spLocks noGrp="1"/>
          </p:cNvSpPr>
          <p:nvPr>
            <p:ph idx="1"/>
          </p:nvPr>
        </p:nvSpPr>
        <p:spPr/>
        <p:txBody>
          <a:bodyPr/>
          <a:lstStyle/>
          <a:p>
            <a:r>
              <a:rPr lang="fr-CH" dirty="0"/>
              <a:t>Plusieurs circuits sont admis dans un même conduit ou une même goulotte si tous les conducteurs sont </a:t>
            </a:r>
            <a:r>
              <a:rPr lang="fr-CH" dirty="0">
                <a:solidFill>
                  <a:srgbClr val="FF0000"/>
                </a:solidFill>
              </a:rPr>
              <a:t>isolés pour la tension assignée présente la plus élevée .</a:t>
            </a:r>
          </a:p>
          <a:p>
            <a:endParaRPr lang="fr-CH" dirty="0">
              <a:solidFill>
                <a:srgbClr val="FF0000"/>
              </a:solidFill>
            </a:endParaRPr>
          </a:p>
          <a:p>
            <a:r>
              <a:rPr lang="fr-CH" dirty="0"/>
              <a:t>Les conduits dans lesquels sont tirés les conducteurs </a:t>
            </a:r>
            <a:r>
              <a:rPr lang="fr-CH" dirty="0">
                <a:solidFill>
                  <a:srgbClr val="FF0000"/>
                </a:solidFill>
              </a:rPr>
              <a:t>doivent être reliés entre eux</a:t>
            </a:r>
            <a:r>
              <a:rPr lang="fr-CH" dirty="0"/>
              <a:t> par des manchons</a:t>
            </a:r>
          </a:p>
          <a:p>
            <a:pPr marL="0" indent="0">
              <a:buNone/>
            </a:pPr>
            <a:endParaRPr lang="fr-CH" dirty="0"/>
          </a:p>
          <a:p>
            <a:r>
              <a:rPr lang="fr-CH" dirty="0"/>
              <a:t>Les conduits combustibles doivent être intégralement enrobés dans des matériaux non combustibles.</a:t>
            </a:r>
          </a:p>
        </p:txBody>
      </p:sp>
      <p:sp>
        <p:nvSpPr>
          <p:cNvPr id="5" name="Explosion : 8 points 4">
            <a:extLst>
              <a:ext uri="{FF2B5EF4-FFF2-40B4-BE49-F238E27FC236}">
                <a16:creationId xmlns:a16="http://schemas.microsoft.com/office/drawing/2014/main" id="{247E3C46-B4E2-9B10-6841-8E9098A78EF4}"/>
              </a:ext>
            </a:extLst>
          </p:cNvPr>
          <p:cNvSpPr/>
          <p:nvPr/>
        </p:nvSpPr>
        <p:spPr>
          <a:xfrm>
            <a:off x="9260019" y="34495"/>
            <a:ext cx="2931981" cy="1791130"/>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N5.2.1.6</a:t>
            </a:r>
          </a:p>
          <a:p>
            <a:pPr algn="ctr"/>
            <a:r>
              <a:rPr lang="fr-CH" dirty="0"/>
              <a:t> p.189</a:t>
            </a:r>
          </a:p>
        </p:txBody>
      </p:sp>
    </p:spTree>
    <p:extLst>
      <p:ext uri="{BB962C8B-B14F-4D97-AF65-F5344CB8AC3E}">
        <p14:creationId xmlns:p14="http://schemas.microsoft.com/office/powerpoint/2010/main" val="2753551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re 1">
            <a:extLst>
              <a:ext uri="{FF2B5EF4-FFF2-40B4-BE49-F238E27FC236}">
                <a16:creationId xmlns:a16="http://schemas.microsoft.com/office/drawing/2014/main" id="{FB3EA77F-CEC7-854C-05EF-C9D88C618A6E}"/>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6600" kern="1200">
                <a:solidFill>
                  <a:schemeClr val="bg1"/>
                </a:solidFill>
                <a:latin typeface="+mj-lt"/>
                <a:ea typeface="+mj-ea"/>
                <a:cs typeface="+mj-cs"/>
              </a:rPr>
              <a:t>Suite</a:t>
            </a:r>
          </a:p>
        </p:txBody>
      </p:sp>
      <p:sp>
        <p:nvSpPr>
          <p:cNvPr id="3" name="Espace réservé du contenu 2">
            <a:extLst>
              <a:ext uri="{FF2B5EF4-FFF2-40B4-BE49-F238E27FC236}">
                <a16:creationId xmlns:a16="http://schemas.microsoft.com/office/drawing/2014/main" id="{25176581-502E-73D8-5E0D-0728F0249D27}"/>
              </a:ext>
            </a:extLst>
          </p:cNvPr>
          <p:cNvSpPr>
            <a:spLocks noGrp="1"/>
          </p:cNvSpPr>
          <p:nvPr>
            <p:ph idx="1"/>
          </p:nvPr>
        </p:nvSpPr>
        <p:spPr>
          <a:xfrm>
            <a:off x="1932902" y="3429000"/>
            <a:ext cx="8071697" cy="1655762"/>
          </a:xfrm>
        </p:spPr>
        <p:txBody>
          <a:bodyPr vert="horz" lIns="91440" tIns="45720" rIns="91440" bIns="45720" rtlCol="0">
            <a:normAutofit/>
          </a:bodyPr>
          <a:lstStyle/>
          <a:p>
            <a:pPr marL="0" indent="0">
              <a:buNone/>
            </a:pPr>
            <a:r>
              <a:rPr lang="en-US" sz="3200" kern="1200">
                <a:solidFill>
                  <a:schemeClr val="bg1"/>
                </a:solidFill>
                <a:latin typeface="+mn-lt"/>
                <a:ea typeface="+mn-ea"/>
                <a:cs typeface="+mn-cs"/>
              </a:rPr>
              <a:t>PIE CHAP.4</a:t>
            </a: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47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29230-9CB6-42F1-A0E0-3AEB69B3E8E2}"/>
              </a:ext>
            </a:extLst>
          </p:cNvPr>
          <p:cNvSpPr>
            <a:spLocks noGrp="1"/>
          </p:cNvSpPr>
          <p:nvPr>
            <p:ph type="title"/>
          </p:nvPr>
        </p:nvSpPr>
        <p:spPr/>
        <p:txBody>
          <a:bodyPr/>
          <a:lstStyle/>
          <a:p>
            <a:r>
              <a:rPr lang="fr-CH" dirty="0"/>
              <a:t>Sources</a:t>
            </a:r>
          </a:p>
        </p:txBody>
      </p:sp>
      <p:sp>
        <p:nvSpPr>
          <p:cNvPr id="3" name="Espace réservé du contenu 2">
            <a:extLst>
              <a:ext uri="{FF2B5EF4-FFF2-40B4-BE49-F238E27FC236}">
                <a16:creationId xmlns:a16="http://schemas.microsoft.com/office/drawing/2014/main" id="{486270F6-E2A4-44DF-A407-B4CC4C45D885}"/>
              </a:ext>
            </a:extLst>
          </p:cNvPr>
          <p:cNvSpPr>
            <a:spLocks noGrp="1"/>
          </p:cNvSpPr>
          <p:nvPr>
            <p:ph idx="1"/>
          </p:nvPr>
        </p:nvSpPr>
        <p:spPr/>
        <p:txBody>
          <a:bodyPr/>
          <a:lstStyle/>
          <a:p>
            <a:r>
              <a:rPr lang="fr-CH" dirty="0"/>
              <a:t>NIBT 2025, </a:t>
            </a:r>
            <a:r>
              <a:rPr lang="fr-CH" i="1" dirty="0"/>
              <a:t>Electro suisse</a:t>
            </a:r>
          </a:p>
          <a:p>
            <a:r>
              <a:rPr lang="fr-CH" dirty="0"/>
              <a:t>PowerPoint 2020, </a:t>
            </a:r>
            <a:r>
              <a:rPr lang="fr-CH" i="1" dirty="0"/>
              <a:t>Groupe E, GESA, IB-</a:t>
            </a:r>
            <a:r>
              <a:rPr lang="fr-CH" i="1" dirty="0" err="1"/>
              <a:t>murten</a:t>
            </a:r>
            <a:r>
              <a:rPr lang="fr-CH" i="1" dirty="0"/>
              <a:t>, ECAB</a:t>
            </a:r>
          </a:p>
        </p:txBody>
      </p:sp>
      <p:pic>
        <p:nvPicPr>
          <p:cNvPr id="5" name="Image 4">
            <a:extLst>
              <a:ext uri="{FF2B5EF4-FFF2-40B4-BE49-F238E27FC236}">
                <a16:creationId xmlns:a16="http://schemas.microsoft.com/office/drawing/2014/main" id="{F5115341-7435-43B5-8F44-63ED6A1793B7}"/>
              </a:ext>
            </a:extLst>
          </p:cNvPr>
          <p:cNvPicPr>
            <a:picLocks noChangeAspect="1"/>
          </p:cNvPicPr>
          <p:nvPr/>
        </p:nvPicPr>
        <p:blipFill>
          <a:blip r:embed="rId2"/>
          <a:stretch>
            <a:fillRect/>
          </a:stretch>
        </p:blipFill>
        <p:spPr>
          <a:xfrm>
            <a:off x="10397395" y="1825625"/>
            <a:ext cx="1461635" cy="4721080"/>
          </a:xfrm>
          <a:prstGeom prst="rect">
            <a:avLst/>
          </a:prstGeom>
        </p:spPr>
      </p:pic>
      <p:pic>
        <p:nvPicPr>
          <p:cNvPr id="2052" name="Picture 4" descr="Résultat de recherche d'images pour &quot;electrosuisse&quot;">
            <a:extLst>
              <a:ext uri="{FF2B5EF4-FFF2-40B4-BE49-F238E27FC236}">
                <a16:creationId xmlns:a16="http://schemas.microsoft.com/office/drawing/2014/main" id="{637D070C-45A8-42F4-B8DD-DD424174D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164" y="24996"/>
            <a:ext cx="2146300" cy="152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50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39">
            <a:extLst>
              <a:ext uri="{FF2B5EF4-FFF2-40B4-BE49-F238E27FC236}">
                <a16:creationId xmlns:a16="http://schemas.microsoft.com/office/drawing/2014/main" id="{1EE285D5-8110-4AE6-AF36-F83E457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2A455A2-1E78-0E9A-9B6E-BC44EE6863D2}"/>
              </a:ext>
            </a:extLst>
          </p:cNvPr>
          <p:cNvSpPr>
            <a:spLocks noGrp="1"/>
          </p:cNvSpPr>
          <p:nvPr>
            <p:ph type="title"/>
          </p:nvPr>
        </p:nvSpPr>
        <p:spPr>
          <a:xfrm>
            <a:off x="629328" y="464408"/>
            <a:ext cx="4399872" cy="1642533"/>
          </a:xfrm>
        </p:spPr>
        <p:txBody>
          <a:bodyPr anchor="b">
            <a:normAutofit/>
          </a:bodyPr>
          <a:lstStyle/>
          <a:p>
            <a:r>
              <a:rPr lang="fr-CH" sz="4200"/>
              <a:t>Les conducteurs et matériaux isolants</a:t>
            </a:r>
          </a:p>
        </p:txBody>
      </p:sp>
      <p:sp>
        <p:nvSpPr>
          <p:cNvPr id="104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328" y="2457800"/>
            <a:ext cx="3877056" cy="18288"/>
          </a:xfrm>
          <a:custGeom>
            <a:avLst/>
            <a:gdLst>
              <a:gd name="connsiteX0" fmla="*/ 0 w 3877056"/>
              <a:gd name="connsiteY0" fmla="*/ 0 h 18288"/>
              <a:gd name="connsiteX1" fmla="*/ 723717 w 3877056"/>
              <a:gd name="connsiteY1" fmla="*/ 0 h 18288"/>
              <a:gd name="connsiteX2" fmla="*/ 1447434 w 3877056"/>
              <a:gd name="connsiteY2" fmla="*/ 0 h 18288"/>
              <a:gd name="connsiteX3" fmla="*/ 1977299 w 3877056"/>
              <a:gd name="connsiteY3" fmla="*/ 0 h 18288"/>
              <a:gd name="connsiteX4" fmla="*/ 2623475 w 3877056"/>
              <a:gd name="connsiteY4" fmla="*/ 0 h 18288"/>
              <a:gd name="connsiteX5" fmla="*/ 3192109 w 3877056"/>
              <a:gd name="connsiteY5" fmla="*/ 0 h 18288"/>
              <a:gd name="connsiteX6" fmla="*/ 3877056 w 3877056"/>
              <a:gd name="connsiteY6" fmla="*/ 0 h 18288"/>
              <a:gd name="connsiteX7" fmla="*/ 3877056 w 3877056"/>
              <a:gd name="connsiteY7" fmla="*/ 18288 h 18288"/>
              <a:gd name="connsiteX8" fmla="*/ 3230880 w 3877056"/>
              <a:gd name="connsiteY8" fmla="*/ 18288 h 18288"/>
              <a:gd name="connsiteX9" fmla="*/ 2662245 w 3877056"/>
              <a:gd name="connsiteY9" fmla="*/ 18288 h 18288"/>
              <a:gd name="connsiteX10" fmla="*/ 2016069 w 3877056"/>
              <a:gd name="connsiteY10" fmla="*/ 18288 h 18288"/>
              <a:gd name="connsiteX11" fmla="*/ 1408664 w 3877056"/>
              <a:gd name="connsiteY11" fmla="*/ 18288 h 18288"/>
              <a:gd name="connsiteX12" fmla="*/ 840029 w 3877056"/>
              <a:gd name="connsiteY12" fmla="*/ 18288 h 18288"/>
              <a:gd name="connsiteX13" fmla="*/ 0 w 3877056"/>
              <a:gd name="connsiteY13" fmla="*/ 18288 h 18288"/>
              <a:gd name="connsiteX14" fmla="*/ 0 w 3877056"/>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18288" fill="none" extrusionOk="0">
                <a:moveTo>
                  <a:pt x="0" y="0"/>
                </a:moveTo>
                <a:cubicBezTo>
                  <a:pt x="155902" y="14477"/>
                  <a:pt x="567164" y="18992"/>
                  <a:pt x="723717" y="0"/>
                </a:cubicBezTo>
                <a:cubicBezTo>
                  <a:pt x="880270" y="-18992"/>
                  <a:pt x="1230427" y="-33316"/>
                  <a:pt x="1447434" y="0"/>
                </a:cubicBezTo>
                <a:cubicBezTo>
                  <a:pt x="1664441" y="33316"/>
                  <a:pt x="1866557" y="5702"/>
                  <a:pt x="1977299" y="0"/>
                </a:cubicBezTo>
                <a:cubicBezTo>
                  <a:pt x="2088041" y="-5702"/>
                  <a:pt x="2302485" y="24099"/>
                  <a:pt x="2623475" y="0"/>
                </a:cubicBezTo>
                <a:cubicBezTo>
                  <a:pt x="2944465" y="-24099"/>
                  <a:pt x="2993399" y="-19795"/>
                  <a:pt x="3192109" y="0"/>
                </a:cubicBezTo>
                <a:cubicBezTo>
                  <a:pt x="3390819" y="19795"/>
                  <a:pt x="3581349" y="-26551"/>
                  <a:pt x="3877056" y="0"/>
                </a:cubicBezTo>
                <a:cubicBezTo>
                  <a:pt x="3877095" y="7328"/>
                  <a:pt x="3877675" y="9982"/>
                  <a:pt x="3877056" y="18288"/>
                </a:cubicBezTo>
                <a:cubicBezTo>
                  <a:pt x="3576596" y="42394"/>
                  <a:pt x="3502355" y="16962"/>
                  <a:pt x="3230880" y="18288"/>
                </a:cubicBezTo>
                <a:cubicBezTo>
                  <a:pt x="2959405" y="19614"/>
                  <a:pt x="2924948" y="18543"/>
                  <a:pt x="2662245" y="18288"/>
                </a:cubicBezTo>
                <a:cubicBezTo>
                  <a:pt x="2399543" y="18033"/>
                  <a:pt x="2231855" y="26028"/>
                  <a:pt x="2016069" y="18288"/>
                </a:cubicBezTo>
                <a:cubicBezTo>
                  <a:pt x="1800283" y="10548"/>
                  <a:pt x="1665927" y="755"/>
                  <a:pt x="1408664" y="18288"/>
                </a:cubicBezTo>
                <a:cubicBezTo>
                  <a:pt x="1151402" y="35821"/>
                  <a:pt x="1016899" y="28407"/>
                  <a:pt x="840029" y="18288"/>
                </a:cubicBezTo>
                <a:cubicBezTo>
                  <a:pt x="663160" y="8169"/>
                  <a:pt x="304031" y="-14425"/>
                  <a:pt x="0" y="18288"/>
                </a:cubicBezTo>
                <a:cubicBezTo>
                  <a:pt x="-593" y="9736"/>
                  <a:pt x="244" y="6610"/>
                  <a:pt x="0" y="0"/>
                </a:cubicBezTo>
                <a:close/>
              </a:path>
              <a:path w="3877056" h="18288" stroke="0" extrusionOk="0">
                <a:moveTo>
                  <a:pt x="0" y="0"/>
                </a:moveTo>
                <a:cubicBezTo>
                  <a:pt x="205869" y="28368"/>
                  <a:pt x="460328" y="6409"/>
                  <a:pt x="646176" y="0"/>
                </a:cubicBezTo>
                <a:cubicBezTo>
                  <a:pt x="832024" y="-6409"/>
                  <a:pt x="1043494" y="26447"/>
                  <a:pt x="1331123" y="0"/>
                </a:cubicBezTo>
                <a:cubicBezTo>
                  <a:pt x="1618752" y="-26447"/>
                  <a:pt x="1675797" y="-26969"/>
                  <a:pt x="1938528" y="0"/>
                </a:cubicBezTo>
                <a:cubicBezTo>
                  <a:pt x="2201259" y="26969"/>
                  <a:pt x="2439942" y="23453"/>
                  <a:pt x="2662245" y="0"/>
                </a:cubicBezTo>
                <a:cubicBezTo>
                  <a:pt x="2884548" y="-23453"/>
                  <a:pt x="3094562" y="-7899"/>
                  <a:pt x="3308421" y="0"/>
                </a:cubicBezTo>
                <a:cubicBezTo>
                  <a:pt x="3522280" y="7899"/>
                  <a:pt x="3615459" y="3066"/>
                  <a:pt x="3877056" y="0"/>
                </a:cubicBezTo>
                <a:cubicBezTo>
                  <a:pt x="3877383" y="8595"/>
                  <a:pt x="3876984" y="13110"/>
                  <a:pt x="3877056" y="18288"/>
                </a:cubicBezTo>
                <a:cubicBezTo>
                  <a:pt x="3624575" y="4903"/>
                  <a:pt x="3478089" y="20597"/>
                  <a:pt x="3230880" y="18288"/>
                </a:cubicBezTo>
                <a:cubicBezTo>
                  <a:pt x="2983671" y="15979"/>
                  <a:pt x="2743376" y="19903"/>
                  <a:pt x="2507163" y="18288"/>
                </a:cubicBezTo>
                <a:cubicBezTo>
                  <a:pt x="2270950" y="16673"/>
                  <a:pt x="1992617" y="19013"/>
                  <a:pt x="1822216" y="18288"/>
                </a:cubicBezTo>
                <a:cubicBezTo>
                  <a:pt x="1651815" y="17563"/>
                  <a:pt x="1370782" y="42338"/>
                  <a:pt x="1253581" y="18288"/>
                </a:cubicBezTo>
                <a:cubicBezTo>
                  <a:pt x="1136380" y="-5762"/>
                  <a:pt x="854528" y="8046"/>
                  <a:pt x="723717" y="18288"/>
                </a:cubicBezTo>
                <a:cubicBezTo>
                  <a:pt x="592906" y="28530"/>
                  <a:pt x="166343" y="24405"/>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B1F49D1-B95E-ED1C-3C99-AE363AF7604D}"/>
              </a:ext>
            </a:extLst>
          </p:cNvPr>
          <p:cNvSpPr>
            <a:spLocks noGrp="1"/>
          </p:cNvSpPr>
          <p:nvPr>
            <p:ph idx="1"/>
          </p:nvPr>
        </p:nvSpPr>
        <p:spPr>
          <a:xfrm>
            <a:off x="629489" y="2741264"/>
            <a:ext cx="4404039" cy="3386399"/>
          </a:xfrm>
        </p:spPr>
        <p:txBody>
          <a:bodyPr>
            <a:normAutofit lnSpcReduction="10000"/>
          </a:bodyPr>
          <a:lstStyle/>
          <a:p>
            <a:pPr marL="0" indent="0">
              <a:buNone/>
            </a:pPr>
            <a:r>
              <a:rPr lang="fr-CH" sz="2200" i="1" dirty="0"/>
              <a:t>But des conducteurs : </a:t>
            </a:r>
          </a:p>
          <a:p>
            <a:pPr marL="0" indent="0">
              <a:buNone/>
            </a:pPr>
            <a:r>
              <a:rPr lang="fr-CH" sz="2200" dirty="0"/>
              <a:t>Transmission d'énergie </a:t>
            </a:r>
          </a:p>
          <a:p>
            <a:pPr marL="0" indent="0">
              <a:buNone/>
            </a:pPr>
            <a:r>
              <a:rPr lang="fr-CH" sz="2200" i="1" dirty="0"/>
              <a:t>But des isolants:</a:t>
            </a:r>
          </a:p>
          <a:p>
            <a:pPr marL="0" indent="0">
              <a:buNone/>
            </a:pPr>
            <a:r>
              <a:rPr lang="fr-CH" sz="2200" dirty="0"/>
              <a:t>Éviter les disfonctionnements, les accidents ou les incendies </a:t>
            </a:r>
          </a:p>
          <a:p>
            <a:pPr marL="0" indent="0">
              <a:buNone/>
            </a:pPr>
            <a:endParaRPr lang="fr-CH" sz="2200" dirty="0"/>
          </a:p>
          <a:p>
            <a:pPr marL="0" indent="0">
              <a:buNone/>
            </a:pPr>
            <a:r>
              <a:rPr lang="fr-CH" sz="2200" dirty="0">
                <a:solidFill>
                  <a:srgbClr val="FF0000"/>
                </a:solidFill>
              </a:rPr>
              <a:t>Attention au outil que vous utilisez et quand vous tirez fort sur un fil ou un câble.</a:t>
            </a:r>
          </a:p>
        </p:txBody>
      </p:sp>
      <p:pic>
        <p:nvPicPr>
          <p:cNvPr id="1028" name="Picture 4">
            <a:extLst>
              <a:ext uri="{FF2B5EF4-FFF2-40B4-BE49-F238E27FC236}">
                <a16:creationId xmlns:a16="http://schemas.microsoft.com/office/drawing/2014/main" id="{215F49BE-48E3-BD43-827D-D513BDAAC6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32" r="11748"/>
          <a:stretch/>
        </p:blipFill>
        <p:spPr bwMode="auto">
          <a:xfrm>
            <a:off x="5376648" y="448967"/>
            <a:ext cx="2800021" cy="2607952"/>
          </a:xfrm>
          <a:custGeom>
            <a:avLst/>
            <a:gdLst/>
            <a:ahLst/>
            <a:cxnLst/>
            <a:rect l="l" t="t" r="r" b="b"/>
            <a:pathLst>
              <a:path w="2800021" h="2607952">
                <a:moveTo>
                  <a:pt x="1896921" y="1283"/>
                </a:moveTo>
                <a:cubicBezTo>
                  <a:pt x="1964079" y="3763"/>
                  <a:pt x="2031133" y="9836"/>
                  <a:pt x="2097856" y="19493"/>
                </a:cubicBezTo>
                <a:cubicBezTo>
                  <a:pt x="2197875" y="35580"/>
                  <a:pt x="2298741" y="25628"/>
                  <a:pt x="2399244" y="18812"/>
                </a:cubicBezTo>
                <a:cubicBezTo>
                  <a:pt x="2520913" y="10497"/>
                  <a:pt x="2642460" y="5999"/>
                  <a:pt x="2764369" y="19631"/>
                </a:cubicBezTo>
                <a:lnTo>
                  <a:pt x="2781331" y="20066"/>
                </a:lnTo>
                <a:lnTo>
                  <a:pt x="2771027" y="223244"/>
                </a:lnTo>
                <a:cubicBezTo>
                  <a:pt x="2770027" y="306498"/>
                  <a:pt x="2772785" y="389724"/>
                  <a:pt x="2780906" y="472842"/>
                </a:cubicBezTo>
                <a:cubicBezTo>
                  <a:pt x="2793852" y="625932"/>
                  <a:pt x="2795719" y="779623"/>
                  <a:pt x="2786483" y="932933"/>
                </a:cubicBezTo>
                <a:cubicBezTo>
                  <a:pt x="2780058" y="1071462"/>
                  <a:pt x="2764299" y="1209772"/>
                  <a:pt x="2777754" y="1348629"/>
                </a:cubicBezTo>
                <a:cubicBezTo>
                  <a:pt x="2782361" y="1396405"/>
                  <a:pt x="2793512" y="1443308"/>
                  <a:pt x="2796058" y="1491412"/>
                </a:cubicBezTo>
                <a:cubicBezTo>
                  <a:pt x="2808180" y="1716767"/>
                  <a:pt x="2789997" y="1941359"/>
                  <a:pt x="2775088" y="2165950"/>
                </a:cubicBezTo>
                <a:cubicBezTo>
                  <a:pt x="2769633" y="2247759"/>
                  <a:pt x="2762966" y="2329567"/>
                  <a:pt x="2777876" y="2411376"/>
                </a:cubicBezTo>
                <a:cubicBezTo>
                  <a:pt x="2783785" y="2445894"/>
                  <a:pt x="2787349" y="2480670"/>
                  <a:pt x="2788562" y="2515512"/>
                </a:cubicBezTo>
                <a:lnTo>
                  <a:pt x="2785862" y="2598193"/>
                </a:lnTo>
                <a:lnTo>
                  <a:pt x="2765823" y="2598670"/>
                </a:lnTo>
                <a:cubicBezTo>
                  <a:pt x="2658539" y="2600165"/>
                  <a:pt x="2550823" y="2613972"/>
                  <a:pt x="2444081" y="2598670"/>
                </a:cubicBezTo>
                <a:cubicBezTo>
                  <a:pt x="2255735" y="2573645"/>
                  <a:pt x="2065408" y="2570205"/>
                  <a:pt x="1876379" y="2588429"/>
                </a:cubicBezTo>
                <a:cubicBezTo>
                  <a:pt x="1663187" y="2606148"/>
                  <a:pt x="1449075" y="2607414"/>
                  <a:pt x="1235711" y="2592226"/>
                </a:cubicBezTo>
                <a:cubicBezTo>
                  <a:pt x="1077655" y="2581411"/>
                  <a:pt x="919274" y="2573358"/>
                  <a:pt x="760677" y="2583023"/>
                </a:cubicBezTo>
                <a:cubicBezTo>
                  <a:pt x="699945" y="2586819"/>
                  <a:pt x="640728" y="2603387"/>
                  <a:pt x="580211" y="2605228"/>
                </a:cubicBezTo>
                <a:cubicBezTo>
                  <a:pt x="409739" y="2610520"/>
                  <a:pt x="239309" y="2608104"/>
                  <a:pt x="68912" y="2597979"/>
                </a:cubicBezTo>
                <a:lnTo>
                  <a:pt x="9851" y="2595036"/>
                </a:lnTo>
                <a:lnTo>
                  <a:pt x="14918" y="2533474"/>
                </a:lnTo>
                <a:cubicBezTo>
                  <a:pt x="24226" y="2470964"/>
                  <a:pt x="33057" y="2409078"/>
                  <a:pt x="21123" y="2345943"/>
                </a:cubicBezTo>
                <a:cubicBezTo>
                  <a:pt x="15873" y="2318439"/>
                  <a:pt x="11935" y="2290684"/>
                  <a:pt x="9189" y="2262929"/>
                </a:cubicBezTo>
                <a:cubicBezTo>
                  <a:pt x="3723" y="2192068"/>
                  <a:pt x="5681" y="2120806"/>
                  <a:pt x="15036" y="2050394"/>
                </a:cubicBezTo>
                <a:cubicBezTo>
                  <a:pt x="23988" y="1968631"/>
                  <a:pt x="9428" y="1886367"/>
                  <a:pt x="21362" y="1804853"/>
                </a:cubicBezTo>
                <a:cubicBezTo>
                  <a:pt x="29835" y="1739206"/>
                  <a:pt x="30157" y="1672681"/>
                  <a:pt x="22317" y="1606945"/>
                </a:cubicBezTo>
                <a:cubicBezTo>
                  <a:pt x="8211" y="1482675"/>
                  <a:pt x="9093" y="1357041"/>
                  <a:pt x="24942" y="1233009"/>
                </a:cubicBezTo>
                <a:cubicBezTo>
                  <a:pt x="34728" y="1160621"/>
                  <a:pt x="40337" y="1086110"/>
                  <a:pt x="22794" y="1015097"/>
                </a:cubicBezTo>
                <a:cubicBezTo>
                  <a:pt x="-18498" y="848195"/>
                  <a:pt x="5610" y="681043"/>
                  <a:pt x="22794" y="515015"/>
                </a:cubicBezTo>
                <a:cubicBezTo>
                  <a:pt x="33236" y="425851"/>
                  <a:pt x="33475" y="335698"/>
                  <a:pt x="23510" y="246472"/>
                </a:cubicBezTo>
                <a:cubicBezTo>
                  <a:pt x="14667" y="180579"/>
                  <a:pt x="9392" y="114270"/>
                  <a:pt x="7698" y="47862"/>
                </a:cubicBezTo>
                <a:lnTo>
                  <a:pt x="8577" y="16981"/>
                </a:lnTo>
                <a:lnTo>
                  <a:pt x="105876" y="19483"/>
                </a:lnTo>
                <a:cubicBezTo>
                  <a:pt x="269744" y="18941"/>
                  <a:pt x="433357" y="6953"/>
                  <a:pt x="596356" y="8998"/>
                </a:cubicBezTo>
                <a:cubicBezTo>
                  <a:pt x="687063" y="10088"/>
                  <a:pt x="777528" y="30535"/>
                  <a:pt x="868476" y="26719"/>
                </a:cubicBezTo>
                <a:cubicBezTo>
                  <a:pt x="1144104" y="15541"/>
                  <a:pt x="1419853" y="19221"/>
                  <a:pt x="1695360" y="4635"/>
                </a:cubicBezTo>
                <a:cubicBezTo>
                  <a:pt x="1762501" y="-82"/>
                  <a:pt x="1829763" y="-1196"/>
                  <a:pt x="1896921" y="1283"/>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Fil électrique 16mm2 - isolant abimé - 9 messages">
            <a:extLst>
              <a:ext uri="{FF2B5EF4-FFF2-40B4-BE49-F238E27FC236}">
                <a16:creationId xmlns:a16="http://schemas.microsoft.com/office/drawing/2014/main" id="{C088EFD9-AF6E-904F-23F7-D2BB486DA2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434" b="801"/>
          <a:stretch/>
        </p:blipFill>
        <p:spPr bwMode="auto">
          <a:xfrm>
            <a:off x="5371395" y="3215684"/>
            <a:ext cx="2809123" cy="3034623"/>
          </a:xfrm>
          <a:custGeom>
            <a:avLst/>
            <a:gdLst/>
            <a:ahLst/>
            <a:cxnLst/>
            <a:rect l="l" t="t" r="r" b="b"/>
            <a:pathLst>
              <a:path w="2809123" h="3034623">
                <a:moveTo>
                  <a:pt x="909359" y="1412"/>
                </a:moveTo>
                <a:cubicBezTo>
                  <a:pt x="958144" y="-855"/>
                  <a:pt x="1007041" y="-392"/>
                  <a:pt x="1055844" y="2812"/>
                </a:cubicBezTo>
                <a:cubicBezTo>
                  <a:pt x="1188892" y="11671"/>
                  <a:pt x="1321724" y="23752"/>
                  <a:pt x="1455098" y="27433"/>
                </a:cubicBezTo>
                <a:cubicBezTo>
                  <a:pt x="1585007" y="30886"/>
                  <a:pt x="1714916" y="19724"/>
                  <a:pt x="1844174" y="11211"/>
                </a:cubicBezTo>
                <a:cubicBezTo>
                  <a:pt x="2032760" y="-1215"/>
                  <a:pt x="2221452" y="7644"/>
                  <a:pt x="2410145" y="15353"/>
                </a:cubicBezTo>
                <a:cubicBezTo>
                  <a:pt x="2481555" y="18287"/>
                  <a:pt x="2552964" y="17014"/>
                  <a:pt x="2624374" y="15060"/>
                </a:cubicBezTo>
                <a:lnTo>
                  <a:pt x="2784992" y="11774"/>
                </a:lnTo>
                <a:lnTo>
                  <a:pt x="2785432" y="38761"/>
                </a:lnTo>
                <a:cubicBezTo>
                  <a:pt x="2800584" y="206742"/>
                  <a:pt x="2808948" y="374831"/>
                  <a:pt x="2808827" y="543247"/>
                </a:cubicBezTo>
                <a:cubicBezTo>
                  <a:pt x="2810305" y="612173"/>
                  <a:pt x="2806257" y="681111"/>
                  <a:pt x="2796705" y="749514"/>
                </a:cubicBezTo>
                <a:cubicBezTo>
                  <a:pt x="2780583" y="847684"/>
                  <a:pt x="2768461" y="946836"/>
                  <a:pt x="2778522" y="1046533"/>
                </a:cubicBezTo>
                <a:cubicBezTo>
                  <a:pt x="2785553" y="1115252"/>
                  <a:pt x="2789675" y="1183862"/>
                  <a:pt x="2789432" y="1252908"/>
                </a:cubicBezTo>
                <a:cubicBezTo>
                  <a:pt x="2789432" y="1411618"/>
                  <a:pt x="2787978" y="1570434"/>
                  <a:pt x="2791008" y="1729144"/>
                </a:cubicBezTo>
                <a:cubicBezTo>
                  <a:pt x="2793675" y="1870399"/>
                  <a:pt x="2799493" y="2011110"/>
                  <a:pt x="2784826" y="2152475"/>
                </a:cubicBezTo>
                <a:cubicBezTo>
                  <a:pt x="2763249" y="2361141"/>
                  <a:pt x="2770159" y="2570898"/>
                  <a:pt x="2772704" y="2780218"/>
                </a:cubicBezTo>
                <a:lnTo>
                  <a:pt x="2785201" y="3024103"/>
                </a:lnTo>
                <a:lnTo>
                  <a:pt x="2729575" y="3019707"/>
                </a:lnTo>
                <a:cubicBezTo>
                  <a:pt x="2664468" y="3010397"/>
                  <a:pt x="2600011" y="3001566"/>
                  <a:pt x="2534253" y="3013501"/>
                </a:cubicBezTo>
                <a:cubicBezTo>
                  <a:pt x="2505606" y="3018752"/>
                  <a:pt x="2476698" y="3022690"/>
                  <a:pt x="2447790" y="3025435"/>
                </a:cubicBezTo>
                <a:cubicBezTo>
                  <a:pt x="2373985" y="3030901"/>
                  <a:pt x="2299762" y="3028945"/>
                  <a:pt x="2226426" y="3019587"/>
                </a:cubicBezTo>
                <a:cubicBezTo>
                  <a:pt x="2141266" y="3010636"/>
                  <a:pt x="2055584" y="3025196"/>
                  <a:pt x="1970684" y="3013262"/>
                </a:cubicBezTo>
                <a:cubicBezTo>
                  <a:pt x="1902309" y="3004788"/>
                  <a:pt x="1833021" y="3004466"/>
                  <a:pt x="1764554" y="3012307"/>
                </a:cubicBezTo>
                <a:cubicBezTo>
                  <a:pt x="1635120" y="3026413"/>
                  <a:pt x="1504268" y="3025530"/>
                  <a:pt x="1375082" y="3009682"/>
                </a:cubicBezTo>
                <a:cubicBezTo>
                  <a:pt x="1299687" y="2999895"/>
                  <a:pt x="1222081" y="2994286"/>
                  <a:pt x="1148118" y="3011830"/>
                </a:cubicBezTo>
                <a:cubicBezTo>
                  <a:pt x="974281" y="3053123"/>
                  <a:pt x="800184" y="3029015"/>
                  <a:pt x="627259" y="3011830"/>
                </a:cubicBezTo>
                <a:cubicBezTo>
                  <a:pt x="534391" y="3001387"/>
                  <a:pt x="440493" y="3001148"/>
                  <a:pt x="347559" y="3011113"/>
                </a:cubicBezTo>
                <a:cubicBezTo>
                  <a:pt x="278929" y="3019957"/>
                  <a:pt x="209866" y="3025232"/>
                  <a:pt x="140699" y="3026927"/>
                </a:cubicBezTo>
                <a:lnTo>
                  <a:pt x="44501" y="3024299"/>
                </a:lnTo>
                <a:lnTo>
                  <a:pt x="26973" y="2893528"/>
                </a:lnTo>
                <a:cubicBezTo>
                  <a:pt x="-4174" y="2764506"/>
                  <a:pt x="-10619" y="2635110"/>
                  <a:pt x="19693" y="2504963"/>
                </a:cubicBezTo>
                <a:cubicBezTo>
                  <a:pt x="48311" y="2384006"/>
                  <a:pt x="46914" y="2257385"/>
                  <a:pt x="15637" y="2137152"/>
                </a:cubicBezTo>
                <a:cubicBezTo>
                  <a:pt x="8714" y="2106022"/>
                  <a:pt x="4478" y="2074304"/>
                  <a:pt x="2986" y="2042386"/>
                </a:cubicBezTo>
                <a:cubicBezTo>
                  <a:pt x="-6442" y="1925867"/>
                  <a:pt x="9430" y="1810973"/>
                  <a:pt x="22676" y="1695829"/>
                </a:cubicBezTo>
                <a:cubicBezTo>
                  <a:pt x="31508" y="1622442"/>
                  <a:pt x="44993" y="1548304"/>
                  <a:pt x="22676" y="1475668"/>
                </a:cubicBezTo>
                <a:cubicBezTo>
                  <a:pt x="7389" y="1425047"/>
                  <a:pt x="3989" y="1371313"/>
                  <a:pt x="12773" y="1319017"/>
                </a:cubicBezTo>
                <a:cubicBezTo>
                  <a:pt x="27582" y="1226202"/>
                  <a:pt x="30672" y="1131749"/>
                  <a:pt x="21961" y="1038096"/>
                </a:cubicBezTo>
                <a:cubicBezTo>
                  <a:pt x="16209" y="976348"/>
                  <a:pt x="17092" y="914112"/>
                  <a:pt x="24587" y="852564"/>
                </a:cubicBezTo>
                <a:cubicBezTo>
                  <a:pt x="34491" y="769801"/>
                  <a:pt x="49886" y="685536"/>
                  <a:pt x="31150" y="602524"/>
                </a:cubicBezTo>
                <a:cubicBezTo>
                  <a:pt x="1315" y="470626"/>
                  <a:pt x="7282" y="338854"/>
                  <a:pt x="19217" y="205958"/>
                </a:cubicBezTo>
                <a:cubicBezTo>
                  <a:pt x="23692" y="156512"/>
                  <a:pt x="28406" y="106785"/>
                  <a:pt x="29763" y="56918"/>
                </a:cubicBezTo>
                <a:lnTo>
                  <a:pt x="29335" y="22484"/>
                </a:lnTo>
                <a:lnTo>
                  <a:pt x="182423" y="11326"/>
                </a:lnTo>
                <a:cubicBezTo>
                  <a:pt x="307134" y="-180"/>
                  <a:pt x="431415" y="11326"/>
                  <a:pt x="556126" y="18689"/>
                </a:cubicBezTo>
                <a:cubicBezTo>
                  <a:pt x="625195" y="22602"/>
                  <a:pt x="694588" y="27319"/>
                  <a:pt x="763549" y="16388"/>
                </a:cubicBezTo>
                <a:cubicBezTo>
                  <a:pt x="811902" y="8674"/>
                  <a:pt x="860574" y="3678"/>
                  <a:pt x="909359" y="1412"/>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Gaine fil neutre et terre abimé. [Résolu]">
            <a:extLst>
              <a:ext uri="{FF2B5EF4-FFF2-40B4-BE49-F238E27FC236}">
                <a16:creationId xmlns:a16="http://schemas.microsoft.com/office/drawing/2014/main" id="{02DBC858-7902-55F6-05B2-A9661AA0C7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49" r="-3" b="10838"/>
          <a:stretch/>
        </p:blipFill>
        <p:spPr bwMode="auto">
          <a:xfrm>
            <a:off x="8344949" y="453323"/>
            <a:ext cx="3451906" cy="3553662"/>
          </a:xfrm>
          <a:custGeom>
            <a:avLst/>
            <a:gdLst/>
            <a:ahLst/>
            <a:cxnLst/>
            <a:rect l="l" t="t" r="r" b="b"/>
            <a:pathLst>
              <a:path w="3451906" h="3553662">
                <a:moveTo>
                  <a:pt x="723689" y="906"/>
                </a:moveTo>
                <a:cubicBezTo>
                  <a:pt x="772066" y="2729"/>
                  <a:pt x="820443" y="7023"/>
                  <a:pt x="868820" y="11181"/>
                </a:cubicBezTo>
                <a:cubicBezTo>
                  <a:pt x="1039107" y="26039"/>
                  <a:pt x="1209273" y="19359"/>
                  <a:pt x="1379198" y="8454"/>
                </a:cubicBezTo>
                <a:cubicBezTo>
                  <a:pt x="1496186" y="1474"/>
                  <a:pt x="1613486" y="5305"/>
                  <a:pt x="1729930" y="19904"/>
                </a:cubicBezTo>
                <a:lnTo>
                  <a:pt x="1770732" y="22354"/>
                </a:lnTo>
                <a:lnTo>
                  <a:pt x="1793470" y="25525"/>
                </a:lnTo>
                <a:lnTo>
                  <a:pt x="1895014" y="29765"/>
                </a:lnTo>
                <a:lnTo>
                  <a:pt x="1895984" y="30265"/>
                </a:lnTo>
                <a:lnTo>
                  <a:pt x="1908078" y="30265"/>
                </a:lnTo>
                <a:lnTo>
                  <a:pt x="1909048" y="29667"/>
                </a:lnTo>
                <a:lnTo>
                  <a:pt x="2008240" y="25525"/>
                </a:lnTo>
                <a:lnTo>
                  <a:pt x="2081672" y="15283"/>
                </a:lnTo>
                <a:lnTo>
                  <a:pt x="2184918" y="9562"/>
                </a:lnTo>
                <a:cubicBezTo>
                  <a:pt x="2268544" y="8356"/>
                  <a:pt x="2352209" y="10573"/>
                  <a:pt x="2435750" y="16224"/>
                </a:cubicBezTo>
                <a:cubicBezTo>
                  <a:pt x="2589588" y="24540"/>
                  <a:pt x="2743185" y="15952"/>
                  <a:pt x="2896904" y="5864"/>
                </a:cubicBezTo>
                <a:cubicBezTo>
                  <a:pt x="2988276" y="-133"/>
                  <a:pt x="3079618" y="1639"/>
                  <a:pt x="3170959" y="5268"/>
                </a:cubicBezTo>
                <a:lnTo>
                  <a:pt x="3437940" y="15543"/>
                </a:lnTo>
                <a:lnTo>
                  <a:pt x="3440062" y="77084"/>
                </a:lnTo>
                <a:cubicBezTo>
                  <a:pt x="3439759" y="207598"/>
                  <a:pt x="3426999" y="337557"/>
                  <a:pt x="3419542" y="467764"/>
                </a:cubicBezTo>
                <a:cubicBezTo>
                  <a:pt x="3416314" y="527314"/>
                  <a:pt x="3411472" y="587156"/>
                  <a:pt x="3410666" y="646723"/>
                </a:cubicBezTo>
                <a:cubicBezTo>
                  <a:pt x="3409858" y="706293"/>
                  <a:pt x="3413086" y="765586"/>
                  <a:pt x="3425999" y="824040"/>
                </a:cubicBezTo>
                <a:cubicBezTo>
                  <a:pt x="3458153" y="973974"/>
                  <a:pt x="3447305" y="1120693"/>
                  <a:pt x="3425999" y="1269168"/>
                </a:cubicBezTo>
                <a:cubicBezTo>
                  <a:pt x="3415281" y="1344279"/>
                  <a:pt x="3402111" y="1421878"/>
                  <a:pt x="3425353" y="1494944"/>
                </a:cubicBezTo>
                <a:cubicBezTo>
                  <a:pt x="3464867" y="1616236"/>
                  <a:pt x="3452342" y="1736506"/>
                  <a:pt x="3438266" y="1858381"/>
                </a:cubicBezTo>
                <a:cubicBezTo>
                  <a:pt x="3429228" y="1937294"/>
                  <a:pt x="3419930" y="2017084"/>
                  <a:pt x="3430518" y="2095996"/>
                </a:cubicBezTo>
                <a:cubicBezTo>
                  <a:pt x="3446660" y="2216411"/>
                  <a:pt x="3439170" y="2335949"/>
                  <a:pt x="3431293" y="2456072"/>
                </a:cubicBezTo>
                <a:cubicBezTo>
                  <a:pt x="3426129" y="2537469"/>
                  <a:pt x="3413086" y="2619889"/>
                  <a:pt x="3430002" y="2700556"/>
                </a:cubicBezTo>
                <a:cubicBezTo>
                  <a:pt x="3441812" y="2765790"/>
                  <a:pt x="3444254" y="2832749"/>
                  <a:pt x="3437233" y="2898861"/>
                </a:cubicBezTo>
                <a:cubicBezTo>
                  <a:pt x="3429485" y="3003493"/>
                  <a:pt x="3415798" y="3108125"/>
                  <a:pt x="3435297" y="3213050"/>
                </a:cubicBezTo>
                <a:cubicBezTo>
                  <a:pt x="3445497" y="3268582"/>
                  <a:pt x="3441754" y="3324843"/>
                  <a:pt x="3438137" y="3380812"/>
                </a:cubicBezTo>
                <a:lnTo>
                  <a:pt x="3429447" y="3533975"/>
                </a:lnTo>
                <a:lnTo>
                  <a:pt x="3428457" y="3533971"/>
                </a:lnTo>
                <a:cubicBezTo>
                  <a:pt x="3362736" y="3534214"/>
                  <a:pt x="3297429" y="3530092"/>
                  <a:pt x="3232020" y="3523062"/>
                </a:cubicBezTo>
                <a:cubicBezTo>
                  <a:pt x="3137124" y="3513000"/>
                  <a:pt x="3042746" y="3525122"/>
                  <a:pt x="2949304" y="3541245"/>
                </a:cubicBezTo>
                <a:cubicBezTo>
                  <a:pt x="2884196" y="3550796"/>
                  <a:pt x="2818577" y="3554844"/>
                  <a:pt x="2752970" y="3553366"/>
                </a:cubicBezTo>
                <a:cubicBezTo>
                  <a:pt x="2592664" y="3553487"/>
                  <a:pt x="2432670" y="3545124"/>
                  <a:pt x="2272778" y="3529971"/>
                </a:cubicBezTo>
                <a:cubicBezTo>
                  <a:pt x="2213920" y="3526298"/>
                  <a:pt x="2154916" y="3527959"/>
                  <a:pt x="2096275" y="3534941"/>
                </a:cubicBezTo>
                <a:cubicBezTo>
                  <a:pt x="2030066" y="3541923"/>
                  <a:pt x="1963369" y="3539486"/>
                  <a:pt x="1897658" y="3527668"/>
                </a:cubicBezTo>
                <a:cubicBezTo>
                  <a:pt x="1858723" y="3520213"/>
                  <a:pt x="1819789" y="3518153"/>
                  <a:pt x="1780854" y="3518637"/>
                </a:cubicBezTo>
                <a:cubicBezTo>
                  <a:pt x="1741920" y="3519123"/>
                  <a:pt x="1702985" y="3522153"/>
                  <a:pt x="1664051" y="3524880"/>
                </a:cubicBezTo>
                <a:cubicBezTo>
                  <a:pt x="1450275" y="3539790"/>
                  <a:pt x="1236498" y="3557973"/>
                  <a:pt x="1021996" y="3545850"/>
                </a:cubicBezTo>
                <a:cubicBezTo>
                  <a:pt x="976208" y="3543304"/>
                  <a:pt x="931564" y="3532154"/>
                  <a:pt x="886089" y="3527546"/>
                </a:cubicBezTo>
                <a:cubicBezTo>
                  <a:pt x="753918" y="3514091"/>
                  <a:pt x="622269" y="3529851"/>
                  <a:pt x="490410" y="3536275"/>
                </a:cubicBezTo>
                <a:cubicBezTo>
                  <a:pt x="344484" y="3545511"/>
                  <a:pt x="198194" y="3543645"/>
                  <a:pt x="52476" y="3530699"/>
                </a:cubicBezTo>
                <a:lnTo>
                  <a:pt x="16096" y="3528137"/>
                </a:lnTo>
                <a:lnTo>
                  <a:pt x="13820" y="3457111"/>
                </a:lnTo>
                <a:cubicBezTo>
                  <a:pt x="6425" y="3369848"/>
                  <a:pt x="-1454" y="3282586"/>
                  <a:pt x="8728" y="3195323"/>
                </a:cubicBezTo>
                <a:cubicBezTo>
                  <a:pt x="18037" y="3120746"/>
                  <a:pt x="19541" y="3045559"/>
                  <a:pt x="13214" y="2970732"/>
                </a:cubicBezTo>
                <a:cubicBezTo>
                  <a:pt x="6911" y="2888880"/>
                  <a:pt x="6911" y="2806721"/>
                  <a:pt x="13214" y="2724870"/>
                </a:cubicBezTo>
                <a:cubicBezTo>
                  <a:pt x="18062" y="2646442"/>
                  <a:pt x="26184" y="2567797"/>
                  <a:pt x="17457" y="2489589"/>
                </a:cubicBezTo>
                <a:cubicBezTo>
                  <a:pt x="5335" y="2379639"/>
                  <a:pt x="9335" y="2270015"/>
                  <a:pt x="16729" y="2160282"/>
                </a:cubicBezTo>
                <a:cubicBezTo>
                  <a:pt x="22790" y="2069639"/>
                  <a:pt x="31640" y="1978667"/>
                  <a:pt x="17335" y="1888460"/>
                </a:cubicBezTo>
                <a:cubicBezTo>
                  <a:pt x="159" y="1768104"/>
                  <a:pt x="-4267" y="1646557"/>
                  <a:pt x="4122" y="1525448"/>
                </a:cubicBezTo>
                <a:cubicBezTo>
                  <a:pt x="17093" y="1276969"/>
                  <a:pt x="13820" y="1028271"/>
                  <a:pt x="23760" y="779682"/>
                </a:cubicBezTo>
                <a:cubicBezTo>
                  <a:pt x="27153" y="697655"/>
                  <a:pt x="8971" y="616065"/>
                  <a:pt x="8002" y="534256"/>
                </a:cubicBezTo>
                <a:cubicBezTo>
                  <a:pt x="6790" y="436250"/>
                  <a:pt x="11124" y="337998"/>
                  <a:pt x="14291" y="239596"/>
                </a:cubicBezTo>
                <a:lnTo>
                  <a:pt x="13744" y="13183"/>
                </a:lnTo>
                <a:lnTo>
                  <a:pt x="56934" y="10499"/>
                </a:lnTo>
                <a:cubicBezTo>
                  <a:pt x="147688" y="3411"/>
                  <a:pt x="238784" y="3411"/>
                  <a:pt x="329538" y="10499"/>
                </a:cubicBezTo>
                <a:cubicBezTo>
                  <a:pt x="412505" y="17614"/>
                  <a:pt x="495870" y="15924"/>
                  <a:pt x="578558" y="5455"/>
                </a:cubicBezTo>
                <a:cubicBezTo>
                  <a:pt x="626936" y="-270"/>
                  <a:pt x="675313" y="-917"/>
                  <a:pt x="723689" y="906"/>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Comment réparer un câble d'iphone comme un PRO? – Kom1Pro">
            <a:extLst>
              <a:ext uri="{FF2B5EF4-FFF2-40B4-BE49-F238E27FC236}">
                <a16:creationId xmlns:a16="http://schemas.microsoft.com/office/drawing/2014/main" id="{7EDF6F26-72E7-4DD0-5742-A10A7D980B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218" r="8380" b="3"/>
          <a:stretch/>
        </p:blipFill>
        <p:spPr bwMode="auto">
          <a:xfrm>
            <a:off x="8350554" y="4171427"/>
            <a:ext cx="3434858" cy="2084130"/>
          </a:xfrm>
          <a:custGeom>
            <a:avLst/>
            <a:gdLst/>
            <a:ahLst/>
            <a:cxnLst/>
            <a:rect l="l" t="t" r="r" b="b"/>
            <a:pathLst>
              <a:path w="3434858" h="2084130">
                <a:moveTo>
                  <a:pt x="1225971" y="1141"/>
                </a:moveTo>
                <a:cubicBezTo>
                  <a:pt x="1283624" y="3345"/>
                  <a:pt x="1341187" y="8746"/>
                  <a:pt x="1398467" y="17334"/>
                </a:cubicBezTo>
                <a:cubicBezTo>
                  <a:pt x="1484331" y="31639"/>
                  <a:pt x="1570921" y="22789"/>
                  <a:pt x="1657200" y="16728"/>
                </a:cubicBezTo>
                <a:cubicBezTo>
                  <a:pt x="1761649" y="9334"/>
                  <a:pt x="1865993" y="5334"/>
                  <a:pt x="1970648" y="17456"/>
                </a:cubicBezTo>
                <a:cubicBezTo>
                  <a:pt x="2045091" y="26183"/>
                  <a:pt x="2119948" y="18061"/>
                  <a:pt x="2194600" y="13213"/>
                </a:cubicBezTo>
                <a:cubicBezTo>
                  <a:pt x="2272509" y="6910"/>
                  <a:pt x="2350711" y="6910"/>
                  <a:pt x="2428622" y="13213"/>
                </a:cubicBezTo>
                <a:cubicBezTo>
                  <a:pt x="2499846" y="19540"/>
                  <a:pt x="2571412" y="18037"/>
                  <a:pt x="2642398" y="8727"/>
                </a:cubicBezTo>
                <a:cubicBezTo>
                  <a:pt x="2725458" y="-1455"/>
                  <a:pt x="2808518" y="6424"/>
                  <a:pt x="2891579" y="13819"/>
                </a:cubicBezTo>
                <a:cubicBezTo>
                  <a:pt x="3037765" y="27031"/>
                  <a:pt x="3183847" y="21092"/>
                  <a:pt x="3329721" y="11394"/>
                </a:cubicBezTo>
                <a:lnTo>
                  <a:pt x="3422995" y="10092"/>
                </a:lnTo>
                <a:lnTo>
                  <a:pt x="3423106" y="30386"/>
                </a:lnTo>
                <a:cubicBezTo>
                  <a:pt x="3435867" y="237971"/>
                  <a:pt x="3438238" y="446198"/>
                  <a:pt x="3430208" y="654090"/>
                </a:cubicBezTo>
                <a:cubicBezTo>
                  <a:pt x="3423106" y="827990"/>
                  <a:pt x="3429304" y="1002474"/>
                  <a:pt x="3417295" y="1176228"/>
                </a:cubicBezTo>
                <a:cubicBezTo>
                  <a:pt x="3411355" y="1261425"/>
                  <a:pt x="3404770" y="1348083"/>
                  <a:pt x="3419490" y="1431526"/>
                </a:cubicBezTo>
                <a:cubicBezTo>
                  <a:pt x="3444413" y="1572253"/>
                  <a:pt x="3430724" y="1710643"/>
                  <a:pt x="3415229" y="1849910"/>
                </a:cubicBezTo>
                <a:cubicBezTo>
                  <a:pt x="3410101" y="1894678"/>
                  <a:pt x="3408864" y="1939801"/>
                  <a:pt x="3411481" y="1984635"/>
                </a:cubicBezTo>
                <a:lnTo>
                  <a:pt x="3420281" y="2045052"/>
                </a:lnTo>
                <a:lnTo>
                  <a:pt x="3334389" y="2032837"/>
                </a:lnTo>
                <a:cubicBezTo>
                  <a:pt x="3297879" y="2029644"/>
                  <a:pt x="3261227" y="2028419"/>
                  <a:pt x="3224622" y="2029160"/>
                </a:cubicBezTo>
                <a:cubicBezTo>
                  <a:pt x="3151412" y="2030641"/>
                  <a:pt x="3078391" y="2039983"/>
                  <a:pt x="3007079" y="2057157"/>
                </a:cubicBezTo>
                <a:cubicBezTo>
                  <a:pt x="2872697" y="2088306"/>
                  <a:pt x="2737925" y="2094750"/>
                  <a:pt x="2602371" y="2064436"/>
                </a:cubicBezTo>
                <a:cubicBezTo>
                  <a:pt x="2476389" y="2035818"/>
                  <a:pt x="2344507" y="2037215"/>
                  <a:pt x="2219280" y="2068494"/>
                </a:cubicBezTo>
                <a:cubicBezTo>
                  <a:pt x="2186857" y="2075416"/>
                  <a:pt x="2153821" y="2079653"/>
                  <a:pt x="2120577" y="2081145"/>
                </a:cubicBezTo>
                <a:cubicBezTo>
                  <a:pt x="1999217" y="2090573"/>
                  <a:pt x="1879549" y="2074701"/>
                  <a:pt x="1759622" y="2061453"/>
                </a:cubicBezTo>
                <a:cubicBezTo>
                  <a:pt x="1683186" y="2052622"/>
                  <a:pt x="1605969" y="2039136"/>
                  <a:pt x="1530313" y="2061453"/>
                </a:cubicBezTo>
                <a:cubicBezTo>
                  <a:pt x="1477590" y="2076742"/>
                  <a:pt x="1421623" y="2080142"/>
                  <a:pt x="1367155" y="2071358"/>
                </a:cubicBezTo>
                <a:cubicBezTo>
                  <a:pt x="1270484" y="2056548"/>
                  <a:pt x="1172107" y="2053457"/>
                  <a:pt x="1074563" y="2062169"/>
                </a:cubicBezTo>
                <a:cubicBezTo>
                  <a:pt x="1010251" y="2067921"/>
                  <a:pt x="945429" y="2067038"/>
                  <a:pt x="881325" y="2059543"/>
                </a:cubicBezTo>
                <a:cubicBezTo>
                  <a:pt x="795121" y="2049639"/>
                  <a:pt x="707357" y="2034243"/>
                  <a:pt x="620895" y="2052980"/>
                </a:cubicBezTo>
                <a:cubicBezTo>
                  <a:pt x="483518" y="2082816"/>
                  <a:pt x="346272" y="2076848"/>
                  <a:pt x="207854" y="2064914"/>
                </a:cubicBezTo>
                <a:cubicBezTo>
                  <a:pt x="156354" y="2060439"/>
                  <a:pt x="104562" y="2055725"/>
                  <a:pt x="52622" y="2054367"/>
                </a:cubicBezTo>
                <a:lnTo>
                  <a:pt x="12047" y="2054851"/>
                </a:lnTo>
                <a:lnTo>
                  <a:pt x="2957" y="1815310"/>
                </a:lnTo>
                <a:cubicBezTo>
                  <a:pt x="-270" y="1732929"/>
                  <a:pt x="-1846" y="1650548"/>
                  <a:pt x="3487" y="1568139"/>
                </a:cubicBezTo>
                <a:cubicBezTo>
                  <a:pt x="12457" y="1429500"/>
                  <a:pt x="20094" y="1290971"/>
                  <a:pt x="12700" y="1152224"/>
                </a:cubicBezTo>
                <a:cubicBezTo>
                  <a:pt x="7675" y="1076879"/>
                  <a:pt x="5703" y="1001421"/>
                  <a:pt x="6775" y="925999"/>
                </a:cubicBezTo>
                <a:lnTo>
                  <a:pt x="11863" y="832882"/>
                </a:lnTo>
                <a:lnTo>
                  <a:pt x="20970" y="766654"/>
                </a:lnTo>
                <a:lnTo>
                  <a:pt x="24654" y="677192"/>
                </a:lnTo>
                <a:lnTo>
                  <a:pt x="25185" y="676317"/>
                </a:lnTo>
                <a:lnTo>
                  <a:pt x="25185" y="665409"/>
                </a:lnTo>
                <a:lnTo>
                  <a:pt x="24741" y="664535"/>
                </a:lnTo>
                <a:lnTo>
                  <a:pt x="20970" y="572951"/>
                </a:lnTo>
                <a:lnTo>
                  <a:pt x="18150" y="552445"/>
                </a:lnTo>
                <a:lnTo>
                  <a:pt x="15972" y="515645"/>
                </a:lnTo>
                <a:cubicBezTo>
                  <a:pt x="2990" y="410624"/>
                  <a:pt x="-416" y="304831"/>
                  <a:pt x="5790" y="199319"/>
                </a:cubicBezTo>
                <a:lnTo>
                  <a:pt x="13901" y="9025"/>
                </a:lnTo>
                <a:lnTo>
                  <a:pt x="109477" y="8001"/>
                </a:lnTo>
                <a:cubicBezTo>
                  <a:pt x="187346" y="8970"/>
                  <a:pt x="265007" y="27152"/>
                  <a:pt x="343084" y="23759"/>
                </a:cubicBezTo>
                <a:cubicBezTo>
                  <a:pt x="579702" y="13819"/>
                  <a:pt x="816423" y="17092"/>
                  <a:pt x="1052937" y="4121"/>
                </a:cubicBezTo>
                <a:cubicBezTo>
                  <a:pt x="1110576" y="-73"/>
                  <a:pt x="1168318" y="-1064"/>
                  <a:pt x="1225971" y="1141"/>
                </a:cubicBezTo>
                <a:close/>
              </a:path>
            </a:pathLst>
          </a:cu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FCD3D400-E66D-428E-57E6-31F13FAD3514}"/>
              </a:ext>
            </a:extLst>
          </p:cNvPr>
          <p:cNvSpPr/>
          <p:nvPr/>
        </p:nvSpPr>
        <p:spPr>
          <a:xfrm>
            <a:off x="9889724" y="1"/>
            <a:ext cx="2302276" cy="1325564"/>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F2.8</a:t>
            </a:r>
          </a:p>
          <a:p>
            <a:pPr algn="ctr"/>
            <a:r>
              <a:rPr lang="fr-CH" dirty="0"/>
              <a:t> p.53</a:t>
            </a:r>
          </a:p>
        </p:txBody>
      </p:sp>
    </p:spTree>
    <p:extLst>
      <p:ext uri="{BB962C8B-B14F-4D97-AF65-F5344CB8AC3E}">
        <p14:creationId xmlns:p14="http://schemas.microsoft.com/office/powerpoint/2010/main" val="332200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36E472-082F-3A8B-343C-9DA059B6A447}"/>
              </a:ext>
            </a:extLst>
          </p:cNvPr>
          <p:cNvSpPr>
            <a:spLocks noGrp="1"/>
          </p:cNvSpPr>
          <p:nvPr>
            <p:ph type="title"/>
          </p:nvPr>
        </p:nvSpPr>
        <p:spPr/>
        <p:txBody>
          <a:bodyPr/>
          <a:lstStyle/>
          <a:p>
            <a:r>
              <a:rPr lang="fr-CH" dirty="0"/>
              <a:t>Les conducteurs</a:t>
            </a:r>
          </a:p>
        </p:txBody>
      </p:sp>
      <p:sp>
        <p:nvSpPr>
          <p:cNvPr id="3" name="Espace réservé du contenu 2">
            <a:extLst>
              <a:ext uri="{FF2B5EF4-FFF2-40B4-BE49-F238E27FC236}">
                <a16:creationId xmlns:a16="http://schemas.microsoft.com/office/drawing/2014/main" id="{40984750-EAA7-81C5-B286-CA8A39D37D39}"/>
              </a:ext>
            </a:extLst>
          </p:cNvPr>
          <p:cNvSpPr>
            <a:spLocks noGrp="1"/>
          </p:cNvSpPr>
          <p:nvPr>
            <p:ph idx="1"/>
          </p:nvPr>
        </p:nvSpPr>
        <p:spPr/>
        <p:txBody>
          <a:bodyPr>
            <a:normAutofit lnSpcReduction="10000"/>
          </a:bodyPr>
          <a:lstStyle/>
          <a:p>
            <a:r>
              <a:rPr lang="fr-CH" dirty="0"/>
              <a:t>Cu (Cuivre), la plupart des canalisations.</a:t>
            </a:r>
          </a:p>
          <a:p>
            <a:r>
              <a:rPr lang="fr-CH" dirty="0"/>
              <a:t>Al (Aluminium), parfois utilisé dans le réseau. (Aldrey: Alliages d’aluminium)</a:t>
            </a:r>
          </a:p>
          <a:p>
            <a:endParaRPr lang="fr-CH" dirty="0"/>
          </a:p>
          <a:p>
            <a:endParaRPr lang="fr-CH" dirty="0"/>
          </a:p>
          <a:p>
            <a:pPr marL="0" indent="0">
              <a:buNone/>
            </a:pPr>
            <a:r>
              <a:rPr lang="fr-CH" dirty="0"/>
              <a:t>Avantage du cuivre: </a:t>
            </a:r>
          </a:p>
          <a:p>
            <a:pPr marL="0" indent="0">
              <a:buNone/>
            </a:pPr>
            <a:r>
              <a:rPr lang="fr-CH" dirty="0"/>
              <a:t>Le cuivre est un matériau qui ne pose aucun problème pour toutes les connexions de conducteurs usuelles. De plus, les fils de cuivre sont malléables, ce qui facilite leur utilisation pour les connexions sur les bornes.</a:t>
            </a:r>
          </a:p>
        </p:txBody>
      </p:sp>
      <p:pic>
        <p:nvPicPr>
          <p:cNvPr id="2050" name="Picture 2" descr="Chine &#10;                                 Aldrey AAAC Conducteur en alliage aluminium professionnel sur le fil électrique                             fournisseur">
            <a:extLst>
              <a:ext uri="{FF2B5EF4-FFF2-40B4-BE49-F238E27FC236}">
                <a16:creationId xmlns:a16="http://schemas.microsoft.com/office/drawing/2014/main" id="{B1A35B19-0EEF-8518-F70F-FAB1ED2C7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6152" y="2100834"/>
            <a:ext cx="1887899" cy="1689670"/>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 8 points 4">
            <a:extLst>
              <a:ext uri="{FF2B5EF4-FFF2-40B4-BE49-F238E27FC236}">
                <a16:creationId xmlns:a16="http://schemas.microsoft.com/office/drawing/2014/main" id="{9C594185-D971-3217-4E06-B34B6FFB8107}"/>
              </a:ext>
            </a:extLst>
          </p:cNvPr>
          <p:cNvSpPr/>
          <p:nvPr/>
        </p:nvSpPr>
        <p:spPr>
          <a:xfrm>
            <a:off x="9811215" y="18255"/>
            <a:ext cx="2302276" cy="1325564"/>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F2.8.1</a:t>
            </a:r>
          </a:p>
          <a:p>
            <a:pPr algn="ctr"/>
            <a:r>
              <a:rPr lang="fr-CH" dirty="0"/>
              <a:t> p.53</a:t>
            </a:r>
          </a:p>
        </p:txBody>
      </p:sp>
    </p:spTree>
    <p:extLst>
      <p:ext uri="{BB962C8B-B14F-4D97-AF65-F5344CB8AC3E}">
        <p14:creationId xmlns:p14="http://schemas.microsoft.com/office/powerpoint/2010/main" val="409225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4AD9A2-EBDB-F319-F8B2-178489D5AF64}"/>
              </a:ext>
            </a:extLst>
          </p:cNvPr>
          <p:cNvSpPr>
            <a:spLocks noGrp="1"/>
          </p:cNvSpPr>
          <p:nvPr>
            <p:ph type="title"/>
          </p:nvPr>
        </p:nvSpPr>
        <p:spPr/>
        <p:txBody>
          <a:bodyPr/>
          <a:lstStyle/>
          <a:p>
            <a:r>
              <a:rPr lang="fr-CH" dirty="0"/>
              <a:t>Les isolants</a:t>
            </a:r>
          </a:p>
        </p:txBody>
      </p:sp>
      <p:sp>
        <p:nvSpPr>
          <p:cNvPr id="3" name="Espace réservé du contenu 2">
            <a:extLst>
              <a:ext uri="{FF2B5EF4-FFF2-40B4-BE49-F238E27FC236}">
                <a16:creationId xmlns:a16="http://schemas.microsoft.com/office/drawing/2014/main" id="{EA05D155-8964-1607-ED10-453293DD5706}"/>
              </a:ext>
            </a:extLst>
          </p:cNvPr>
          <p:cNvSpPr>
            <a:spLocks noGrp="1"/>
          </p:cNvSpPr>
          <p:nvPr>
            <p:ph idx="1"/>
          </p:nvPr>
        </p:nvSpPr>
        <p:spPr/>
        <p:txBody>
          <a:bodyPr>
            <a:normAutofit fontScale="92500" lnSpcReduction="10000"/>
          </a:bodyPr>
          <a:lstStyle/>
          <a:p>
            <a:pPr marL="0" indent="0">
              <a:buNone/>
            </a:pPr>
            <a:r>
              <a:rPr lang="fr-CH" dirty="0"/>
              <a:t>Les différentes propriétés :</a:t>
            </a:r>
          </a:p>
          <a:p>
            <a:pPr lvl="1"/>
            <a:r>
              <a:rPr lang="fr-CH" dirty="0"/>
              <a:t>Durabilité, vibrations, flexibilité, déformations</a:t>
            </a:r>
          </a:p>
          <a:p>
            <a:pPr lvl="1"/>
            <a:r>
              <a:rPr lang="fr-CH" dirty="0"/>
              <a:t>Les propriétés mécaniques (traction, flexion, choc, dureté)</a:t>
            </a:r>
          </a:p>
          <a:p>
            <a:pPr lvl="1"/>
            <a:r>
              <a:rPr lang="fr-CH" dirty="0"/>
              <a:t>Résistance à la corrosion </a:t>
            </a:r>
          </a:p>
          <a:p>
            <a:pPr lvl="1"/>
            <a:r>
              <a:rPr lang="fr-CH" dirty="0"/>
              <a:t>Aux influences externes (rayonnement, UV Soleil)</a:t>
            </a:r>
          </a:p>
          <a:p>
            <a:pPr lvl="1"/>
            <a:r>
              <a:rPr lang="fr-CH" dirty="0"/>
              <a:t>Aux influences chimiques</a:t>
            </a:r>
          </a:p>
          <a:p>
            <a:pPr lvl="1"/>
            <a:r>
              <a:rPr lang="fr-CH" dirty="0"/>
              <a:t>A la chaleur et au froid</a:t>
            </a:r>
          </a:p>
          <a:p>
            <a:pPr marL="457200" lvl="1" indent="0">
              <a:buNone/>
            </a:pPr>
            <a:endParaRPr lang="fr-CH" dirty="0"/>
          </a:p>
          <a:p>
            <a:pPr marL="0" indent="0">
              <a:buNone/>
            </a:pPr>
            <a:r>
              <a:rPr lang="fr-CH" dirty="0"/>
              <a:t>Les isolants sont fabriqués à partir de matériaux synthétiques: </a:t>
            </a:r>
          </a:p>
          <a:p>
            <a:pPr lvl="1"/>
            <a:r>
              <a:rPr lang="fr-CH" dirty="0"/>
              <a:t>Les thermoplastiques</a:t>
            </a:r>
          </a:p>
          <a:p>
            <a:pPr lvl="1"/>
            <a:r>
              <a:rPr lang="fr-CH" dirty="0"/>
              <a:t>Les élastomères</a:t>
            </a:r>
          </a:p>
          <a:p>
            <a:pPr lvl="1"/>
            <a:r>
              <a:rPr lang="fr-CH" dirty="0"/>
              <a:t>Les duroplastes (plastiques thermodurcis).</a:t>
            </a:r>
          </a:p>
        </p:txBody>
      </p:sp>
      <p:pic>
        <p:nvPicPr>
          <p:cNvPr id="3074" name="Picture 2" descr="Choisir le bon thermoplastique - Les caractéristiques">
            <a:extLst>
              <a:ext uri="{FF2B5EF4-FFF2-40B4-BE49-F238E27FC236}">
                <a16:creationId xmlns:a16="http://schemas.microsoft.com/office/drawing/2014/main" id="{F68DE60E-C40C-16B1-F75B-7424BE7CE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538316" y="4987351"/>
            <a:ext cx="2653684" cy="1870648"/>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B93E152B-F869-22CF-3B33-FCDF4C833605}"/>
              </a:ext>
            </a:extLst>
          </p:cNvPr>
          <p:cNvSpPr/>
          <p:nvPr/>
        </p:nvSpPr>
        <p:spPr>
          <a:xfrm>
            <a:off x="9889724" y="42860"/>
            <a:ext cx="2302276" cy="1325564"/>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F2.8.2</a:t>
            </a:r>
          </a:p>
          <a:p>
            <a:pPr algn="ctr"/>
            <a:r>
              <a:rPr lang="fr-CH" dirty="0"/>
              <a:t> p.54</a:t>
            </a:r>
          </a:p>
        </p:txBody>
      </p:sp>
    </p:spTree>
    <p:extLst>
      <p:ext uri="{BB962C8B-B14F-4D97-AF65-F5344CB8AC3E}">
        <p14:creationId xmlns:p14="http://schemas.microsoft.com/office/powerpoint/2010/main" val="1478171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219D16-C8E1-7178-0DFB-1938DB6A5EAC}"/>
              </a:ext>
            </a:extLst>
          </p:cNvPr>
          <p:cNvSpPr>
            <a:spLocks noGrp="1"/>
          </p:cNvSpPr>
          <p:nvPr>
            <p:ph type="title"/>
          </p:nvPr>
        </p:nvSpPr>
        <p:spPr/>
        <p:txBody>
          <a:bodyPr/>
          <a:lstStyle/>
          <a:p>
            <a:r>
              <a:rPr lang="fr-CH" dirty="0"/>
              <a:t>Types de polymères </a:t>
            </a:r>
          </a:p>
        </p:txBody>
      </p:sp>
      <p:sp>
        <p:nvSpPr>
          <p:cNvPr id="3" name="Espace réservé du contenu 2">
            <a:extLst>
              <a:ext uri="{FF2B5EF4-FFF2-40B4-BE49-F238E27FC236}">
                <a16:creationId xmlns:a16="http://schemas.microsoft.com/office/drawing/2014/main" id="{BB03FAA0-43F5-0A41-86F3-8C6BE629D6B1}"/>
              </a:ext>
            </a:extLst>
          </p:cNvPr>
          <p:cNvSpPr>
            <a:spLocks noGrp="1"/>
          </p:cNvSpPr>
          <p:nvPr>
            <p:ph idx="1"/>
          </p:nvPr>
        </p:nvSpPr>
        <p:spPr>
          <a:xfrm>
            <a:off x="838200" y="1786996"/>
            <a:ext cx="10515600" cy="4351338"/>
          </a:xfrm>
        </p:spPr>
        <p:txBody>
          <a:bodyPr/>
          <a:lstStyle/>
          <a:p>
            <a:pPr marL="0" indent="0">
              <a:buNone/>
            </a:pPr>
            <a:endParaRPr lang="fr-CH" dirty="0"/>
          </a:p>
          <a:p>
            <a:pPr marL="0" indent="0">
              <a:buNone/>
            </a:pPr>
            <a:endParaRPr lang="fr-CH" dirty="0"/>
          </a:p>
        </p:txBody>
      </p:sp>
      <p:graphicFrame>
        <p:nvGraphicFramePr>
          <p:cNvPr id="4" name="Tableau 4">
            <a:extLst>
              <a:ext uri="{FF2B5EF4-FFF2-40B4-BE49-F238E27FC236}">
                <a16:creationId xmlns:a16="http://schemas.microsoft.com/office/drawing/2014/main" id="{62846B3F-EBF3-9129-0C43-9123BCFE9A37}"/>
              </a:ext>
            </a:extLst>
          </p:cNvPr>
          <p:cNvGraphicFramePr>
            <a:graphicFrameLocks noGrp="1"/>
          </p:cNvGraphicFramePr>
          <p:nvPr>
            <p:extLst>
              <p:ext uri="{D42A27DB-BD31-4B8C-83A1-F6EECF244321}">
                <p14:modId xmlns:p14="http://schemas.microsoft.com/office/powerpoint/2010/main" val="953914956"/>
              </p:ext>
            </p:extLst>
          </p:nvPr>
        </p:nvGraphicFramePr>
        <p:xfrm>
          <a:off x="576060" y="2273255"/>
          <a:ext cx="9482340" cy="2085679"/>
        </p:xfrm>
        <a:graphic>
          <a:graphicData uri="http://schemas.openxmlformats.org/drawingml/2006/table">
            <a:tbl>
              <a:tblPr firstRow="1" bandRow="1">
                <a:tableStyleId>{5C22544A-7EE6-4342-B048-85BDC9FD1C3A}</a:tableStyleId>
              </a:tblPr>
              <a:tblGrid>
                <a:gridCol w="3160780">
                  <a:extLst>
                    <a:ext uri="{9D8B030D-6E8A-4147-A177-3AD203B41FA5}">
                      <a16:colId xmlns:a16="http://schemas.microsoft.com/office/drawing/2014/main" val="2082300794"/>
                    </a:ext>
                  </a:extLst>
                </a:gridCol>
                <a:gridCol w="3160780">
                  <a:extLst>
                    <a:ext uri="{9D8B030D-6E8A-4147-A177-3AD203B41FA5}">
                      <a16:colId xmlns:a16="http://schemas.microsoft.com/office/drawing/2014/main" val="3895802725"/>
                    </a:ext>
                  </a:extLst>
                </a:gridCol>
                <a:gridCol w="3160780">
                  <a:extLst>
                    <a:ext uri="{9D8B030D-6E8A-4147-A177-3AD203B41FA5}">
                      <a16:colId xmlns:a16="http://schemas.microsoft.com/office/drawing/2014/main" val="4270054015"/>
                    </a:ext>
                  </a:extLst>
                </a:gridCol>
              </a:tblGrid>
              <a:tr h="510510">
                <a:tc>
                  <a:txBody>
                    <a:bodyPr/>
                    <a:lstStyle/>
                    <a:p>
                      <a:r>
                        <a:rPr lang="fr-CH" dirty="0"/>
                        <a:t>Polymères</a:t>
                      </a:r>
                    </a:p>
                  </a:txBody>
                  <a:tcPr/>
                </a:tc>
                <a:tc>
                  <a:txBody>
                    <a:bodyPr/>
                    <a:lstStyle/>
                    <a:p>
                      <a:r>
                        <a:rPr lang="fr-CH" dirty="0"/>
                        <a:t>Désignation</a:t>
                      </a:r>
                    </a:p>
                  </a:txBody>
                  <a:tcPr/>
                </a:tc>
                <a:tc>
                  <a:txBody>
                    <a:bodyPr/>
                    <a:lstStyle/>
                    <a:p>
                      <a:r>
                        <a:rPr lang="fr-CH" dirty="0"/>
                        <a:t>Application</a:t>
                      </a:r>
                    </a:p>
                  </a:txBody>
                  <a:tcPr/>
                </a:tc>
                <a:extLst>
                  <a:ext uri="{0D108BD9-81ED-4DB2-BD59-A6C34878D82A}">
                    <a16:rowId xmlns:a16="http://schemas.microsoft.com/office/drawing/2014/main" val="213006971"/>
                  </a:ext>
                </a:extLst>
              </a:tr>
              <a:tr h="524821">
                <a:tc>
                  <a:txBody>
                    <a:bodyPr/>
                    <a:lstStyle/>
                    <a:p>
                      <a:pPr algn="l"/>
                      <a:r>
                        <a:rPr lang="fr-CH" dirty="0"/>
                        <a:t>Thermoplastiques</a:t>
                      </a:r>
                    </a:p>
                  </a:txBody>
                  <a:tcPr/>
                </a:tc>
                <a:tc>
                  <a:txBody>
                    <a:bodyPr/>
                    <a:lstStyle/>
                    <a:p>
                      <a:pPr algn="l"/>
                      <a:r>
                        <a:rPr lang="fr-CH" dirty="0"/>
                        <a:t>PVC : Chlorure de polyvinyle</a:t>
                      </a:r>
                    </a:p>
                  </a:txBody>
                  <a:tcPr/>
                </a:tc>
                <a:tc>
                  <a:txBody>
                    <a:bodyPr/>
                    <a:lstStyle/>
                    <a:p>
                      <a:pPr algn="l"/>
                      <a:r>
                        <a:rPr lang="fr-CH" dirty="0"/>
                        <a:t>Isolation des câbles TT</a:t>
                      </a:r>
                    </a:p>
                  </a:txBody>
                  <a:tcPr/>
                </a:tc>
                <a:extLst>
                  <a:ext uri="{0D108BD9-81ED-4DB2-BD59-A6C34878D82A}">
                    <a16:rowId xmlns:a16="http://schemas.microsoft.com/office/drawing/2014/main" val="1170646701"/>
                  </a:ext>
                </a:extLst>
              </a:tr>
              <a:tr h="510510">
                <a:tc>
                  <a:txBody>
                    <a:bodyPr/>
                    <a:lstStyle/>
                    <a:p>
                      <a:pPr algn="l"/>
                      <a:r>
                        <a:rPr lang="fr-CH" dirty="0"/>
                        <a:t>Elastomères</a:t>
                      </a:r>
                    </a:p>
                  </a:txBody>
                  <a:tcPr/>
                </a:tc>
                <a:tc>
                  <a:txBody>
                    <a:bodyPr/>
                    <a:lstStyle/>
                    <a:p>
                      <a:pPr algn="l"/>
                      <a:r>
                        <a:rPr lang="fr-CH" dirty="0"/>
                        <a:t>EPR : Caoutchouc</a:t>
                      </a:r>
                    </a:p>
                  </a:txBody>
                  <a:tcPr/>
                </a:tc>
                <a:tc>
                  <a:txBody>
                    <a:bodyPr/>
                    <a:lstStyle/>
                    <a:p>
                      <a:pPr algn="l"/>
                      <a:r>
                        <a:rPr lang="fr-CH" dirty="0"/>
                        <a:t>Isolation des câbles souples</a:t>
                      </a:r>
                    </a:p>
                  </a:txBody>
                  <a:tcPr/>
                </a:tc>
                <a:extLst>
                  <a:ext uri="{0D108BD9-81ED-4DB2-BD59-A6C34878D82A}">
                    <a16:rowId xmlns:a16="http://schemas.microsoft.com/office/drawing/2014/main" val="1154583357"/>
                  </a:ext>
                </a:extLst>
              </a:tr>
              <a:tr h="539838">
                <a:tc>
                  <a:txBody>
                    <a:bodyPr/>
                    <a:lstStyle/>
                    <a:p>
                      <a:pPr algn="l"/>
                      <a:r>
                        <a:rPr lang="fr-CH" dirty="0"/>
                        <a:t>Duroplastes</a:t>
                      </a:r>
                    </a:p>
                  </a:txBody>
                  <a:tcPr/>
                </a:tc>
                <a:tc>
                  <a:txBody>
                    <a:bodyPr/>
                    <a:lstStyle/>
                    <a:p>
                      <a:pPr algn="l"/>
                      <a:r>
                        <a:rPr lang="fr-CH" dirty="0"/>
                        <a:t>PUR Polyuréthane</a:t>
                      </a:r>
                    </a:p>
                  </a:txBody>
                  <a:tcPr/>
                </a:tc>
                <a:tc>
                  <a:txBody>
                    <a:bodyPr/>
                    <a:lstStyle/>
                    <a:p>
                      <a:pPr algn="l"/>
                      <a:r>
                        <a:rPr lang="fr-CH" dirty="0"/>
                        <a:t>Isolation des câbles PUR-PUR</a:t>
                      </a:r>
                    </a:p>
                  </a:txBody>
                  <a:tcPr/>
                </a:tc>
                <a:extLst>
                  <a:ext uri="{0D108BD9-81ED-4DB2-BD59-A6C34878D82A}">
                    <a16:rowId xmlns:a16="http://schemas.microsoft.com/office/drawing/2014/main" val="3947145637"/>
                  </a:ext>
                </a:extLst>
              </a:tr>
            </a:tbl>
          </a:graphicData>
        </a:graphic>
      </p:graphicFrame>
      <p:pic>
        <p:nvPicPr>
          <p:cNvPr id="5" name="Image 4">
            <a:extLst>
              <a:ext uri="{FF2B5EF4-FFF2-40B4-BE49-F238E27FC236}">
                <a16:creationId xmlns:a16="http://schemas.microsoft.com/office/drawing/2014/main" id="{849FDBB0-DFF8-226E-B56D-A12F6C523DE7}"/>
              </a:ext>
            </a:extLst>
          </p:cNvPr>
          <p:cNvPicPr>
            <a:picLocks noChangeAspect="1"/>
          </p:cNvPicPr>
          <p:nvPr/>
        </p:nvPicPr>
        <p:blipFill>
          <a:blip r:embed="rId2"/>
          <a:stretch>
            <a:fillRect/>
          </a:stretch>
        </p:blipFill>
        <p:spPr>
          <a:xfrm>
            <a:off x="10174613" y="2164345"/>
            <a:ext cx="1179187" cy="884390"/>
          </a:xfrm>
          <a:prstGeom prst="rect">
            <a:avLst/>
          </a:prstGeom>
        </p:spPr>
      </p:pic>
      <p:pic>
        <p:nvPicPr>
          <p:cNvPr id="4098" name="Picture 2" descr="10mm2 16mm2 25mm2 3core EPR en caoutchouc souple de cuivre CPE H05RN-F  H07RN-F Câble électrique - jytopcable">
            <a:extLst>
              <a:ext uri="{FF2B5EF4-FFF2-40B4-BE49-F238E27FC236}">
                <a16:creationId xmlns:a16="http://schemas.microsoft.com/office/drawing/2014/main" id="{E9CB02BD-61FD-B673-FA87-100ED4D875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644" b="8625"/>
          <a:stretch/>
        </p:blipFill>
        <p:spPr bwMode="auto">
          <a:xfrm flipH="1">
            <a:off x="10058399" y="3048735"/>
            <a:ext cx="1179187" cy="6532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x Hauri - Câble d'installation EPR-Pur 3 x 1.5 mm2, 20 m, orange">
            <a:extLst>
              <a:ext uri="{FF2B5EF4-FFF2-40B4-BE49-F238E27FC236}">
                <a16:creationId xmlns:a16="http://schemas.microsoft.com/office/drawing/2014/main" id="{33738871-DBB1-5B01-630B-40EC6BF133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753" r="17238"/>
          <a:stretch/>
        </p:blipFill>
        <p:spPr bwMode="auto">
          <a:xfrm rot="10800000">
            <a:off x="10174613" y="3661292"/>
            <a:ext cx="845617" cy="653252"/>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 8 points 6">
            <a:extLst>
              <a:ext uri="{FF2B5EF4-FFF2-40B4-BE49-F238E27FC236}">
                <a16:creationId xmlns:a16="http://schemas.microsoft.com/office/drawing/2014/main" id="{79846B2C-3213-820C-960C-BB4D0F59CABF}"/>
              </a:ext>
            </a:extLst>
          </p:cNvPr>
          <p:cNvSpPr/>
          <p:nvPr/>
        </p:nvSpPr>
        <p:spPr>
          <a:xfrm>
            <a:off x="9778888" y="73692"/>
            <a:ext cx="2302276" cy="1325564"/>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F2.8.3 tab.1</a:t>
            </a:r>
          </a:p>
          <a:p>
            <a:pPr algn="ctr"/>
            <a:r>
              <a:rPr lang="fr-CH" dirty="0"/>
              <a:t> p.55</a:t>
            </a:r>
          </a:p>
        </p:txBody>
      </p:sp>
    </p:spTree>
    <p:extLst>
      <p:ext uri="{BB962C8B-B14F-4D97-AF65-F5344CB8AC3E}">
        <p14:creationId xmlns:p14="http://schemas.microsoft.com/office/powerpoint/2010/main" val="423568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7C475-1C26-C839-E210-C4FFCA122586}"/>
              </a:ext>
            </a:extLst>
          </p:cNvPr>
          <p:cNvSpPr>
            <a:spLocks noGrp="1"/>
          </p:cNvSpPr>
          <p:nvPr>
            <p:ph type="title"/>
          </p:nvPr>
        </p:nvSpPr>
        <p:spPr>
          <a:xfrm>
            <a:off x="516384" y="1015789"/>
            <a:ext cx="11159231" cy="1325563"/>
          </a:xfrm>
        </p:spPr>
        <p:txBody>
          <a:bodyPr/>
          <a:lstStyle/>
          <a:p>
            <a:r>
              <a:rPr lang="fr-CH" dirty="0"/>
              <a:t>Danger d'incendies et comportement face au feu</a:t>
            </a:r>
          </a:p>
        </p:txBody>
      </p:sp>
      <p:sp>
        <p:nvSpPr>
          <p:cNvPr id="3" name="Espace réservé du contenu 2">
            <a:extLst>
              <a:ext uri="{FF2B5EF4-FFF2-40B4-BE49-F238E27FC236}">
                <a16:creationId xmlns:a16="http://schemas.microsoft.com/office/drawing/2014/main" id="{3981BE20-4EAB-B5EC-1C90-DD0CB2B24329}"/>
              </a:ext>
            </a:extLst>
          </p:cNvPr>
          <p:cNvSpPr>
            <a:spLocks noGrp="1"/>
          </p:cNvSpPr>
          <p:nvPr>
            <p:ph idx="1"/>
          </p:nvPr>
        </p:nvSpPr>
        <p:spPr/>
        <p:txBody>
          <a:bodyPr>
            <a:normAutofit lnSpcReduction="10000"/>
          </a:bodyPr>
          <a:lstStyle/>
          <a:p>
            <a:endParaRPr lang="fr-CH" dirty="0"/>
          </a:p>
          <a:p>
            <a:r>
              <a:rPr lang="fr-CH" dirty="0"/>
              <a:t>Les matériaux sont de plus en plus sans halogène mais on en trouve encore beaucoup dans les installations électriques.</a:t>
            </a:r>
          </a:p>
          <a:p>
            <a:r>
              <a:rPr lang="fr-CH" dirty="0"/>
              <a:t>Il est mieux de prioriser les éléments comme les câble sans halogènes.</a:t>
            </a:r>
          </a:p>
          <a:p>
            <a:r>
              <a:rPr lang="fr-CH" dirty="0"/>
              <a:t>Si les halogènes brûlent, il dégage des acides corrosifs qui ne sont vraiment pas bon pour la santé.</a:t>
            </a:r>
          </a:p>
          <a:p>
            <a:endParaRPr lang="fr-CH" dirty="0"/>
          </a:p>
          <a:p>
            <a:r>
              <a:rPr lang="fr-CH" dirty="0">
                <a:hlinkClick r:id="rId2"/>
              </a:rPr>
              <a:t>https://cpr.europacable.eu/fr-be/cpr/have-you-ever-seen-cable-burning</a:t>
            </a:r>
            <a:endParaRPr lang="fr-CH" dirty="0"/>
          </a:p>
          <a:p>
            <a:endParaRPr lang="fr-CH" dirty="0"/>
          </a:p>
        </p:txBody>
      </p:sp>
      <p:sp>
        <p:nvSpPr>
          <p:cNvPr id="5" name="Explosion : 8 points 4">
            <a:extLst>
              <a:ext uri="{FF2B5EF4-FFF2-40B4-BE49-F238E27FC236}">
                <a16:creationId xmlns:a16="http://schemas.microsoft.com/office/drawing/2014/main" id="{61288C84-7918-B2B3-FE61-073D4F6E115B}"/>
              </a:ext>
            </a:extLst>
          </p:cNvPr>
          <p:cNvSpPr/>
          <p:nvPr/>
        </p:nvSpPr>
        <p:spPr>
          <a:xfrm>
            <a:off x="9956800" y="39697"/>
            <a:ext cx="2235200" cy="1325564"/>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F2.8.5.1</a:t>
            </a:r>
          </a:p>
          <a:p>
            <a:pPr algn="ctr"/>
            <a:r>
              <a:rPr lang="fr-CH" dirty="0"/>
              <a:t> p.56</a:t>
            </a:r>
          </a:p>
        </p:txBody>
      </p:sp>
    </p:spTree>
    <p:extLst>
      <p:ext uri="{BB962C8B-B14F-4D97-AF65-F5344CB8AC3E}">
        <p14:creationId xmlns:p14="http://schemas.microsoft.com/office/powerpoint/2010/main" val="263668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C2FB8D-B703-8C21-3071-866107DED9A1}"/>
              </a:ext>
            </a:extLst>
          </p:cNvPr>
          <p:cNvSpPr>
            <a:spLocks noGrp="1"/>
          </p:cNvSpPr>
          <p:nvPr>
            <p:ph type="title"/>
          </p:nvPr>
        </p:nvSpPr>
        <p:spPr>
          <a:xfrm>
            <a:off x="923278" y="1048706"/>
            <a:ext cx="10515600" cy="1325563"/>
          </a:xfrm>
        </p:spPr>
        <p:txBody>
          <a:bodyPr/>
          <a:lstStyle/>
          <a:p>
            <a:r>
              <a:rPr lang="fr-CH" dirty="0"/>
              <a:t>Choix du câble par rapport aux influences externes</a:t>
            </a:r>
          </a:p>
        </p:txBody>
      </p:sp>
      <p:sp>
        <p:nvSpPr>
          <p:cNvPr id="3" name="Espace réservé du contenu 2">
            <a:extLst>
              <a:ext uri="{FF2B5EF4-FFF2-40B4-BE49-F238E27FC236}">
                <a16:creationId xmlns:a16="http://schemas.microsoft.com/office/drawing/2014/main" id="{E76F1C39-B180-C5FD-CD8C-8392EDC28516}"/>
              </a:ext>
            </a:extLst>
          </p:cNvPr>
          <p:cNvSpPr>
            <a:spLocks noGrp="1"/>
          </p:cNvSpPr>
          <p:nvPr>
            <p:ph idx="1"/>
          </p:nvPr>
        </p:nvSpPr>
        <p:spPr>
          <a:xfrm>
            <a:off x="923278" y="3222593"/>
            <a:ext cx="10430522" cy="2954369"/>
          </a:xfrm>
        </p:spPr>
        <p:txBody>
          <a:bodyPr/>
          <a:lstStyle/>
          <a:p>
            <a:pPr marL="0" indent="0">
              <a:buNone/>
            </a:pPr>
            <a:r>
              <a:rPr lang="fr-CH" dirty="0"/>
              <a:t>PVC : 	Robuste, insensible à l’humidité, ininflammable, s’éteint de lui 	même, température de service 70°</a:t>
            </a:r>
          </a:p>
          <a:p>
            <a:pPr marL="0" indent="0">
              <a:buNone/>
            </a:pPr>
            <a:r>
              <a:rPr lang="fr-CH" dirty="0"/>
              <a:t>VPE : température de service 90°</a:t>
            </a:r>
          </a:p>
          <a:p>
            <a:pPr marL="0" indent="0">
              <a:buNone/>
            </a:pPr>
            <a:endParaRPr lang="fr-CH" dirty="0"/>
          </a:p>
          <a:p>
            <a:pPr marL="0" indent="0">
              <a:buNone/>
            </a:pPr>
            <a:r>
              <a:rPr lang="fr-CH" dirty="0"/>
              <a:t>EPR :  Sans halogène, moins de dommage en cas d’incendie que le PVC</a:t>
            </a:r>
          </a:p>
          <a:p>
            <a:pPr marL="0" indent="0">
              <a:buNone/>
            </a:pPr>
            <a:endParaRPr lang="fr-CH" dirty="0"/>
          </a:p>
          <a:p>
            <a:pPr lvl="2"/>
            <a:endParaRPr lang="fr-CH" dirty="0"/>
          </a:p>
        </p:txBody>
      </p:sp>
      <p:sp>
        <p:nvSpPr>
          <p:cNvPr id="5" name="Explosion : 8 points 4">
            <a:extLst>
              <a:ext uri="{FF2B5EF4-FFF2-40B4-BE49-F238E27FC236}">
                <a16:creationId xmlns:a16="http://schemas.microsoft.com/office/drawing/2014/main" id="{DDA9C815-9FCB-5151-BFFA-6AD89287A202}"/>
              </a:ext>
            </a:extLst>
          </p:cNvPr>
          <p:cNvSpPr/>
          <p:nvPr/>
        </p:nvSpPr>
        <p:spPr>
          <a:xfrm>
            <a:off x="9956800" y="18256"/>
            <a:ext cx="2235200" cy="1325564"/>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F2.8.6</a:t>
            </a:r>
          </a:p>
          <a:p>
            <a:pPr algn="ctr"/>
            <a:r>
              <a:rPr lang="fr-CH" dirty="0"/>
              <a:t> p.57</a:t>
            </a:r>
          </a:p>
        </p:txBody>
      </p:sp>
    </p:spTree>
    <p:extLst>
      <p:ext uri="{BB962C8B-B14F-4D97-AF65-F5344CB8AC3E}">
        <p14:creationId xmlns:p14="http://schemas.microsoft.com/office/powerpoint/2010/main" val="159927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0B30C-E117-47E9-08C4-E912FF8F0158}"/>
              </a:ext>
            </a:extLst>
          </p:cNvPr>
          <p:cNvSpPr>
            <a:spLocks noGrp="1"/>
          </p:cNvSpPr>
          <p:nvPr>
            <p:ph type="title"/>
          </p:nvPr>
        </p:nvSpPr>
        <p:spPr/>
        <p:txBody>
          <a:bodyPr/>
          <a:lstStyle/>
          <a:p>
            <a:r>
              <a:rPr lang="fr-CH" dirty="0"/>
              <a:t>Chute de tension dans la ligne</a:t>
            </a:r>
          </a:p>
        </p:txBody>
      </p:sp>
      <p:sp>
        <p:nvSpPr>
          <p:cNvPr id="3" name="Espace réservé du contenu 2">
            <a:extLst>
              <a:ext uri="{FF2B5EF4-FFF2-40B4-BE49-F238E27FC236}">
                <a16:creationId xmlns:a16="http://schemas.microsoft.com/office/drawing/2014/main" id="{2CC25C0E-9052-232D-B326-8C433A7BBA88}"/>
              </a:ext>
            </a:extLst>
          </p:cNvPr>
          <p:cNvSpPr>
            <a:spLocks noGrp="1"/>
          </p:cNvSpPr>
          <p:nvPr>
            <p:ph idx="1"/>
          </p:nvPr>
        </p:nvSpPr>
        <p:spPr>
          <a:xfrm>
            <a:off x="1180730" y="1825625"/>
            <a:ext cx="10173070" cy="4351338"/>
          </a:xfrm>
        </p:spPr>
        <p:txBody>
          <a:bodyPr/>
          <a:lstStyle/>
          <a:p>
            <a:pPr marL="0" indent="0">
              <a:lnSpc>
                <a:spcPct val="80000"/>
              </a:lnSpc>
              <a:buNone/>
            </a:pPr>
            <a:r>
              <a:rPr lang="fr-CH" sz="2600" dirty="0"/>
              <a:t>Toute ligne a une petite chute de tension de part sa résistance (1ère électro)</a:t>
            </a:r>
          </a:p>
          <a:p>
            <a:pPr lvl="1">
              <a:lnSpc>
                <a:spcPct val="80000"/>
              </a:lnSpc>
            </a:pPr>
            <a:endParaRPr lang="fr-CH" sz="2200" dirty="0"/>
          </a:p>
          <a:p>
            <a:pPr marL="0" indent="0">
              <a:lnSpc>
                <a:spcPct val="80000"/>
              </a:lnSpc>
              <a:buNone/>
            </a:pPr>
            <a:r>
              <a:rPr lang="fr-CH" sz="2600" dirty="0"/>
              <a:t>Entre l'introduction d'immeuble et les récepteurs, cette chute de tension </a:t>
            </a:r>
            <a:r>
              <a:rPr lang="fr-CH" sz="2600" dirty="0">
                <a:solidFill>
                  <a:srgbClr val="FF0000"/>
                </a:solidFill>
              </a:rPr>
              <a:t>ne doit pas être supérieure à 4%</a:t>
            </a:r>
            <a:r>
              <a:rPr lang="fr-CH" sz="2600" dirty="0"/>
              <a:t> de la tension assignée du réseau.</a:t>
            </a:r>
          </a:p>
          <a:p>
            <a:pPr marL="0" indent="0">
              <a:lnSpc>
                <a:spcPct val="80000"/>
              </a:lnSpc>
              <a:buNone/>
            </a:pPr>
            <a:endParaRPr lang="fr-CH" sz="2600" dirty="0"/>
          </a:p>
          <a:p>
            <a:pPr marL="0" indent="0">
              <a:lnSpc>
                <a:spcPct val="80000"/>
              </a:lnSpc>
              <a:buNone/>
            </a:pPr>
            <a:r>
              <a:rPr lang="fr-CH" sz="2600" dirty="0"/>
              <a:t>(réseau 10% avant le transformateur de quartier)</a:t>
            </a:r>
          </a:p>
        </p:txBody>
      </p:sp>
      <p:sp>
        <p:nvSpPr>
          <p:cNvPr id="5" name="Explosion : 8 points 4">
            <a:extLst>
              <a:ext uri="{FF2B5EF4-FFF2-40B4-BE49-F238E27FC236}">
                <a16:creationId xmlns:a16="http://schemas.microsoft.com/office/drawing/2014/main" id="{01864B38-11F9-85E3-E3EA-C12735A1B041}"/>
              </a:ext>
            </a:extLst>
          </p:cNvPr>
          <p:cNvSpPr/>
          <p:nvPr/>
        </p:nvSpPr>
        <p:spPr>
          <a:xfrm>
            <a:off x="9956800" y="18256"/>
            <a:ext cx="2235200" cy="1325564"/>
          </a:xfrm>
          <a:prstGeom prst="irregularSeal1">
            <a:avLst/>
          </a:prstGeom>
          <a:effectLst>
            <a:glow rad="88900">
              <a:srgbClr val="92D050">
                <a:alpha val="62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F2.8.7</a:t>
            </a:r>
          </a:p>
          <a:p>
            <a:pPr algn="ctr"/>
            <a:r>
              <a:rPr lang="fr-CH" dirty="0"/>
              <a:t> p.58</a:t>
            </a:r>
          </a:p>
        </p:txBody>
      </p:sp>
    </p:spTree>
    <p:extLst>
      <p:ext uri="{BB962C8B-B14F-4D97-AF65-F5344CB8AC3E}">
        <p14:creationId xmlns:p14="http://schemas.microsoft.com/office/powerpoint/2010/main" val="19948980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FB8BF1253B4847A22376EFCE9D7A31" ma:contentTypeVersion="13" ma:contentTypeDescription="Crée un document." ma:contentTypeScope="" ma:versionID="294d40afb1b59c9df11d418aeb789970">
  <xsd:schema xmlns:xsd="http://www.w3.org/2001/XMLSchema" xmlns:xs="http://www.w3.org/2001/XMLSchema" xmlns:p="http://schemas.microsoft.com/office/2006/metadata/properties" xmlns:ns3="3f5aaf00-5e08-467b-8ed6-05c6302b08c6" xmlns:ns4="38cb5498-d582-4c13-9914-4fcd48091daf" targetNamespace="http://schemas.microsoft.com/office/2006/metadata/properties" ma:root="true" ma:fieldsID="40c63083112ef74db40abffefe32c406" ns3:_="" ns4:_="">
    <xsd:import namespace="3f5aaf00-5e08-467b-8ed6-05c6302b08c6"/>
    <xsd:import namespace="38cb5498-d582-4c13-9914-4fcd48091d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5aaf00-5e08-467b-8ed6-05c6302b08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cb5498-d582-4c13-9914-4fcd48091daf"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SharingHintHash" ma:index="20"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D0A8EF-A13D-469C-944C-E4C70CE4484E}">
  <ds:schemaRefs>
    <ds:schemaRef ds:uri="http://schemas.microsoft.com/sharepoint/v3/contenttype/forms"/>
  </ds:schemaRefs>
</ds:datastoreItem>
</file>

<file path=customXml/itemProps2.xml><?xml version="1.0" encoding="utf-8"?>
<ds:datastoreItem xmlns:ds="http://schemas.openxmlformats.org/officeDocument/2006/customXml" ds:itemID="{44E921D3-653F-4143-8EEC-E0F280742782}">
  <ds:schemaRefs>
    <ds:schemaRef ds:uri="3f5aaf00-5e08-467b-8ed6-05c6302b08c6"/>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dcmitype/"/>
    <ds:schemaRef ds:uri="38cb5498-d582-4c13-9914-4fcd48091da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1605C6B-C711-4710-AD70-C1EBD67B7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5aaf00-5e08-467b-8ed6-05c6302b08c6"/>
    <ds:schemaRef ds:uri="38cb5498-d582-4c13-9914-4fcd48091d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1065</Words>
  <Application>Microsoft Office PowerPoint</Application>
  <PresentationFormat>Grand écran</PresentationFormat>
  <Paragraphs>170</Paragraphs>
  <Slides>24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Calibri Light</vt:lpstr>
      <vt:lpstr>Verdana</vt:lpstr>
      <vt:lpstr>Thème Office</vt:lpstr>
      <vt:lpstr>Chapitre F2.8 et N5.2.1</vt:lpstr>
      <vt:lpstr>Conducteurs et matériaux isolants</vt:lpstr>
      <vt:lpstr>Les conducteurs et matériaux isolants</vt:lpstr>
      <vt:lpstr>Les conducteurs</vt:lpstr>
      <vt:lpstr>Les isolants</vt:lpstr>
      <vt:lpstr>Types de polymères </vt:lpstr>
      <vt:lpstr>Danger d'incendies et comportement face au feu</vt:lpstr>
      <vt:lpstr>Choix du câble par rapport aux influences externes</vt:lpstr>
      <vt:lpstr>Chute de tension dans la ligne</vt:lpstr>
      <vt:lpstr>Types de canalisations</vt:lpstr>
      <vt:lpstr>Principe </vt:lpstr>
      <vt:lpstr>Le neutre </vt:lpstr>
      <vt:lpstr>Le conducteur PE</vt:lpstr>
      <vt:lpstr>Le conducteur PEN</vt:lpstr>
      <vt:lpstr>Mode de pose en fonction des situations</vt:lpstr>
      <vt:lpstr>Mode de pose en fonction des situations</vt:lpstr>
      <vt:lpstr>Type de tube</vt:lpstr>
      <vt:lpstr>Présentation PowerPoint</vt:lpstr>
      <vt:lpstr>Le plus commun</vt:lpstr>
      <vt:lpstr>Présentation PowerPoint</vt:lpstr>
      <vt:lpstr>Nombre de fils dans un conduit</vt:lpstr>
      <vt:lpstr>Pose de conduits et goulottes</vt:lpstr>
      <vt:lpstr>Suite</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OIBT Introduction</dc:title>
  <dc:creator>Baechler Jonathan</dc:creator>
  <cp:lastModifiedBy>Baechler Jonathan</cp:lastModifiedBy>
  <cp:revision>1</cp:revision>
  <dcterms:created xsi:type="dcterms:W3CDTF">2020-08-24T06:13:09Z</dcterms:created>
  <dcterms:modified xsi:type="dcterms:W3CDTF">2025-11-25T14:24:08Z</dcterms:modified>
</cp:coreProperties>
</file>